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8" r:id="rId2"/>
    <p:sldId id="279" r:id="rId3"/>
    <p:sldId id="262" r:id="rId4"/>
    <p:sldId id="259" r:id="rId5"/>
    <p:sldId id="280" r:id="rId6"/>
    <p:sldId id="281" r:id="rId7"/>
    <p:sldId id="267" r:id="rId8"/>
    <p:sldId id="282" r:id="rId9"/>
    <p:sldId id="283" r:id="rId10"/>
    <p:sldId id="269" r:id="rId11"/>
    <p:sldId id="270" r:id="rId12"/>
    <p:sldId id="271" r:id="rId13"/>
    <p:sldId id="272" r:id="rId14"/>
    <p:sldId id="273" r:id="rId15"/>
    <p:sldId id="274" r:id="rId16"/>
    <p:sldId id="276" r:id="rId17"/>
    <p:sldId id="277" r:id="rId18"/>
    <p:sldId id="278" r:id="rId19"/>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62" d="100"/>
          <a:sy n="62" d="100"/>
        </p:scale>
        <p:origin x="84"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8F38B0-B729-4D21-A6D1-0A38E6941409}" type="datetimeFigureOut">
              <a:rPr lang="vi-VN" smtClean="0"/>
              <a:t>03/12/2021</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6DE1FF-A665-42B4-B3CD-0BF8EA612639}" type="slidenum">
              <a:rPr lang="vi-VN" smtClean="0"/>
              <a:t>‹#›</a:t>
            </a:fld>
            <a:endParaRPr lang="vi-VN"/>
          </a:p>
        </p:txBody>
      </p:sp>
    </p:spTree>
    <p:extLst>
      <p:ext uri="{BB962C8B-B14F-4D97-AF65-F5344CB8AC3E}">
        <p14:creationId xmlns:p14="http://schemas.microsoft.com/office/powerpoint/2010/main" val="211629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9C9AD6-1F2A-43E3-86DE-1E3CA51BA904}" type="slidenum">
              <a:rPr lang="en-US" altLang="vi-VN"/>
              <a:pPr eaLnBrk="1" hangingPunct="1"/>
              <a:t>14</a:t>
            </a:fld>
            <a:endParaRPr lang="en-US" altLang="vi-VN"/>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vi-VN" altLang="vi-VN" smtClean="0">
              <a:latin typeface="Arial" panose="020B0604020202020204" pitchFamily="34" charset="0"/>
            </a:endParaRPr>
          </a:p>
        </p:txBody>
      </p:sp>
    </p:spTree>
    <p:extLst>
      <p:ext uri="{BB962C8B-B14F-4D97-AF65-F5344CB8AC3E}">
        <p14:creationId xmlns:p14="http://schemas.microsoft.com/office/powerpoint/2010/main" val="2207171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vi-V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5EF6DAA7-EA04-43E3-8C31-FFBEA52169F6}" type="datetimeFigureOut">
              <a:rPr lang="vi-VN" smtClean="0"/>
              <a:t>03/12/2021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BAB38CE-2709-4C63-AA50-7E46DB28542F}" type="slidenum">
              <a:rPr lang="vi-VN" smtClean="0"/>
              <a:t>‹#›</a:t>
            </a:fld>
            <a:endParaRPr lang="vi-VN"/>
          </a:p>
        </p:txBody>
      </p:sp>
    </p:spTree>
    <p:extLst>
      <p:ext uri="{BB962C8B-B14F-4D97-AF65-F5344CB8AC3E}">
        <p14:creationId xmlns:p14="http://schemas.microsoft.com/office/powerpoint/2010/main" val="2724479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5EF6DAA7-EA04-43E3-8C31-FFBEA52169F6}" type="datetimeFigureOut">
              <a:rPr lang="vi-VN" smtClean="0"/>
              <a:t>03/12/2021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BAB38CE-2709-4C63-AA50-7E46DB28542F}" type="slidenum">
              <a:rPr lang="vi-VN" smtClean="0"/>
              <a:t>‹#›</a:t>
            </a:fld>
            <a:endParaRPr lang="vi-VN"/>
          </a:p>
        </p:txBody>
      </p:sp>
    </p:spTree>
    <p:extLst>
      <p:ext uri="{BB962C8B-B14F-4D97-AF65-F5344CB8AC3E}">
        <p14:creationId xmlns:p14="http://schemas.microsoft.com/office/powerpoint/2010/main" val="2401132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5EF6DAA7-EA04-43E3-8C31-FFBEA52169F6}" type="datetimeFigureOut">
              <a:rPr lang="vi-VN" smtClean="0"/>
              <a:t>03/12/2021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BAB38CE-2709-4C63-AA50-7E46DB28542F}" type="slidenum">
              <a:rPr lang="vi-VN" smtClean="0"/>
              <a:t>‹#›</a:t>
            </a:fld>
            <a:endParaRPr lang="vi-VN"/>
          </a:p>
        </p:txBody>
      </p:sp>
    </p:spTree>
    <p:extLst>
      <p:ext uri="{BB962C8B-B14F-4D97-AF65-F5344CB8AC3E}">
        <p14:creationId xmlns:p14="http://schemas.microsoft.com/office/powerpoint/2010/main" val="1874939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5EF6DAA7-EA04-43E3-8C31-FFBEA52169F6}" type="datetimeFigureOut">
              <a:rPr lang="vi-VN" smtClean="0"/>
              <a:t>03/12/2021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BAB38CE-2709-4C63-AA50-7E46DB28542F}" type="slidenum">
              <a:rPr lang="vi-VN" smtClean="0"/>
              <a:t>‹#›</a:t>
            </a:fld>
            <a:endParaRPr lang="vi-VN"/>
          </a:p>
        </p:txBody>
      </p:sp>
    </p:spTree>
    <p:extLst>
      <p:ext uri="{BB962C8B-B14F-4D97-AF65-F5344CB8AC3E}">
        <p14:creationId xmlns:p14="http://schemas.microsoft.com/office/powerpoint/2010/main" val="2106379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vi-V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F6DAA7-EA04-43E3-8C31-FFBEA52169F6}" type="datetimeFigureOut">
              <a:rPr lang="vi-VN" smtClean="0"/>
              <a:t>03/12/2021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0BAB38CE-2709-4C63-AA50-7E46DB28542F}" type="slidenum">
              <a:rPr lang="vi-VN" smtClean="0"/>
              <a:t>‹#›</a:t>
            </a:fld>
            <a:endParaRPr lang="vi-VN"/>
          </a:p>
        </p:txBody>
      </p:sp>
    </p:spTree>
    <p:extLst>
      <p:ext uri="{BB962C8B-B14F-4D97-AF65-F5344CB8AC3E}">
        <p14:creationId xmlns:p14="http://schemas.microsoft.com/office/powerpoint/2010/main" val="116258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5EF6DAA7-EA04-43E3-8C31-FFBEA52169F6}" type="datetimeFigureOut">
              <a:rPr lang="vi-VN" smtClean="0"/>
              <a:t>03/12/2021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BAB38CE-2709-4C63-AA50-7E46DB28542F}" type="slidenum">
              <a:rPr lang="vi-VN" smtClean="0"/>
              <a:t>‹#›</a:t>
            </a:fld>
            <a:endParaRPr lang="vi-VN"/>
          </a:p>
        </p:txBody>
      </p:sp>
    </p:spTree>
    <p:extLst>
      <p:ext uri="{BB962C8B-B14F-4D97-AF65-F5344CB8AC3E}">
        <p14:creationId xmlns:p14="http://schemas.microsoft.com/office/powerpoint/2010/main" val="1950424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vi-V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5EF6DAA7-EA04-43E3-8C31-FFBEA52169F6}" type="datetimeFigureOut">
              <a:rPr lang="vi-VN" smtClean="0"/>
              <a:t>03/12/2021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0BAB38CE-2709-4C63-AA50-7E46DB28542F}" type="slidenum">
              <a:rPr lang="vi-VN" smtClean="0"/>
              <a:t>‹#›</a:t>
            </a:fld>
            <a:endParaRPr lang="vi-VN"/>
          </a:p>
        </p:txBody>
      </p:sp>
    </p:spTree>
    <p:extLst>
      <p:ext uri="{BB962C8B-B14F-4D97-AF65-F5344CB8AC3E}">
        <p14:creationId xmlns:p14="http://schemas.microsoft.com/office/powerpoint/2010/main" val="407731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5EF6DAA7-EA04-43E3-8C31-FFBEA52169F6}" type="datetimeFigureOut">
              <a:rPr lang="vi-VN" smtClean="0"/>
              <a:t>03/12/2021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0BAB38CE-2709-4C63-AA50-7E46DB28542F}" type="slidenum">
              <a:rPr lang="vi-VN" smtClean="0"/>
              <a:t>‹#›</a:t>
            </a:fld>
            <a:endParaRPr lang="vi-VN"/>
          </a:p>
        </p:txBody>
      </p:sp>
    </p:spTree>
    <p:extLst>
      <p:ext uri="{BB962C8B-B14F-4D97-AF65-F5344CB8AC3E}">
        <p14:creationId xmlns:p14="http://schemas.microsoft.com/office/powerpoint/2010/main" val="539896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F6DAA7-EA04-43E3-8C31-FFBEA52169F6}" type="datetimeFigureOut">
              <a:rPr lang="vi-VN" smtClean="0"/>
              <a:t>03/12/2021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0BAB38CE-2709-4C63-AA50-7E46DB28542F}" type="slidenum">
              <a:rPr lang="vi-VN" smtClean="0"/>
              <a:t>‹#›</a:t>
            </a:fld>
            <a:endParaRPr lang="vi-VN"/>
          </a:p>
        </p:txBody>
      </p:sp>
    </p:spTree>
    <p:extLst>
      <p:ext uri="{BB962C8B-B14F-4D97-AF65-F5344CB8AC3E}">
        <p14:creationId xmlns:p14="http://schemas.microsoft.com/office/powerpoint/2010/main" val="711795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F6DAA7-EA04-43E3-8C31-FFBEA52169F6}" type="datetimeFigureOut">
              <a:rPr lang="vi-VN" smtClean="0"/>
              <a:t>03/12/2021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BAB38CE-2709-4C63-AA50-7E46DB28542F}" type="slidenum">
              <a:rPr lang="vi-VN" smtClean="0"/>
              <a:t>‹#›</a:t>
            </a:fld>
            <a:endParaRPr lang="vi-VN"/>
          </a:p>
        </p:txBody>
      </p:sp>
    </p:spTree>
    <p:extLst>
      <p:ext uri="{BB962C8B-B14F-4D97-AF65-F5344CB8AC3E}">
        <p14:creationId xmlns:p14="http://schemas.microsoft.com/office/powerpoint/2010/main" val="2822205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vi-V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F6DAA7-EA04-43E3-8C31-FFBEA52169F6}" type="datetimeFigureOut">
              <a:rPr lang="vi-VN" smtClean="0"/>
              <a:t>03/12/2021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0BAB38CE-2709-4C63-AA50-7E46DB28542F}" type="slidenum">
              <a:rPr lang="vi-VN" smtClean="0"/>
              <a:t>‹#›</a:t>
            </a:fld>
            <a:endParaRPr lang="vi-VN"/>
          </a:p>
        </p:txBody>
      </p:sp>
    </p:spTree>
    <p:extLst>
      <p:ext uri="{BB962C8B-B14F-4D97-AF65-F5344CB8AC3E}">
        <p14:creationId xmlns:p14="http://schemas.microsoft.com/office/powerpoint/2010/main" val="1948512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F6DAA7-EA04-43E3-8C31-FFBEA52169F6}" type="datetimeFigureOut">
              <a:rPr lang="vi-VN" smtClean="0"/>
              <a:t>03/12/2021</a:t>
            </a:fld>
            <a:endParaRPr lang="vi-V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AB38CE-2709-4C63-AA50-7E46DB28542F}" type="slidenum">
              <a:rPr lang="vi-VN" smtClean="0"/>
              <a:t>‹#›</a:t>
            </a:fld>
            <a:endParaRPr lang="vi-VN"/>
          </a:p>
        </p:txBody>
      </p:sp>
    </p:spTree>
    <p:extLst>
      <p:ext uri="{BB962C8B-B14F-4D97-AF65-F5344CB8AC3E}">
        <p14:creationId xmlns:p14="http://schemas.microsoft.com/office/powerpoint/2010/main" val="3058938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68.jpeg"/><Relationship Id="rId2" Type="http://schemas.openxmlformats.org/officeDocument/2006/relationships/image" Target="../media/image467.jpeg"/><Relationship Id="rId1" Type="http://schemas.openxmlformats.org/officeDocument/2006/relationships/slideLayout" Target="../slideLayouts/slideLayout2.xml"/><Relationship Id="rId5" Type="http://schemas.openxmlformats.org/officeDocument/2006/relationships/image" Target="../media/image469.jpeg"/><Relationship Id="rId4" Type="http://schemas.openxmlformats.org/officeDocument/2006/relationships/image" Target="../media/image45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5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7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117" Type="http://schemas.openxmlformats.org/officeDocument/2006/relationships/image" Target="../media/image117.png"/><Relationship Id="rId299" Type="http://schemas.openxmlformats.org/officeDocument/2006/relationships/image" Target="../media/image299.png"/><Relationship Id="rId21" Type="http://schemas.openxmlformats.org/officeDocument/2006/relationships/image" Target="../media/image21.png"/><Relationship Id="rId63" Type="http://schemas.openxmlformats.org/officeDocument/2006/relationships/image" Target="../media/image63.png"/><Relationship Id="rId159" Type="http://schemas.openxmlformats.org/officeDocument/2006/relationships/image" Target="../media/image159.png"/><Relationship Id="rId324" Type="http://schemas.openxmlformats.org/officeDocument/2006/relationships/image" Target="../media/image324.png"/><Relationship Id="rId366" Type="http://schemas.openxmlformats.org/officeDocument/2006/relationships/image" Target="../media/image366.png"/><Relationship Id="rId170" Type="http://schemas.openxmlformats.org/officeDocument/2006/relationships/image" Target="../media/image170.png"/><Relationship Id="rId226" Type="http://schemas.openxmlformats.org/officeDocument/2006/relationships/image" Target="../media/image226.png"/><Relationship Id="rId433" Type="http://schemas.openxmlformats.org/officeDocument/2006/relationships/image" Target="../media/image433.png"/><Relationship Id="rId268" Type="http://schemas.openxmlformats.org/officeDocument/2006/relationships/image" Target="../media/image268.png"/><Relationship Id="rId32" Type="http://schemas.openxmlformats.org/officeDocument/2006/relationships/image" Target="../media/image32.png"/><Relationship Id="rId74" Type="http://schemas.openxmlformats.org/officeDocument/2006/relationships/image" Target="../media/image74.png"/><Relationship Id="rId128" Type="http://schemas.openxmlformats.org/officeDocument/2006/relationships/image" Target="../media/image128.png"/><Relationship Id="rId335" Type="http://schemas.openxmlformats.org/officeDocument/2006/relationships/image" Target="../media/image335.png"/><Relationship Id="rId377" Type="http://schemas.openxmlformats.org/officeDocument/2006/relationships/image" Target="../media/image377.png"/><Relationship Id="rId5" Type="http://schemas.openxmlformats.org/officeDocument/2006/relationships/image" Target="../media/image5.png"/><Relationship Id="rId181" Type="http://schemas.openxmlformats.org/officeDocument/2006/relationships/image" Target="../media/image181.png"/><Relationship Id="rId237" Type="http://schemas.openxmlformats.org/officeDocument/2006/relationships/image" Target="../media/image237.png"/><Relationship Id="rId402" Type="http://schemas.openxmlformats.org/officeDocument/2006/relationships/image" Target="../media/image402.png"/><Relationship Id="rId279" Type="http://schemas.openxmlformats.org/officeDocument/2006/relationships/image" Target="../media/image279.png"/><Relationship Id="rId444" Type="http://schemas.openxmlformats.org/officeDocument/2006/relationships/image" Target="../media/image444.png"/><Relationship Id="rId43" Type="http://schemas.openxmlformats.org/officeDocument/2006/relationships/image" Target="../media/image43.png"/><Relationship Id="rId139" Type="http://schemas.openxmlformats.org/officeDocument/2006/relationships/image" Target="../media/image139.png"/><Relationship Id="rId290" Type="http://schemas.openxmlformats.org/officeDocument/2006/relationships/image" Target="../media/image290.png"/><Relationship Id="rId304" Type="http://schemas.openxmlformats.org/officeDocument/2006/relationships/image" Target="../media/image304.png"/><Relationship Id="rId346" Type="http://schemas.openxmlformats.org/officeDocument/2006/relationships/image" Target="../media/image346.png"/><Relationship Id="rId388" Type="http://schemas.openxmlformats.org/officeDocument/2006/relationships/image" Target="../media/image388.png"/><Relationship Id="rId85" Type="http://schemas.openxmlformats.org/officeDocument/2006/relationships/image" Target="../media/image85.png"/><Relationship Id="rId150" Type="http://schemas.openxmlformats.org/officeDocument/2006/relationships/image" Target="../media/image150.png"/><Relationship Id="rId192" Type="http://schemas.openxmlformats.org/officeDocument/2006/relationships/image" Target="../media/image192.png"/><Relationship Id="rId206" Type="http://schemas.openxmlformats.org/officeDocument/2006/relationships/image" Target="../media/image206.png"/><Relationship Id="rId413" Type="http://schemas.openxmlformats.org/officeDocument/2006/relationships/image" Target="../media/image413.png"/><Relationship Id="rId248" Type="http://schemas.openxmlformats.org/officeDocument/2006/relationships/image" Target="../media/image248.png"/><Relationship Id="rId12" Type="http://schemas.openxmlformats.org/officeDocument/2006/relationships/image" Target="../media/image12.png"/><Relationship Id="rId108" Type="http://schemas.openxmlformats.org/officeDocument/2006/relationships/image" Target="../media/image108.png"/><Relationship Id="rId315" Type="http://schemas.openxmlformats.org/officeDocument/2006/relationships/image" Target="../media/image315.png"/><Relationship Id="rId357" Type="http://schemas.openxmlformats.org/officeDocument/2006/relationships/image" Target="../media/image357.png"/><Relationship Id="rId54" Type="http://schemas.openxmlformats.org/officeDocument/2006/relationships/image" Target="../media/image54.png"/><Relationship Id="rId75" Type="http://schemas.openxmlformats.org/officeDocument/2006/relationships/image" Target="../media/image75.png"/><Relationship Id="rId96" Type="http://schemas.openxmlformats.org/officeDocument/2006/relationships/image" Target="../media/image96.png"/><Relationship Id="rId140" Type="http://schemas.openxmlformats.org/officeDocument/2006/relationships/image" Target="../media/image140.png"/><Relationship Id="rId161" Type="http://schemas.openxmlformats.org/officeDocument/2006/relationships/image" Target="../media/image161.png"/><Relationship Id="rId182" Type="http://schemas.openxmlformats.org/officeDocument/2006/relationships/image" Target="../media/image182.png"/><Relationship Id="rId217" Type="http://schemas.openxmlformats.org/officeDocument/2006/relationships/image" Target="../media/image217.png"/><Relationship Id="rId378" Type="http://schemas.openxmlformats.org/officeDocument/2006/relationships/image" Target="../media/image378.png"/><Relationship Id="rId399" Type="http://schemas.openxmlformats.org/officeDocument/2006/relationships/image" Target="../media/image399.png"/><Relationship Id="rId403" Type="http://schemas.openxmlformats.org/officeDocument/2006/relationships/image" Target="../media/image403.png"/><Relationship Id="rId6" Type="http://schemas.openxmlformats.org/officeDocument/2006/relationships/image" Target="../media/image6.png"/><Relationship Id="rId238" Type="http://schemas.openxmlformats.org/officeDocument/2006/relationships/image" Target="../media/image238.png"/><Relationship Id="rId259" Type="http://schemas.openxmlformats.org/officeDocument/2006/relationships/image" Target="../media/image259.png"/><Relationship Id="rId424" Type="http://schemas.openxmlformats.org/officeDocument/2006/relationships/image" Target="../media/image424.png"/><Relationship Id="rId445" Type="http://schemas.openxmlformats.org/officeDocument/2006/relationships/image" Target="../media/image445.png"/><Relationship Id="rId23" Type="http://schemas.openxmlformats.org/officeDocument/2006/relationships/image" Target="../media/image23.png"/><Relationship Id="rId119" Type="http://schemas.openxmlformats.org/officeDocument/2006/relationships/image" Target="../media/image119.png"/><Relationship Id="rId270" Type="http://schemas.openxmlformats.org/officeDocument/2006/relationships/image" Target="../media/image270.png"/><Relationship Id="rId291" Type="http://schemas.openxmlformats.org/officeDocument/2006/relationships/image" Target="../media/image291.png"/><Relationship Id="rId305" Type="http://schemas.openxmlformats.org/officeDocument/2006/relationships/image" Target="../media/image305.png"/><Relationship Id="rId326" Type="http://schemas.openxmlformats.org/officeDocument/2006/relationships/image" Target="../media/image326.png"/><Relationship Id="rId347" Type="http://schemas.openxmlformats.org/officeDocument/2006/relationships/image" Target="../media/image347.png"/><Relationship Id="rId44" Type="http://schemas.openxmlformats.org/officeDocument/2006/relationships/image" Target="../media/image44.png"/><Relationship Id="rId65" Type="http://schemas.openxmlformats.org/officeDocument/2006/relationships/image" Target="../media/image65.png"/><Relationship Id="rId86" Type="http://schemas.openxmlformats.org/officeDocument/2006/relationships/image" Target="../media/image86.png"/><Relationship Id="rId130" Type="http://schemas.openxmlformats.org/officeDocument/2006/relationships/image" Target="../media/image130.png"/><Relationship Id="rId151" Type="http://schemas.openxmlformats.org/officeDocument/2006/relationships/image" Target="../media/image151.png"/><Relationship Id="rId368" Type="http://schemas.openxmlformats.org/officeDocument/2006/relationships/image" Target="../media/image368.png"/><Relationship Id="rId389" Type="http://schemas.openxmlformats.org/officeDocument/2006/relationships/image" Target="../media/image389.png"/><Relationship Id="rId172" Type="http://schemas.openxmlformats.org/officeDocument/2006/relationships/image" Target="../media/image172.png"/><Relationship Id="rId193" Type="http://schemas.openxmlformats.org/officeDocument/2006/relationships/image" Target="../media/image193.png"/><Relationship Id="rId207" Type="http://schemas.openxmlformats.org/officeDocument/2006/relationships/image" Target="../media/image207.png"/><Relationship Id="rId228" Type="http://schemas.openxmlformats.org/officeDocument/2006/relationships/image" Target="../media/image228.png"/><Relationship Id="rId249" Type="http://schemas.openxmlformats.org/officeDocument/2006/relationships/image" Target="../media/image249.png"/><Relationship Id="rId414" Type="http://schemas.openxmlformats.org/officeDocument/2006/relationships/image" Target="../media/image414.png"/><Relationship Id="rId435" Type="http://schemas.openxmlformats.org/officeDocument/2006/relationships/image" Target="../media/image435.png"/><Relationship Id="rId13" Type="http://schemas.openxmlformats.org/officeDocument/2006/relationships/image" Target="../media/image13.png"/><Relationship Id="rId109" Type="http://schemas.openxmlformats.org/officeDocument/2006/relationships/image" Target="../media/image109.png"/><Relationship Id="rId260" Type="http://schemas.openxmlformats.org/officeDocument/2006/relationships/image" Target="../media/image260.png"/><Relationship Id="rId281" Type="http://schemas.openxmlformats.org/officeDocument/2006/relationships/image" Target="../media/image281.png"/><Relationship Id="rId316" Type="http://schemas.openxmlformats.org/officeDocument/2006/relationships/image" Target="../media/image316.png"/><Relationship Id="rId337" Type="http://schemas.openxmlformats.org/officeDocument/2006/relationships/image" Target="../media/image337.png"/><Relationship Id="rId34" Type="http://schemas.openxmlformats.org/officeDocument/2006/relationships/image" Target="../media/image34.png"/><Relationship Id="rId55" Type="http://schemas.openxmlformats.org/officeDocument/2006/relationships/image" Target="../media/image55.png"/><Relationship Id="rId76" Type="http://schemas.openxmlformats.org/officeDocument/2006/relationships/image" Target="../media/image76.png"/><Relationship Id="rId97" Type="http://schemas.openxmlformats.org/officeDocument/2006/relationships/image" Target="../media/image97.png"/><Relationship Id="rId120" Type="http://schemas.openxmlformats.org/officeDocument/2006/relationships/image" Target="../media/image120.png"/><Relationship Id="rId141" Type="http://schemas.openxmlformats.org/officeDocument/2006/relationships/image" Target="../media/image141.png"/><Relationship Id="rId358" Type="http://schemas.openxmlformats.org/officeDocument/2006/relationships/image" Target="../media/image358.png"/><Relationship Id="rId379" Type="http://schemas.openxmlformats.org/officeDocument/2006/relationships/image" Target="../media/image379.png"/><Relationship Id="rId7" Type="http://schemas.openxmlformats.org/officeDocument/2006/relationships/image" Target="../media/image7.png"/><Relationship Id="rId162" Type="http://schemas.openxmlformats.org/officeDocument/2006/relationships/image" Target="../media/image162.png"/><Relationship Id="rId183" Type="http://schemas.openxmlformats.org/officeDocument/2006/relationships/image" Target="../media/image183.png"/><Relationship Id="rId218" Type="http://schemas.openxmlformats.org/officeDocument/2006/relationships/image" Target="../media/image218.png"/><Relationship Id="rId239" Type="http://schemas.openxmlformats.org/officeDocument/2006/relationships/image" Target="../media/image239.png"/><Relationship Id="rId390" Type="http://schemas.openxmlformats.org/officeDocument/2006/relationships/image" Target="../media/image390.png"/><Relationship Id="rId404" Type="http://schemas.openxmlformats.org/officeDocument/2006/relationships/image" Target="../media/image404.png"/><Relationship Id="rId425" Type="http://schemas.openxmlformats.org/officeDocument/2006/relationships/image" Target="../media/image425.png"/><Relationship Id="rId446" Type="http://schemas.openxmlformats.org/officeDocument/2006/relationships/image" Target="../media/image446.png"/><Relationship Id="rId250" Type="http://schemas.openxmlformats.org/officeDocument/2006/relationships/image" Target="../media/image250.png"/><Relationship Id="rId271" Type="http://schemas.openxmlformats.org/officeDocument/2006/relationships/image" Target="../media/image271.png"/><Relationship Id="rId292" Type="http://schemas.openxmlformats.org/officeDocument/2006/relationships/image" Target="../media/image292.png"/><Relationship Id="rId306" Type="http://schemas.openxmlformats.org/officeDocument/2006/relationships/image" Target="../media/image306.png"/><Relationship Id="rId24" Type="http://schemas.openxmlformats.org/officeDocument/2006/relationships/image" Target="../media/image24.png"/><Relationship Id="rId45" Type="http://schemas.openxmlformats.org/officeDocument/2006/relationships/image" Target="../media/image45.png"/><Relationship Id="rId66" Type="http://schemas.openxmlformats.org/officeDocument/2006/relationships/image" Target="../media/image66.png"/><Relationship Id="rId87" Type="http://schemas.openxmlformats.org/officeDocument/2006/relationships/image" Target="../media/image87.png"/><Relationship Id="rId110" Type="http://schemas.openxmlformats.org/officeDocument/2006/relationships/image" Target="../media/image110.png"/><Relationship Id="rId131" Type="http://schemas.openxmlformats.org/officeDocument/2006/relationships/image" Target="../media/image131.png"/><Relationship Id="rId327" Type="http://schemas.openxmlformats.org/officeDocument/2006/relationships/image" Target="../media/image327.png"/><Relationship Id="rId348" Type="http://schemas.openxmlformats.org/officeDocument/2006/relationships/image" Target="../media/image348.png"/><Relationship Id="rId369" Type="http://schemas.openxmlformats.org/officeDocument/2006/relationships/image" Target="../media/image369.png"/><Relationship Id="rId152" Type="http://schemas.openxmlformats.org/officeDocument/2006/relationships/image" Target="../media/image152.png"/><Relationship Id="rId173" Type="http://schemas.openxmlformats.org/officeDocument/2006/relationships/image" Target="../media/image173.png"/><Relationship Id="rId194" Type="http://schemas.openxmlformats.org/officeDocument/2006/relationships/image" Target="../media/image194.png"/><Relationship Id="rId208" Type="http://schemas.openxmlformats.org/officeDocument/2006/relationships/image" Target="../media/image208.png"/><Relationship Id="rId229" Type="http://schemas.openxmlformats.org/officeDocument/2006/relationships/image" Target="../media/image229.png"/><Relationship Id="rId380" Type="http://schemas.openxmlformats.org/officeDocument/2006/relationships/image" Target="../media/image380.png"/><Relationship Id="rId415" Type="http://schemas.openxmlformats.org/officeDocument/2006/relationships/image" Target="../media/image415.png"/><Relationship Id="rId436" Type="http://schemas.openxmlformats.org/officeDocument/2006/relationships/image" Target="../media/image436.png"/><Relationship Id="rId240" Type="http://schemas.openxmlformats.org/officeDocument/2006/relationships/image" Target="../media/image240.png"/><Relationship Id="rId261" Type="http://schemas.openxmlformats.org/officeDocument/2006/relationships/image" Target="../media/image261.png"/><Relationship Id="rId14" Type="http://schemas.openxmlformats.org/officeDocument/2006/relationships/image" Target="../media/image14.png"/><Relationship Id="rId35" Type="http://schemas.openxmlformats.org/officeDocument/2006/relationships/image" Target="../media/image35.png"/><Relationship Id="rId56" Type="http://schemas.openxmlformats.org/officeDocument/2006/relationships/image" Target="../media/image56.png"/><Relationship Id="rId77" Type="http://schemas.openxmlformats.org/officeDocument/2006/relationships/image" Target="../media/image77.png"/><Relationship Id="rId100" Type="http://schemas.openxmlformats.org/officeDocument/2006/relationships/image" Target="../media/image100.png"/><Relationship Id="rId282" Type="http://schemas.openxmlformats.org/officeDocument/2006/relationships/image" Target="../media/image282.png"/><Relationship Id="rId317" Type="http://schemas.openxmlformats.org/officeDocument/2006/relationships/image" Target="../media/image317.png"/><Relationship Id="rId338" Type="http://schemas.openxmlformats.org/officeDocument/2006/relationships/image" Target="../media/image338.png"/><Relationship Id="rId359" Type="http://schemas.openxmlformats.org/officeDocument/2006/relationships/image" Target="../media/image359.png"/><Relationship Id="rId8" Type="http://schemas.openxmlformats.org/officeDocument/2006/relationships/image" Target="../media/image8.png"/><Relationship Id="rId98" Type="http://schemas.openxmlformats.org/officeDocument/2006/relationships/image" Target="../media/image98.png"/><Relationship Id="rId121" Type="http://schemas.openxmlformats.org/officeDocument/2006/relationships/image" Target="../media/image121.png"/><Relationship Id="rId142" Type="http://schemas.openxmlformats.org/officeDocument/2006/relationships/image" Target="../media/image142.png"/><Relationship Id="rId163" Type="http://schemas.openxmlformats.org/officeDocument/2006/relationships/image" Target="../media/image163.png"/><Relationship Id="rId184" Type="http://schemas.openxmlformats.org/officeDocument/2006/relationships/image" Target="../media/image184.png"/><Relationship Id="rId219" Type="http://schemas.openxmlformats.org/officeDocument/2006/relationships/image" Target="../media/image219.png"/><Relationship Id="rId370" Type="http://schemas.openxmlformats.org/officeDocument/2006/relationships/image" Target="../media/image370.png"/><Relationship Id="rId391" Type="http://schemas.openxmlformats.org/officeDocument/2006/relationships/image" Target="../media/image391.png"/><Relationship Id="rId405" Type="http://schemas.openxmlformats.org/officeDocument/2006/relationships/image" Target="../media/image405.png"/><Relationship Id="rId426" Type="http://schemas.openxmlformats.org/officeDocument/2006/relationships/image" Target="../media/image426.png"/><Relationship Id="rId447" Type="http://schemas.openxmlformats.org/officeDocument/2006/relationships/image" Target="../media/image447.png"/><Relationship Id="rId230" Type="http://schemas.openxmlformats.org/officeDocument/2006/relationships/image" Target="../media/image230.png"/><Relationship Id="rId251" Type="http://schemas.openxmlformats.org/officeDocument/2006/relationships/image" Target="../media/image251.png"/><Relationship Id="rId25" Type="http://schemas.openxmlformats.org/officeDocument/2006/relationships/image" Target="../media/image25.png"/><Relationship Id="rId46" Type="http://schemas.openxmlformats.org/officeDocument/2006/relationships/image" Target="../media/image46.png"/><Relationship Id="rId67" Type="http://schemas.openxmlformats.org/officeDocument/2006/relationships/image" Target="../media/image67.png"/><Relationship Id="rId272" Type="http://schemas.openxmlformats.org/officeDocument/2006/relationships/image" Target="../media/image272.png"/><Relationship Id="rId293" Type="http://schemas.openxmlformats.org/officeDocument/2006/relationships/image" Target="../media/image293.png"/><Relationship Id="rId307" Type="http://schemas.openxmlformats.org/officeDocument/2006/relationships/image" Target="../media/image307.png"/><Relationship Id="rId328" Type="http://schemas.openxmlformats.org/officeDocument/2006/relationships/image" Target="../media/image328.png"/><Relationship Id="rId349" Type="http://schemas.openxmlformats.org/officeDocument/2006/relationships/image" Target="../media/image349.png"/><Relationship Id="rId88" Type="http://schemas.openxmlformats.org/officeDocument/2006/relationships/image" Target="../media/image88.png"/><Relationship Id="rId111" Type="http://schemas.openxmlformats.org/officeDocument/2006/relationships/image" Target="../media/image111.png"/><Relationship Id="rId132" Type="http://schemas.openxmlformats.org/officeDocument/2006/relationships/image" Target="../media/image132.png"/><Relationship Id="rId153" Type="http://schemas.openxmlformats.org/officeDocument/2006/relationships/image" Target="../media/image153.png"/><Relationship Id="rId174" Type="http://schemas.openxmlformats.org/officeDocument/2006/relationships/image" Target="../media/image174.png"/><Relationship Id="rId195" Type="http://schemas.openxmlformats.org/officeDocument/2006/relationships/image" Target="../media/image195.png"/><Relationship Id="rId209" Type="http://schemas.openxmlformats.org/officeDocument/2006/relationships/image" Target="../media/image209.png"/><Relationship Id="rId360" Type="http://schemas.openxmlformats.org/officeDocument/2006/relationships/image" Target="../media/image360.png"/><Relationship Id="rId381" Type="http://schemas.openxmlformats.org/officeDocument/2006/relationships/image" Target="../media/image381.png"/><Relationship Id="rId416" Type="http://schemas.openxmlformats.org/officeDocument/2006/relationships/image" Target="../media/image416.png"/><Relationship Id="rId220" Type="http://schemas.openxmlformats.org/officeDocument/2006/relationships/image" Target="../media/image220.png"/><Relationship Id="rId241" Type="http://schemas.openxmlformats.org/officeDocument/2006/relationships/image" Target="../media/image241.png"/><Relationship Id="rId437" Type="http://schemas.openxmlformats.org/officeDocument/2006/relationships/image" Target="../media/image437.png"/><Relationship Id="rId15" Type="http://schemas.openxmlformats.org/officeDocument/2006/relationships/image" Target="../media/image15.png"/><Relationship Id="rId36" Type="http://schemas.openxmlformats.org/officeDocument/2006/relationships/image" Target="../media/image36.png"/><Relationship Id="rId57" Type="http://schemas.openxmlformats.org/officeDocument/2006/relationships/image" Target="../media/image57.png"/><Relationship Id="rId262" Type="http://schemas.openxmlformats.org/officeDocument/2006/relationships/image" Target="../media/image262.png"/><Relationship Id="rId283" Type="http://schemas.openxmlformats.org/officeDocument/2006/relationships/image" Target="../media/image283.png"/><Relationship Id="rId318" Type="http://schemas.openxmlformats.org/officeDocument/2006/relationships/image" Target="../media/image318.png"/><Relationship Id="rId339" Type="http://schemas.openxmlformats.org/officeDocument/2006/relationships/image" Target="../media/image339.png"/><Relationship Id="rId78" Type="http://schemas.openxmlformats.org/officeDocument/2006/relationships/image" Target="../media/image78.png"/><Relationship Id="rId99" Type="http://schemas.openxmlformats.org/officeDocument/2006/relationships/image" Target="../media/image99.png"/><Relationship Id="rId101" Type="http://schemas.openxmlformats.org/officeDocument/2006/relationships/image" Target="../media/image101.png"/><Relationship Id="rId122" Type="http://schemas.openxmlformats.org/officeDocument/2006/relationships/image" Target="../media/image122.png"/><Relationship Id="rId143" Type="http://schemas.openxmlformats.org/officeDocument/2006/relationships/image" Target="../media/image143.png"/><Relationship Id="rId164" Type="http://schemas.openxmlformats.org/officeDocument/2006/relationships/image" Target="../media/image164.png"/><Relationship Id="rId185" Type="http://schemas.openxmlformats.org/officeDocument/2006/relationships/image" Target="../media/image185.png"/><Relationship Id="rId350" Type="http://schemas.openxmlformats.org/officeDocument/2006/relationships/image" Target="../media/image350.png"/><Relationship Id="rId371" Type="http://schemas.openxmlformats.org/officeDocument/2006/relationships/image" Target="../media/image371.png"/><Relationship Id="rId406" Type="http://schemas.openxmlformats.org/officeDocument/2006/relationships/image" Target="../media/image406.png"/><Relationship Id="rId9" Type="http://schemas.openxmlformats.org/officeDocument/2006/relationships/image" Target="../media/image9.png"/><Relationship Id="rId210" Type="http://schemas.openxmlformats.org/officeDocument/2006/relationships/image" Target="../media/image210.png"/><Relationship Id="rId392" Type="http://schemas.openxmlformats.org/officeDocument/2006/relationships/image" Target="../media/image392.png"/><Relationship Id="rId427" Type="http://schemas.openxmlformats.org/officeDocument/2006/relationships/image" Target="../media/image427.png"/><Relationship Id="rId448" Type="http://schemas.openxmlformats.org/officeDocument/2006/relationships/image" Target="../media/image448.png"/><Relationship Id="rId26" Type="http://schemas.openxmlformats.org/officeDocument/2006/relationships/image" Target="../media/image26.png"/><Relationship Id="rId231" Type="http://schemas.openxmlformats.org/officeDocument/2006/relationships/image" Target="../media/image231.png"/><Relationship Id="rId252" Type="http://schemas.openxmlformats.org/officeDocument/2006/relationships/image" Target="../media/image252.png"/><Relationship Id="rId273" Type="http://schemas.openxmlformats.org/officeDocument/2006/relationships/image" Target="../media/image273.png"/><Relationship Id="rId294" Type="http://schemas.openxmlformats.org/officeDocument/2006/relationships/image" Target="../media/image294.png"/><Relationship Id="rId308" Type="http://schemas.openxmlformats.org/officeDocument/2006/relationships/image" Target="../media/image308.png"/><Relationship Id="rId329" Type="http://schemas.openxmlformats.org/officeDocument/2006/relationships/image" Target="../media/image329.png"/><Relationship Id="rId47" Type="http://schemas.openxmlformats.org/officeDocument/2006/relationships/image" Target="../media/image47.png"/><Relationship Id="rId68" Type="http://schemas.openxmlformats.org/officeDocument/2006/relationships/image" Target="../media/image68.png"/><Relationship Id="rId89" Type="http://schemas.openxmlformats.org/officeDocument/2006/relationships/image" Target="../media/image89.png"/><Relationship Id="rId112" Type="http://schemas.openxmlformats.org/officeDocument/2006/relationships/image" Target="../media/image112.png"/><Relationship Id="rId133" Type="http://schemas.openxmlformats.org/officeDocument/2006/relationships/image" Target="../media/image133.png"/><Relationship Id="rId154" Type="http://schemas.openxmlformats.org/officeDocument/2006/relationships/image" Target="../media/image154.png"/><Relationship Id="rId175" Type="http://schemas.openxmlformats.org/officeDocument/2006/relationships/image" Target="../media/image175.png"/><Relationship Id="rId340" Type="http://schemas.openxmlformats.org/officeDocument/2006/relationships/image" Target="../media/image340.png"/><Relationship Id="rId361" Type="http://schemas.openxmlformats.org/officeDocument/2006/relationships/image" Target="../media/image361.png"/><Relationship Id="rId196" Type="http://schemas.openxmlformats.org/officeDocument/2006/relationships/image" Target="../media/image196.png"/><Relationship Id="rId200" Type="http://schemas.openxmlformats.org/officeDocument/2006/relationships/image" Target="../media/image200.png"/><Relationship Id="rId382" Type="http://schemas.openxmlformats.org/officeDocument/2006/relationships/image" Target="../media/image382.png"/><Relationship Id="rId417" Type="http://schemas.openxmlformats.org/officeDocument/2006/relationships/image" Target="../media/image417.png"/><Relationship Id="rId438" Type="http://schemas.openxmlformats.org/officeDocument/2006/relationships/image" Target="../media/image438.png"/><Relationship Id="rId16" Type="http://schemas.openxmlformats.org/officeDocument/2006/relationships/image" Target="../media/image16.png"/><Relationship Id="rId221" Type="http://schemas.openxmlformats.org/officeDocument/2006/relationships/image" Target="../media/image221.png"/><Relationship Id="rId242" Type="http://schemas.openxmlformats.org/officeDocument/2006/relationships/image" Target="../media/image242.png"/><Relationship Id="rId263" Type="http://schemas.openxmlformats.org/officeDocument/2006/relationships/image" Target="../media/image263.png"/><Relationship Id="rId284" Type="http://schemas.openxmlformats.org/officeDocument/2006/relationships/image" Target="../media/image284.png"/><Relationship Id="rId319" Type="http://schemas.openxmlformats.org/officeDocument/2006/relationships/image" Target="../media/image319.png"/><Relationship Id="rId37" Type="http://schemas.openxmlformats.org/officeDocument/2006/relationships/image" Target="../media/image37.png"/><Relationship Id="rId58" Type="http://schemas.openxmlformats.org/officeDocument/2006/relationships/image" Target="../media/image58.png"/><Relationship Id="rId79" Type="http://schemas.openxmlformats.org/officeDocument/2006/relationships/image" Target="../media/image79.png"/><Relationship Id="rId102" Type="http://schemas.openxmlformats.org/officeDocument/2006/relationships/image" Target="../media/image102.png"/><Relationship Id="rId123" Type="http://schemas.openxmlformats.org/officeDocument/2006/relationships/image" Target="../media/image123.png"/><Relationship Id="rId144" Type="http://schemas.openxmlformats.org/officeDocument/2006/relationships/image" Target="../media/image144.png"/><Relationship Id="rId330" Type="http://schemas.openxmlformats.org/officeDocument/2006/relationships/image" Target="../media/image330.png"/><Relationship Id="rId90" Type="http://schemas.openxmlformats.org/officeDocument/2006/relationships/image" Target="../media/image90.png"/><Relationship Id="rId165" Type="http://schemas.openxmlformats.org/officeDocument/2006/relationships/image" Target="../media/image165.png"/><Relationship Id="rId186" Type="http://schemas.openxmlformats.org/officeDocument/2006/relationships/image" Target="../media/image186.png"/><Relationship Id="rId351" Type="http://schemas.openxmlformats.org/officeDocument/2006/relationships/image" Target="../media/image351.png"/><Relationship Id="rId372" Type="http://schemas.openxmlformats.org/officeDocument/2006/relationships/image" Target="../media/image372.png"/><Relationship Id="rId393" Type="http://schemas.openxmlformats.org/officeDocument/2006/relationships/image" Target="../media/image393.png"/><Relationship Id="rId407" Type="http://schemas.openxmlformats.org/officeDocument/2006/relationships/image" Target="../media/image407.png"/><Relationship Id="rId428" Type="http://schemas.openxmlformats.org/officeDocument/2006/relationships/image" Target="../media/image428.png"/><Relationship Id="rId449" Type="http://schemas.openxmlformats.org/officeDocument/2006/relationships/image" Target="../media/image449.png"/><Relationship Id="rId211" Type="http://schemas.openxmlformats.org/officeDocument/2006/relationships/image" Target="../media/image211.png"/><Relationship Id="rId232" Type="http://schemas.openxmlformats.org/officeDocument/2006/relationships/image" Target="../media/image232.png"/><Relationship Id="rId253" Type="http://schemas.openxmlformats.org/officeDocument/2006/relationships/image" Target="../media/image253.png"/><Relationship Id="rId274" Type="http://schemas.openxmlformats.org/officeDocument/2006/relationships/image" Target="../media/image274.png"/><Relationship Id="rId295" Type="http://schemas.openxmlformats.org/officeDocument/2006/relationships/image" Target="../media/image295.png"/><Relationship Id="rId309" Type="http://schemas.openxmlformats.org/officeDocument/2006/relationships/image" Target="../media/image309.png"/><Relationship Id="rId27" Type="http://schemas.openxmlformats.org/officeDocument/2006/relationships/image" Target="../media/image27.png"/><Relationship Id="rId48" Type="http://schemas.openxmlformats.org/officeDocument/2006/relationships/image" Target="../media/image48.png"/><Relationship Id="rId69" Type="http://schemas.openxmlformats.org/officeDocument/2006/relationships/image" Target="../media/image69.png"/><Relationship Id="rId113" Type="http://schemas.openxmlformats.org/officeDocument/2006/relationships/image" Target="../media/image113.png"/><Relationship Id="rId134" Type="http://schemas.openxmlformats.org/officeDocument/2006/relationships/image" Target="../media/image134.png"/><Relationship Id="rId320" Type="http://schemas.openxmlformats.org/officeDocument/2006/relationships/image" Target="../media/image320.png"/><Relationship Id="rId80" Type="http://schemas.openxmlformats.org/officeDocument/2006/relationships/image" Target="../media/image80.png"/><Relationship Id="rId155" Type="http://schemas.openxmlformats.org/officeDocument/2006/relationships/image" Target="../media/image155.png"/><Relationship Id="rId176" Type="http://schemas.openxmlformats.org/officeDocument/2006/relationships/image" Target="../media/image176.png"/><Relationship Id="rId197" Type="http://schemas.openxmlformats.org/officeDocument/2006/relationships/image" Target="../media/image197.png"/><Relationship Id="rId341" Type="http://schemas.openxmlformats.org/officeDocument/2006/relationships/image" Target="../media/image341.png"/><Relationship Id="rId362" Type="http://schemas.openxmlformats.org/officeDocument/2006/relationships/image" Target="../media/image362.png"/><Relationship Id="rId383" Type="http://schemas.openxmlformats.org/officeDocument/2006/relationships/image" Target="../media/image383.png"/><Relationship Id="rId418" Type="http://schemas.openxmlformats.org/officeDocument/2006/relationships/image" Target="../media/image418.png"/><Relationship Id="rId439" Type="http://schemas.openxmlformats.org/officeDocument/2006/relationships/image" Target="../media/image439.png"/><Relationship Id="rId201" Type="http://schemas.openxmlformats.org/officeDocument/2006/relationships/image" Target="../media/image201.png"/><Relationship Id="rId222" Type="http://schemas.openxmlformats.org/officeDocument/2006/relationships/image" Target="../media/image222.png"/><Relationship Id="rId243" Type="http://schemas.openxmlformats.org/officeDocument/2006/relationships/image" Target="../media/image243.png"/><Relationship Id="rId264" Type="http://schemas.openxmlformats.org/officeDocument/2006/relationships/image" Target="../media/image264.png"/><Relationship Id="rId285" Type="http://schemas.openxmlformats.org/officeDocument/2006/relationships/image" Target="../media/image285.png"/><Relationship Id="rId17" Type="http://schemas.openxmlformats.org/officeDocument/2006/relationships/image" Target="../media/image17.png"/><Relationship Id="rId38" Type="http://schemas.openxmlformats.org/officeDocument/2006/relationships/image" Target="../media/image38.png"/><Relationship Id="rId59" Type="http://schemas.openxmlformats.org/officeDocument/2006/relationships/image" Target="../media/image59.png"/><Relationship Id="rId103" Type="http://schemas.openxmlformats.org/officeDocument/2006/relationships/image" Target="../media/image103.png"/><Relationship Id="rId124" Type="http://schemas.openxmlformats.org/officeDocument/2006/relationships/image" Target="../media/image124.png"/><Relationship Id="rId310" Type="http://schemas.openxmlformats.org/officeDocument/2006/relationships/image" Target="../media/image310.png"/><Relationship Id="rId70" Type="http://schemas.openxmlformats.org/officeDocument/2006/relationships/image" Target="../media/image70.png"/><Relationship Id="rId91" Type="http://schemas.openxmlformats.org/officeDocument/2006/relationships/image" Target="../media/image91.png"/><Relationship Id="rId145" Type="http://schemas.openxmlformats.org/officeDocument/2006/relationships/image" Target="../media/image145.png"/><Relationship Id="rId166" Type="http://schemas.openxmlformats.org/officeDocument/2006/relationships/image" Target="../media/image166.png"/><Relationship Id="rId187" Type="http://schemas.openxmlformats.org/officeDocument/2006/relationships/image" Target="../media/image187.png"/><Relationship Id="rId331" Type="http://schemas.openxmlformats.org/officeDocument/2006/relationships/image" Target="../media/image331.png"/><Relationship Id="rId352" Type="http://schemas.openxmlformats.org/officeDocument/2006/relationships/image" Target="../media/image352.png"/><Relationship Id="rId373" Type="http://schemas.openxmlformats.org/officeDocument/2006/relationships/image" Target="../media/image373.png"/><Relationship Id="rId394" Type="http://schemas.openxmlformats.org/officeDocument/2006/relationships/image" Target="../media/image394.png"/><Relationship Id="rId408" Type="http://schemas.openxmlformats.org/officeDocument/2006/relationships/image" Target="../media/image408.png"/><Relationship Id="rId429" Type="http://schemas.openxmlformats.org/officeDocument/2006/relationships/image" Target="../media/image429.png"/><Relationship Id="rId1" Type="http://schemas.openxmlformats.org/officeDocument/2006/relationships/slideLayout" Target="../slideLayouts/slideLayout1.xml"/><Relationship Id="rId212" Type="http://schemas.openxmlformats.org/officeDocument/2006/relationships/image" Target="../media/image212.png"/><Relationship Id="rId233" Type="http://schemas.openxmlformats.org/officeDocument/2006/relationships/image" Target="../media/image233.png"/><Relationship Id="rId254" Type="http://schemas.openxmlformats.org/officeDocument/2006/relationships/image" Target="../media/image254.png"/><Relationship Id="rId440" Type="http://schemas.openxmlformats.org/officeDocument/2006/relationships/image" Target="../media/image440.png"/><Relationship Id="rId28" Type="http://schemas.openxmlformats.org/officeDocument/2006/relationships/image" Target="../media/image28.png"/><Relationship Id="rId49" Type="http://schemas.openxmlformats.org/officeDocument/2006/relationships/image" Target="../media/image49.png"/><Relationship Id="rId114" Type="http://schemas.openxmlformats.org/officeDocument/2006/relationships/image" Target="../media/image114.png"/><Relationship Id="rId275" Type="http://schemas.openxmlformats.org/officeDocument/2006/relationships/image" Target="../media/image275.png"/><Relationship Id="rId296" Type="http://schemas.openxmlformats.org/officeDocument/2006/relationships/image" Target="../media/image296.png"/><Relationship Id="rId300" Type="http://schemas.openxmlformats.org/officeDocument/2006/relationships/image" Target="../media/image300.png"/><Relationship Id="rId60" Type="http://schemas.openxmlformats.org/officeDocument/2006/relationships/image" Target="../media/image60.png"/><Relationship Id="rId81" Type="http://schemas.openxmlformats.org/officeDocument/2006/relationships/image" Target="../media/image81.png"/><Relationship Id="rId135" Type="http://schemas.openxmlformats.org/officeDocument/2006/relationships/image" Target="../media/image135.png"/><Relationship Id="rId156" Type="http://schemas.openxmlformats.org/officeDocument/2006/relationships/image" Target="../media/image156.png"/><Relationship Id="rId177" Type="http://schemas.openxmlformats.org/officeDocument/2006/relationships/image" Target="../media/image177.png"/><Relationship Id="rId198" Type="http://schemas.openxmlformats.org/officeDocument/2006/relationships/image" Target="../media/image198.png"/><Relationship Id="rId321" Type="http://schemas.openxmlformats.org/officeDocument/2006/relationships/image" Target="../media/image321.png"/><Relationship Id="rId342" Type="http://schemas.openxmlformats.org/officeDocument/2006/relationships/image" Target="../media/image342.png"/><Relationship Id="rId363" Type="http://schemas.openxmlformats.org/officeDocument/2006/relationships/image" Target="../media/image363.png"/><Relationship Id="rId384" Type="http://schemas.openxmlformats.org/officeDocument/2006/relationships/image" Target="../media/image384.png"/><Relationship Id="rId419" Type="http://schemas.openxmlformats.org/officeDocument/2006/relationships/image" Target="../media/image419.png"/><Relationship Id="rId202" Type="http://schemas.openxmlformats.org/officeDocument/2006/relationships/image" Target="../media/image202.png"/><Relationship Id="rId223" Type="http://schemas.openxmlformats.org/officeDocument/2006/relationships/image" Target="../media/image223.png"/><Relationship Id="rId244" Type="http://schemas.openxmlformats.org/officeDocument/2006/relationships/image" Target="../media/image244.png"/><Relationship Id="rId430" Type="http://schemas.openxmlformats.org/officeDocument/2006/relationships/image" Target="../media/image430.png"/><Relationship Id="rId18" Type="http://schemas.openxmlformats.org/officeDocument/2006/relationships/image" Target="../media/image18.png"/><Relationship Id="rId39" Type="http://schemas.openxmlformats.org/officeDocument/2006/relationships/image" Target="../media/image39.png"/><Relationship Id="rId265" Type="http://schemas.openxmlformats.org/officeDocument/2006/relationships/image" Target="../media/image265.png"/><Relationship Id="rId286" Type="http://schemas.openxmlformats.org/officeDocument/2006/relationships/image" Target="../media/image286.png"/><Relationship Id="rId50" Type="http://schemas.openxmlformats.org/officeDocument/2006/relationships/image" Target="../media/image50.png"/><Relationship Id="rId104" Type="http://schemas.openxmlformats.org/officeDocument/2006/relationships/image" Target="../media/image104.png"/><Relationship Id="rId125" Type="http://schemas.openxmlformats.org/officeDocument/2006/relationships/image" Target="../media/image125.png"/><Relationship Id="rId146" Type="http://schemas.openxmlformats.org/officeDocument/2006/relationships/image" Target="../media/image146.png"/><Relationship Id="rId167" Type="http://schemas.openxmlformats.org/officeDocument/2006/relationships/image" Target="../media/image167.png"/><Relationship Id="rId188" Type="http://schemas.openxmlformats.org/officeDocument/2006/relationships/image" Target="../media/image188.png"/><Relationship Id="rId311" Type="http://schemas.openxmlformats.org/officeDocument/2006/relationships/image" Target="../media/image311.png"/><Relationship Id="rId332" Type="http://schemas.openxmlformats.org/officeDocument/2006/relationships/image" Target="../media/image332.png"/><Relationship Id="rId353" Type="http://schemas.openxmlformats.org/officeDocument/2006/relationships/image" Target="../media/image353.png"/><Relationship Id="rId374" Type="http://schemas.openxmlformats.org/officeDocument/2006/relationships/image" Target="../media/image374.png"/><Relationship Id="rId395" Type="http://schemas.openxmlformats.org/officeDocument/2006/relationships/image" Target="../media/image395.png"/><Relationship Id="rId409" Type="http://schemas.openxmlformats.org/officeDocument/2006/relationships/image" Target="../media/image409.png"/><Relationship Id="rId71" Type="http://schemas.openxmlformats.org/officeDocument/2006/relationships/image" Target="../media/image71.png"/><Relationship Id="rId92" Type="http://schemas.openxmlformats.org/officeDocument/2006/relationships/image" Target="../media/image92.png"/><Relationship Id="rId213" Type="http://schemas.openxmlformats.org/officeDocument/2006/relationships/image" Target="../media/image213.png"/><Relationship Id="rId234" Type="http://schemas.openxmlformats.org/officeDocument/2006/relationships/image" Target="../media/image234.png"/><Relationship Id="rId420" Type="http://schemas.openxmlformats.org/officeDocument/2006/relationships/image" Target="../media/image420.png"/><Relationship Id="rId2" Type="http://schemas.openxmlformats.org/officeDocument/2006/relationships/image" Target="../media/image2.png"/><Relationship Id="rId29" Type="http://schemas.openxmlformats.org/officeDocument/2006/relationships/image" Target="../media/image29.png"/><Relationship Id="rId255" Type="http://schemas.openxmlformats.org/officeDocument/2006/relationships/image" Target="../media/image255.png"/><Relationship Id="rId276" Type="http://schemas.openxmlformats.org/officeDocument/2006/relationships/image" Target="../media/image276.png"/><Relationship Id="rId297" Type="http://schemas.openxmlformats.org/officeDocument/2006/relationships/image" Target="../media/image297.png"/><Relationship Id="rId441" Type="http://schemas.openxmlformats.org/officeDocument/2006/relationships/image" Target="../media/image441.png"/><Relationship Id="rId40" Type="http://schemas.openxmlformats.org/officeDocument/2006/relationships/image" Target="../media/image40.png"/><Relationship Id="rId115" Type="http://schemas.openxmlformats.org/officeDocument/2006/relationships/image" Target="../media/image115.png"/><Relationship Id="rId136" Type="http://schemas.openxmlformats.org/officeDocument/2006/relationships/image" Target="../media/image136.png"/><Relationship Id="rId157" Type="http://schemas.openxmlformats.org/officeDocument/2006/relationships/image" Target="../media/image157.png"/><Relationship Id="rId178" Type="http://schemas.openxmlformats.org/officeDocument/2006/relationships/image" Target="../media/image178.png"/><Relationship Id="rId301" Type="http://schemas.openxmlformats.org/officeDocument/2006/relationships/image" Target="../media/image301.png"/><Relationship Id="rId322" Type="http://schemas.openxmlformats.org/officeDocument/2006/relationships/image" Target="../media/image322.png"/><Relationship Id="rId343" Type="http://schemas.openxmlformats.org/officeDocument/2006/relationships/image" Target="../media/image343.png"/><Relationship Id="rId364" Type="http://schemas.openxmlformats.org/officeDocument/2006/relationships/image" Target="../media/image364.png"/><Relationship Id="rId61" Type="http://schemas.openxmlformats.org/officeDocument/2006/relationships/image" Target="../media/image61.png"/><Relationship Id="rId82" Type="http://schemas.openxmlformats.org/officeDocument/2006/relationships/image" Target="../media/image82.png"/><Relationship Id="rId199" Type="http://schemas.openxmlformats.org/officeDocument/2006/relationships/image" Target="../media/image199.png"/><Relationship Id="rId203" Type="http://schemas.openxmlformats.org/officeDocument/2006/relationships/image" Target="../media/image203.png"/><Relationship Id="rId385" Type="http://schemas.openxmlformats.org/officeDocument/2006/relationships/image" Target="../media/image385.png"/><Relationship Id="rId19" Type="http://schemas.openxmlformats.org/officeDocument/2006/relationships/image" Target="../media/image19.png"/><Relationship Id="rId224" Type="http://schemas.openxmlformats.org/officeDocument/2006/relationships/image" Target="../media/image224.png"/><Relationship Id="rId245" Type="http://schemas.openxmlformats.org/officeDocument/2006/relationships/image" Target="../media/image245.png"/><Relationship Id="rId266" Type="http://schemas.openxmlformats.org/officeDocument/2006/relationships/image" Target="../media/image266.png"/><Relationship Id="rId287" Type="http://schemas.openxmlformats.org/officeDocument/2006/relationships/image" Target="../media/image287.png"/><Relationship Id="rId410" Type="http://schemas.openxmlformats.org/officeDocument/2006/relationships/image" Target="../media/image410.png"/><Relationship Id="rId431" Type="http://schemas.openxmlformats.org/officeDocument/2006/relationships/image" Target="../media/image431.png"/><Relationship Id="rId30" Type="http://schemas.openxmlformats.org/officeDocument/2006/relationships/image" Target="../media/image30.png"/><Relationship Id="rId105" Type="http://schemas.openxmlformats.org/officeDocument/2006/relationships/image" Target="../media/image105.png"/><Relationship Id="rId126" Type="http://schemas.openxmlformats.org/officeDocument/2006/relationships/image" Target="../media/image126.png"/><Relationship Id="rId147" Type="http://schemas.openxmlformats.org/officeDocument/2006/relationships/image" Target="../media/image147.png"/><Relationship Id="rId168" Type="http://schemas.openxmlformats.org/officeDocument/2006/relationships/image" Target="../media/image168.png"/><Relationship Id="rId312" Type="http://schemas.openxmlformats.org/officeDocument/2006/relationships/image" Target="../media/image312.png"/><Relationship Id="rId333" Type="http://schemas.openxmlformats.org/officeDocument/2006/relationships/image" Target="../media/image333.png"/><Relationship Id="rId354" Type="http://schemas.openxmlformats.org/officeDocument/2006/relationships/image" Target="../media/image354.png"/><Relationship Id="rId51" Type="http://schemas.openxmlformats.org/officeDocument/2006/relationships/image" Target="../media/image51.png"/><Relationship Id="rId72" Type="http://schemas.openxmlformats.org/officeDocument/2006/relationships/image" Target="../media/image72.png"/><Relationship Id="rId93" Type="http://schemas.openxmlformats.org/officeDocument/2006/relationships/image" Target="../media/image93.png"/><Relationship Id="rId189" Type="http://schemas.openxmlformats.org/officeDocument/2006/relationships/image" Target="../media/image189.png"/><Relationship Id="rId375" Type="http://schemas.openxmlformats.org/officeDocument/2006/relationships/image" Target="../media/image375.png"/><Relationship Id="rId396" Type="http://schemas.openxmlformats.org/officeDocument/2006/relationships/image" Target="../media/image396.png"/><Relationship Id="rId3" Type="http://schemas.openxmlformats.org/officeDocument/2006/relationships/image" Target="../media/image3.png"/><Relationship Id="rId214" Type="http://schemas.openxmlformats.org/officeDocument/2006/relationships/image" Target="../media/image214.png"/><Relationship Id="rId235" Type="http://schemas.openxmlformats.org/officeDocument/2006/relationships/image" Target="../media/image235.png"/><Relationship Id="rId256" Type="http://schemas.openxmlformats.org/officeDocument/2006/relationships/image" Target="../media/image256.png"/><Relationship Id="rId277" Type="http://schemas.openxmlformats.org/officeDocument/2006/relationships/image" Target="../media/image277.png"/><Relationship Id="rId298" Type="http://schemas.openxmlformats.org/officeDocument/2006/relationships/image" Target="../media/image298.png"/><Relationship Id="rId400" Type="http://schemas.openxmlformats.org/officeDocument/2006/relationships/image" Target="../media/image400.png"/><Relationship Id="rId421" Type="http://schemas.openxmlformats.org/officeDocument/2006/relationships/image" Target="../media/image421.png"/><Relationship Id="rId442" Type="http://schemas.openxmlformats.org/officeDocument/2006/relationships/image" Target="../media/image442.png"/><Relationship Id="rId116" Type="http://schemas.openxmlformats.org/officeDocument/2006/relationships/image" Target="../media/image116.png"/><Relationship Id="rId137" Type="http://schemas.openxmlformats.org/officeDocument/2006/relationships/image" Target="../media/image137.png"/><Relationship Id="rId158" Type="http://schemas.openxmlformats.org/officeDocument/2006/relationships/image" Target="../media/image158.png"/><Relationship Id="rId302" Type="http://schemas.openxmlformats.org/officeDocument/2006/relationships/image" Target="../media/image302.png"/><Relationship Id="rId323" Type="http://schemas.openxmlformats.org/officeDocument/2006/relationships/image" Target="../media/image323.png"/><Relationship Id="rId344" Type="http://schemas.openxmlformats.org/officeDocument/2006/relationships/image" Target="../media/image344.png"/><Relationship Id="rId20" Type="http://schemas.openxmlformats.org/officeDocument/2006/relationships/image" Target="../media/image20.png"/><Relationship Id="rId41" Type="http://schemas.openxmlformats.org/officeDocument/2006/relationships/image" Target="../media/image41.png"/><Relationship Id="rId62" Type="http://schemas.openxmlformats.org/officeDocument/2006/relationships/image" Target="../media/image62.png"/><Relationship Id="rId83" Type="http://schemas.openxmlformats.org/officeDocument/2006/relationships/image" Target="../media/image83.png"/><Relationship Id="rId179" Type="http://schemas.openxmlformats.org/officeDocument/2006/relationships/image" Target="../media/image179.png"/><Relationship Id="rId365" Type="http://schemas.openxmlformats.org/officeDocument/2006/relationships/image" Target="../media/image365.png"/><Relationship Id="rId386" Type="http://schemas.openxmlformats.org/officeDocument/2006/relationships/image" Target="../media/image386.png"/><Relationship Id="rId190" Type="http://schemas.openxmlformats.org/officeDocument/2006/relationships/image" Target="../media/image190.png"/><Relationship Id="rId204" Type="http://schemas.openxmlformats.org/officeDocument/2006/relationships/image" Target="../media/image204.png"/><Relationship Id="rId225" Type="http://schemas.openxmlformats.org/officeDocument/2006/relationships/image" Target="../media/image225.png"/><Relationship Id="rId246" Type="http://schemas.openxmlformats.org/officeDocument/2006/relationships/image" Target="../media/image246.png"/><Relationship Id="rId267" Type="http://schemas.openxmlformats.org/officeDocument/2006/relationships/image" Target="../media/image267.png"/><Relationship Id="rId288" Type="http://schemas.openxmlformats.org/officeDocument/2006/relationships/image" Target="../media/image288.png"/><Relationship Id="rId411" Type="http://schemas.openxmlformats.org/officeDocument/2006/relationships/image" Target="../media/image411.png"/><Relationship Id="rId432" Type="http://schemas.openxmlformats.org/officeDocument/2006/relationships/image" Target="../media/image432.png"/><Relationship Id="rId106" Type="http://schemas.openxmlformats.org/officeDocument/2006/relationships/image" Target="../media/image106.png"/><Relationship Id="rId127" Type="http://schemas.openxmlformats.org/officeDocument/2006/relationships/image" Target="../media/image127.png"/><Relationship Id="rId313" Type="http://schemas.openxmlformats.org/officeDocument/2006/relationships/image" Target="../media/image313.png"/><Relationship Id="rId10" Type="http://schemas.openxmlformats.org/officeDocument/2006/relationships/image" Target="../media/image10.png"/><Relationship Id="rId31" Type="http://schemas.openxmlformats.org/officeDocument/2006/relationships/image" Target="../media/image31.png"/><Relationship Id="rId52" Type="http://schemas.openxmlformats.org/officeDocument/2006/relationships/image" Target="../media/image52.png"/><Relationship Id="rId73" Type="http://schemas.openxmlformats.org/officeDocument/2006/relationships/image" Target="../media/image73.png"/><Relationship Id="rId94" Type="http://schemas.openxmlformats.org/officeDocument/2006/relationships/image" Target="../media/image94.png"/><Relationship Id="rId148" Type="http://schemas.openxmlformats.org/officeDocument/2006/relationships/image" Target="../media/image148.png"/><Relationship Id="rId169" Type="http://schemas.openxmlformats.org/officeDocument/2006/relationships/image" Target="../media/image169.png"/><Relationship Id="rId334" Type="http://schemas.openxmlformats.org/officeDocument/2006/relationships/image" Target="../media/image334.png"/><Relationship Id="rId355" Type="http://schemas.openxmlformats.org/officeDocument/2006/relationships/image" Target="../media/image355.png"/><Relationship Id="rId376" Type="http://schemas.openxmlformats.org/officeDocument/2006/relationships/image" Target="../media/image376.png"/><Relationship Id="rId397" Type="http://schemas.openxmlformats.org/officeDocument/2006/relationships/image" Target="../media/image397.png"/><Relationship Id="rId4" Type="http://schemas.openxmlformats.org/officeDocument/2006/relationships/image" Target="../media/image4.png"/><Relationship Id="rId180" Type="http://schemas.openxmlformats.org/officeDocument/2006/relationships/image" Target="../media/image180.png"/><Relationship Id="rId215" Type="http://schemas.openxmlformats.org/officeDocument/2006/relationships/image" Target="../media/image215.png"/><Relationship Id="rId236" Type="http://schemas.openxmlformats.org/officeDocument/2006/relationships/image" Target="../media/image236.png"/><Relationship Id="rId257" Type="http://schemas.openxmlformats.org/officeDocument/2006/relationships/image" Target="../media/image257.png"/><Relationship Id="rId278" Type="http://schemas.openxmlformats.org/officeDocument/2006/relationships/image" Target="../media/image278.png"/><Relationship Id="rId401" Type="http://schemas.openxmlformats.org/officeDocument/2006/relationships/image" Target="../media/image401.png"/><Relationship Id="rId422" Type="http://schemas.openxmlformats.org/officeDocument/2006/relationships/image" Target="../media/image422.png"/><Relationship Id="rId443" Type="http://schemas.openxmlformats.org/officeDocument/2006/relationships/image" Target="../media/image443.png"/><Relationship Id="rId303" Type="http://schemas.openxmlformats.org/officeDocument/2006/relationships/image" Target="../media/image303.png"/><Relationship Id="rId42" Type="http://schemas.openxmlformats.org/officeDocument/2006/relationships/image" Target="../media/image42.png"/><Relationship Id="rId84" Type="http://schemas.openxmlformats.org/officeDocument/2006/relationships/image" Target="../media/image84.png"/><Relationship Id="rId138" Type="http://schemas.openxmlformats.org/officeDocument/2006/relationships/image" Target="../media/image138.png"/><Relationship Id="rId345" Type="http://schemas.openxmlformats.org/officeDocument/2006/relationships/image" Target="../media/image345.png"/><Relationship Id="rId387" Type="http://schemas.openxmlformats.org/officeDocument/2006/relationships/image" Target="../media/image387.png"/><Relationship Id="rId191" Type="http://schemas.openxmlformats.org/officeDocument/2006/relationships/image" Target="../media/image191.png"/><Relationship Id="rId205" Type="http://schemas.openxmlformats.org/officeDocument/2006/relationships/image" Target="../media/image205.png"/><Relationship Id="rId247" Type="http://schemas.openxmlformats.org/officeDocument/2006/relationships/image" Target="../media/image247.png"/><Relationship Id="rId412" Type="http://schemas.openxmlformats.org/officeDocument/2006/relationships/image" Target="../media/image412.png"/><Relationship Id="rId107" Type="http://schemas.openxmlformats.org/officeDocument/2006/relationships/image" Target="../media/image107.png"/><Relationship Id="rId289" Type="http://schemas.openxmlformats.org/officeDocument/2006/relationships/image" Target="../media/image289.png"/><Relationship Id="rId11" Type="http://schemas.openxmlformats.org/officeDocument/2006/relationships/image" Target="../media/image11.png"/><Relationship Id="rId53" Type="http://schemas.openxmlformats.org/officeDocument/2006/relationships/image" Target="../media/image53.png"/><Relationship Id="rId149" Type="http://schemas.openxmlformats.org/officeDocument/2006/relationships/image" Target="../media/image149.png"/><Relationship Id="rId314" Type="http://schemas.openxmlformats.org/officeDocument/2006/relationships/image" Target="../media/image314.png"/><Relationship Id="rId356" Type="http://schemas.openxmlformats.org/officeDocument/2006/relationships/image" Target="../media/image356.png"/><Relationship Id="rId398" Type="http://schemas.openxmlformats.org/officeDocument/2006/relationships/image" Target="../media/image398.png"/><Relationship Id="rId95" Type="http://schemas.openxmlformats.org/officeDocument/2006/relationships/image" Target="../media/image95.png"/><Relationship Id="rId160" Type="http://schemas.openxmlformats.org/officeDocument/2006/relationships/image" Target="../media/image160.png"/><Relationship Id="rId216" Type="http://schemas.openxmlformats.org/officeDocument/2006/relationships/image" Target="../media/image216.png"/><Relationship Id="rId423" Type="http://schemas.openxmlformats.org/officeDocument/2006/relationships/image" Target="../media/image423.png"/><Relationship Id="rId258" Type="http://schemas.openxmlformats.org/officeDocument/2006/relationships/image" Target="../media/image258.png"/><Relationship Id="rId22" Type="http://schemas.openxmlformats.org/officeDocument/2006/relationships/image" Target="../media/image22.png"/><Relationship Id="rId64" Type="http://schemas.openxmlformats.org/officeDocument/2006/relationships/image" Target="../media/image64.png"/><Relationship Id="rId118" Type="http://schemas.openxmlformats.org/officeDocument/2006/relationships/image" Target="../media/image118.png"/><Relationship Id="rId325" Type="http://schemas.openxmlformats.org/officeDocument/2006/relationships/image" Target="../media/image325.png"/><Relationship Id="rId367" Type="http://schemas.openxmlformats.org/officeDocument/2006/relationships/image" Target="../media/image367.png"/><Relationship Id="rId171" Type="http://schemas.openxmlformats.org/officeDocument/2006/relationships/image" Target="../media/image171.png"/><Relationship Id="rId227" Type="http://schemas.openxmlformats.org/officeDocument/2006/relationships/image" Target="../media/image227.png"/><Relationship Id="rId269" Type="http://schemas.openxmlformats.org/officeDocument/2006/relationships/image" Target="../media/image269.png"/><Relationship Id="rId434" Type="http://schemas.openxmlformats.org/officeDocument/2006/relationships/image" Target="../media/image434.png"/><Relationship Id="rId33" Type="http://schemas.openxmlformats.org/officeDocument/2006/relationships/image" Target="../media/image33.png"/><Relationship Id="rId129" Type="http://schemas.openxmlformats.org/officeDocument/2006/relationships/image" Target="../media/image129.png"/><Relationship Id="rId280" Type="http://schemas.openxmlformats.org/officeDocument/2006/relationships/image" Target="../media/image280.png"/><Relationship Id="rId336" Type="http://schemas.openxmlformats.org/officeDocument/2006/relationships/image" Target="../media/image336.png"/></Relationships>
</file>

<file path=ppt/slides/_rels/slide4.xml.rels><?xml version="1.0" encoding="UTF-8" standalone="yes"?>
<Relationships xmlns="http://schemas.openxmlformats.org/package/2006/relationships"><Relationship Id="rId2" Type="http://schemas.openxmlformats.org/officeDocument/2006/relationships/image" Target="../media/image450.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5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53.jpeg"/><Relationship Id="rId2" Type="http://schemas.openxmlformats.org/officeDocument/2006/relationships/image" Target="../media/image452.jpeg"/><Relationship Id="rId1" Type="http://schemas.openxmlformats.org/officeDocument/2006/relationships/slideLayout" Target="../slideLayouts/slideLayout2.xml"/><Relationship Id="rId4" Type="http://schemas.openxmlformats.org/officeDocument/2006/relationships/image" Target="../media/image454.jpeg"/></Relationships>
</file>

<file path=ppt/slides/_rels/slide8.xml.rels><?xml version="1.0" encoding="UTF-8" standalone="yes"?>
<Relationships xmlns="http://schemas.openxmlformats.org/package/2006/relationships"><Relationship Id="rId3" Type="http://schemas.openxmlformats.org/officeDocument/2006/relationships/image" Target="../media/image453.jpeg"/><Relationship Id="rId2" Type="http://schemas.openxmlformats.org/officeDocument/2006/relationships/image" Target="../media/image452.jpeg"/><Relationship Id="rId1" Type="http://schemas.openxmlformats.org/officeDocument/2006/relationships/slideLayout" Target="../slideLayouts/slideLayout2.xml"/><Relationship Id="rId4" Type="http://schemas.openxmlformats.org/officeDocument/2006/relationships/image" Target="../media/image454.jpeg"/></Relationships>
</file>

<file path=ppt/slides/_rels/slide9.xml.rels><?xml version="1.0" encoding="UTF-8" standalone="yes"?>
<Relationships xmlns="http://schemas.openxmlformats.org/package/2006/relationships"><Relationship Id="rId8" Type="http://schemas.openxmlformats.org/officeDocument/2006/relationships/image" Target="../media/image461.jpeg"/><Relationship Id="rId13" Type="http://schemas.openxmlformats.org/officeDocument/2006/relationships/image" Target="../media/image466.jpeg"/><Relationship Id="rId3" Type="http://schemas.openxmlformats.org/officeDocument/2006/relationships/image" Target="../media/image456.png"/><Relationship Id="rId7" Type="http://schemas.openxmlformats.org/officeDocument/2006/relationships/image" Target="../media/image460.jpeg"/><Relationship Id="rId12" Type="http://schemas.openxmlformats.org/officeDocument/2006/relationships/image" Target="../media/image465.jpeg"/><Relationship Id="rId2" Type="http://schemas.openxmlformats.org/officeDocument/2006/relationships/image" Target="../media/image455.jpeg"/><Relationship Id="rId1" Type="http://schemas.openxmlformats.org/officeDocument/2006/relationships/slideLayout" Target="../slideLayouts/slideLayout2.xml"/><Relationship Id="rId6" Type="http://schemas.openxmlformats.org/officeDocument/2006/relationships/image" Target="../media/image459.jpeg"/><Relationship Id="rId11" Type="http://schemas.openxmlformats.org/officeDocument/2006/relationships/image" Target="../media/image464.jpeg"/><Relationship Id="rId5" Type="http://schemas.openxmlformats.org/officeDocument/2006/relationships/image" Target="../media/image458.jpeg"/><Relationship Id="rId10" Type="http://schemas.openxmlformats.org/officeDocument/2006/relationships/image" Target="../media/image463.jpeg"/><Relationship Id="rId4" Type="http://schemas.openxmlformats.org/officeDocument/2006/relationships/image" Target="../media/image457.jpeg"/><Relationship Id="rId9" Type="http://schemas.openxmlformats.org/officeDocument/2006/relationships/image" Target="../media/image462.jpe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3656337" y="88365"/>
            <a:ext cx="4400550" cy="514350"/>
          </a:xfrm>
          <a:prstGeom prst="roundRect">
            <a:avLst/>
          </a:prstGeom>
          <a:solidFill>
            <a:srgbClr val="92D050"/>
          </a:solidFill>
        </p:spPr>
        <p:txBody>
          <a:bodyPr anchor="ctr"/>
          <a:lstStyle/>
          <a:p>
            <a:r>
              <a:rPr lang="en-US" altLang="vi-VN" sz="2700" b="1" dirty="0">
                <a:solidFill>
                  <a:srgbClr val="FF33CC"/>
                </a:solidFill>
                <a:latin typeface="Times New Roman" panose="02020603050405020304" pitchFamily="18" charset="0"/>
              </a:rPr>
              <a:t>KIỂM TRA BÀI CŨ</a:t>
            </a:r>
            <a:endParaRPr lang="en-US" altLang="vi-VN" sz="2700" b="1" dirty="0">
              <a:solidFill>
                <a:schemeClr val="bg1"/>
              </a:solidFill>
              <a:latin typeface=".VnTimeH" panose="020B7200000000000000" pitchFamily="34" charset="0"/>
            </a:endParaRPr>
          </a:p>
        </p:txBody>
      </p:sp>
      <p:sp>
        <p:nvSpPr>
          <p:cNvPr id="61444" name="Text Box 4" descr="Canvas"/>
          <p:cNvSpPr txBox="1">
            <a:spLocks noChangeArrowheads="1"/>
          </p:cNvSpPr>
          <p:nvPr/>
        </p:nvSpPr>
        <p:spPr bwMode="auto">
          <a:xfrm>
            <a:off x="1186734" y="677779"/>
            <a:ext cx="10108795" cy="461665"/>
          </a:xfrm>
          <a:prstGeom prst="rect">
            <a:avLst/>
          </a:prstGeom>
          <a:noFill/>
          <a:ln>
            <a:noFill/>
          </a:ln>
          <a:effectLst/>
          <a:extLst/>
        </p:spPr>
        <p:txBody>
          <a:bodyPr wrap="square">
            <a:spAutoFit/>
          </a:bodyPr>
          <a:lstStyle/>
          <a:p>
            <a:pPr algn="just">
              <a:buFontTx/>
              <a:buNone/>
            </a:pPr>
            <a:r>
              <a:rPr lang="en-US" altLang="vi-VN" sz="2400" b="1" i="1" dirty="0">
                <a:solidFill>
                  <a:srgbClr val="FF0000"/>
                </a:solidFill>
                <a:latin typeface="Times New Roman" panose="02020603050405020304" pitchFamily="18" charset="0"/>
              </a:rPr>
              <a:t>Câu 1: </a:t>
            </a:r>
            <a:r>
              <a:rPr lang="en-US" altLang="vi-VN" sz="2400" b="1" i="1" dirty="0" smtClean="0">
                <a:latin typeface="Times New Roman" panose="02020603050405020304" pitchFamily="18" charset="0"/>
              </a:rPr>
              <a:t>Nêu kết luận về từ trường của ống dây có dòng điện chạy qua?</a:t>
            </a:r>
            <a:endParaRPr lang="en-US" altLang="vi-VN" sz="2400" b="1" i="1" dirty="0">
              <a:latin typeface="Times New Roman" panose="02020603050405020304" pitchFamily="18" charset="0"/>
            </a:endParaRPr>
          </a:p>
        </p:txBody>
      </p:sp>
      <p:sp>
        <p:nvSpPr>
          <p:cNvPr id="8" name="Text Box 4" descr="Canvas"/>
          <p:cNvSpPr txBox="1">
            <a:spLocks noChangeArrowheads="1"/>
          </p:cNvSpPr>
          <p:nvPr/>
        </p:nvSpPr>
        <p:spPr bwMode="auto">
          <a:xfrm>
            <a:off x="1170933" y="4491032"/>
            <a:ext cx="10308602" cy="461665"/>
          </a:xfrm>
          <a:prstGeom prst="rect">
            <a:avLst/>
          </a:prstGeom>
          <a:noFill/>
          <a:ln>
            <a:noFill/>
          </a:ln>
          <a:effectLst/>
          <a:extLst/>
        </p:spPr>
        <p:txBody>
          <a:bodyPr wrap="square">
            <a:spAutoFit/>
          </a:bodyPr>
          <a:lstStyle/>
          <a:p>
            <a:pPr>
              <a:buFontTx/>
              <a:buNone/>
            </a:pPr>
            <a:r>
              <a:rPr lang="en-US" altLang="vi-VN" sz="2400" b="1" i="1" dirty="0">
                <a:solidFill>
                  <a:srgbClr val="FF0000"/>
                </a:solidFill>
                <a:latin typeface="Times New Roman" panose="02020603050405020304" pitchFamily="18" charset="0"/>
              </a:rPr>
              <a:t>Câu 2:</a:t>
            </a:r>
            <a:r>
              <a:rPr lang="en-US" altLang="vi-VN" sz="2400" b="1" i="1" dirty="0">
                <a:latin typeface="Times New Roman" panose="02020603050405020304" pitchFamily="18" charset="0"/>
              </a:rPr>
              <a:t> Nêu </a:t>
            </a:r>
            <a:r>
              <a:rPr lang="en-US" altLang="vi-VN" sz="2400" b="1" i="1" dirty="0" smtClean="0">
                <a:latin typeface="Times New Roman" panose="02020603050405020304" pitchFamily="18" charset="0"/>
              </a:rPr>
              <a:t>qui tắc nắm tay phải?</a:t>
            </a:r>
            <a:endParaRPr lang="en-US" altLang="vi-VN" sz="2400" b="1" i="1" dirty="0">
              <a:latin typeface="Times New Roman" panose="02020603050405020304" pitchFamily="18" charset="0"/>
            </a:endParaRPr>
          </a:p>
        </p:txBody>
      </p:sp>
      <p:sp>
        <p:nvSpPr>
          <p:cNvPr id="28" name="Text Box 20"/>
          <p:cNvSpPr txBox="1">
            <a:spLocks noChangeArrowheads="1"/>
          </p:cNvSpPr>
          <p:nvPr/>
        </p:nvSpPr>
        <p:spPr bwMode="auto">
          <a:xfrm>
            <a:off x="2205318" y="1074712"/>
            <a:ext cx="8794376"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ct val="50000"/>
              </a:spcBef>
            </a:pPr>
            <a:r>
              <a:rPr lang="en-US" altLang="vi-VN" sz="2400" i="1" dirty="0" smtClean="0">
                <a:solidFill>
                  <a:srgbClr val="0000FF"/>
                </a:solidFill>
                <a:latin typeface="Times New Roman" panose="02020603050405020304" pitchFamily="18" charset="0"/>
              </a:rPr>
              <a:t>a/ Phần từ phổ bên ngoài của ống dây có dòng điện chạy qua và bên ngoài của thanh nam châm giống nhau. Trong lòng ống dây cũng có các đường sức </a:t>
            </a:r>
            <a:r>
              <a:rPr lang="en-US" altLang="vi-VN" sz="2400" i="1" dirty="0">
                <a:solidFill>
                  <a:srgbClr val="0000FF"/>
                </a:solidFill>
                <a:latin typeface="Times New Roman" panose="02020603050405020304" pitchFamily="18" charset="0"/>
              </a:rPr>
              <a:t>từ, được sắp xếp gần như song song với nhau</a:t>
            </a:r>
            <a:r>
              <a:rPr lang="en-US" altLang="vi-VN" sz="2400" i="1" dirty="0" smtClean="0">
                <a:solidFill>
                  <a:srgbClr val="0000FF"/>
                </a:solidFill>
                <a:latin typeface="Times New Roman" panose="02020603050405020304" pitchFamily="18" charset="0"/>
              </a:rPr>
              <a:t>.</a:t>
            </a:r>
          </a:p>
          <a:p>
            <a:pPr algn="just">
              <a:spcBef>
                <a:spcPct val="50000"/>
              </a:spcBef>
            </a:pPr>
            <a:r>
              <a:rPr lang="en-US" altLang="vi-VN" sz="2400" i="1" dirty="0" smtClean="0">
                <a:solidFill>
                  <a:srgbClr val="0000FF"/>
                </a:solidFill>
                <a:latin typeface="Times New Roman" panose="02020603050405020304" pitchFamily="18" charset="0"/>
              </a:rPr>
              <a:t>b/ Đường sức từ của ống dây là những đường cong khép kín</a:t>
            </a:r>
          </a:p>
          <a:p>
            <a:pPr algn="just">
              <a:spcBef>
                <a:spcPct val="50000"/>
              </a:spcBef>
            </a:pPr>
            <a:r>
              <a:rPr lang="en-US" altLang="vi-VN" sz="2400" i="1" dirty="0" smtClean="0">
                <a:solidFill>
                  <a:srgbClr val="0000FF"/>
                </a:solidFill>
                <a:latin typeface="Times New Roman" panose="02020603050405020304" pitchFamily="18" charset="0"/>
              </a:rPr>
              <a:t>c/ Tại hai đầu của ống dây, các đường sức từ có chiều cùng đi vào một đầu và cùng đi ra ở đầu kia. Hai đầu của ống dây có dòng điện chạy qua cũng là hai từ cực. Đầu có các đường sức từ đi ra gọi là cực Bắc, đầu có các đường sức từ đi vào gọi là cực Nam</a:t>
            </a:r>
          </a:p>
        </p:txBody>
      </p:sp>
      <p:sp>
        <p:nvSpPr>
          <p:cNvPr id="34" name="Rectangle 33"/>
          <p:cNvSpPr/>
          <p:nvPr/>
        </p:nvSpPr>
        <p:spPr>
          <a:xfrm>
            <a:off x="2205319" y="4943429"/>
            <a:ext cx="8794376" cy="1200329"/>
          </a:xfrm>
          <a:prstGeom prst="rect">
            <a:avLst/>
          </a:prstGeom>
        </p:spPr>
        <p:txBody>
          <a:bodyPr wrap="square">
            <a:spAutoFit/>
          </a:bodyPr>
          <a:lstStyle/>
          <a:p>
            <a:pPr algn="just"/>
            <a:r>
              <a:rPr lang="en-US" altLang="vi-VN" sz="2400" i="1" dirty="0">
                <a:solidFill>
                  <a:srgbClr val="0000FF"/>
                </a:solidFill>
                <a:latin typeface="Times New Roman" panose="02020603050405020304" pitchFamily="18" charset="0"/>
              </a:rPr>
              <a:t>Nắm bàn tay phải, rồi đặt sao cho bốn ngón tay hướng theo chiều dòng điện chạy qua các vòng dây thì ngón tay cái choãi ra chỉ chiều các đường sức từ trong lòng ống dây </a:t>
            </a:r>
          </a:p>
        </p:txBody>
      </p:sp>
    </p:spTree>
    <p:extLst>
      <p:ext uri="{BB962C8B-B14F-4D97-AF65-F5344CB8AC3E}">
        <p14:creationId xmlns:p14="http://schemas.microsoft.com/office/powerpoint/2010/main" val="189704217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61444"/>
                                        </p:tgtEl>
                                        <p:attrNameLst>
                                          <p:attrName>style.visibility</p:attrName>
                                        </p:attrNameLst>
                                      </p:cBhvr>
                                      <p:to>
                                        <p:strVal val="visible"/>
                                      </p:to>
                                    </p:set>
                                    <p:animEffect transition="in" filter="plus(in)">
                                      <p:cBhvr>
                                        <p:cTn id="7" dur="2000"/>
                                        <p:tgtEl>
                                          <p:spTgt spid="61444"/>
                                        </p:tgtEl>
                                      </p:cBhvr>
                                    </p:animEffect>
                                  </p:childTnLst>
                                </p:cTn>
                              </p:par>
                              <p:par>
                                <p:cTn id="8" presetID="13" presetClass="entr" presetSubtype="16"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plus(in)">
                                      <p:cBhvr>
                                        <p:cTn id="10" dur="2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8">
                                            <p:txEl>
                                              <p:pRg st="0" end="0"/>
                                            </p:txEl>
                                          </p:spTgt>
                                        </p:tgtEl>
                                        <p:attrNameLst>
                                          <p:attrName>style.visibility</p:attrName>
                                        </p:attrNameLst>
                                      </p:cBhvr>
                                      <p:to>
                                        <p:strVal val="visible"/>
                                      </p:to>
                                    </p:set>
                                    <p:animEffect transition="in" filter="fade">
                                      <p:cBhvr>
                                        <p:cTn id="15" dur="500"/>
                                        <p:tgtEl>
                                          <p:spTgt spid="2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28">
                                            <p:txEl>
                                              <p:pRg st="1" end="1"/>
                                            </p:txEl>
                                          </p:spTgt>
                                        </p:tgtEl>
                                        <p:attrNameLst>
                                          <p:attrName>style.visibility</p:attrName>
                                        </p:attrNameLst>
                                      </p:cBhvr>
                                      <p:to>
                                        <p:strVal val="visible"/>
                                      </p:to>
                                    </p:set>
                                    <p:animEffect transition="in" filter="fade">
                                      <p:cBhvr>
                                        <p:cTn id="20" dur="500"/>
                                        <p:tgtEl>
                                          <p:spTgt spid="28">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8">
                                            <p:txEl>
                                              <p:pRg st="2" end="2"/>
                                            </p:txEl>
                                          </p:spTgt>
                                        </p:tgtEl>
                                        <p:attrNameLst>
                                          <p:attrName>style.visibility</p:attrName>
                                        </p:attrNameLst>
                                      </p:cBhvr>
                                      <p:to>
                                        <p:strVal val="visible"/>
                                      </p:to>
                                    </p:set>
                                    <p:animEffect transition="in" filter="fade">
                                      <p:cBhvr>
                                        <p:cTn id="25" dur="500"/>
                                        <p:tgtEl>
                                          <p:spTgt spid="28">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34"/>
                                        </p:tgtEl>
                                        <p:attrNameLst>
                                          <p:attrName>style.visibility</p:attrName>
                                        </p:attrNameLst>
                                      </p:cBhvr>
                                      <p:to>
                                        <p:strVal val="visible"/>
                                      </p:to>
                                    </p:set>
                                    <p:animEffect transition="in" filter="barn(inVertical)">
                                      <p:cBhvr>
                                        <p:cTn id="3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4" grpId="0"/>
      <p:bldP spid="8" grpId="0"/>
      <p:bldP spid="3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1005902" y="673898"/>
            <a:ext cx="10598728" cy="693735"/>
          </a:xfrm>
          <a:noFill/>
          <a:ln w="38100">
            <a:solidFill>
              <a:srgbClr val="FF0000"/>
            </a:solidFill>
          </a:ln>
        </p:spPr>
        <p:txBody>
          <a:bodyPr>
            <a:noAutofit/>
          </a:bodyPr>
          <a:lstStyle/>
          <a:p>
            <a:pPr marL="0" indent="0" algn="just" eaLnBrk="1" hangingPunct="1">
              <a:buFontTx/>
              <a:buNone/>
            </a:pPr>
            <a:r>
              <a:rPr lang="en-US" altLang="vi-VN" sz="2400" b="1" i="1" dirty="0">
                <a:solidFill>
                  <a:srgbClr val="FF0000"/>
                </a:solidFill>
                <a:latin typeface="Times New Roman" panose="02020603050405020304" pitchFamily="18" charset="0"/>
                <a:cs typeface="Times New Roman" panose="02020603050405020304" pitchFamily="18" charset="0"/>
              </a:rPr>
              <a:t>C3: </a:t>
            </a:r>
            <a:r>
              <a:rPr lang="en-US" altLang="vi-VN" sz="2400" b="1" i="1" dirty="0">
                <a:latin typeface="Times New Roman" panose="02020603050405020304" pitchFamily="18" charset="0"/>
                <a:cs typeface="Times New Roman" panose="02020603050405020304" pitchFamily="18" charset="0"/>
              </a:rPr>
              <a:t>So sánh các nam châm điện: a và b; c và d; b,d và e nam châm nào mạnh hơn?</a:t>
            </a:r>
          </a:p>
        </p:txBody>
      </p:sp>
      <p:grpSp>
        <p:nvGrpSpPr>
          <p:cNvPr id="3" name="Group 2"/>
          <p:cNvGrpSpPr/>
          <p:nvPr/>
        </p:nvGrpSpPr>
        <p:grpSpPr>
          <a:xfrm>
            <a:off x="1658542" y="1866900"/>
            <a:ext cx="3740943" cy="2133600"/>
            <a:chOff x="2133600" y="1866900"/>
            <a:chExt cx="3740943" cy="2133600"/>
          </a:xfrm>
        </p:grpSpPr>
        <p:pic>
          <p:nvPicPr>
            <p:cNvPr id="15366" name="Picture 6" descr="cuondayloisatdai500_2007"/>
            <p:cNvPicPr preferRelativeResize="0">
              <a:picLocks noChangeArrowheads="1"/>
            </p:cNvPicPr>
            <p:nvPr/>
          </p:nvPicPr>
          <p:blipFill>
            <a:blip r:embed="rId2">
              <a:extLst>
                <a:ext uri="{28A0092B-C50C-407E-A947-70E740481C1C}">
                  <a14:useLocalDpi xmlns:a14="http://schemas.microsoft.com/office/drawing/2010/main" val="0"/>
                </a:ext>
              </a:extLst>
            </a:blip>
            <a:srcRect l="39757" t="24792" r="39757" b="26120"/>
            <a:stretch>
              <a:fillRect/>
            </a:stretch>
          </p:blipFill>
          <p:spPr bwMode="auto">
            <a:xfrm>
              <a:off x="4114800" y="2085976"/>
              <a:ext cx="1462088"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7" descr="cuondayloisatdai250_2007"/>
            <p:cNvPicPr preferRelativeResize="0">
              <a:picLocks noChangeArrowheads="1"/>
            </p:cNvPicPr>
            <p:nvPr/>
          </p:nvPicPr>
          <p:blipFill>
            <a:blip r:embed="rId3">
              <a:extLst>
                <a:ext uri="{28A0092B-C50C-407E-A947-70E740481C1C}">
                  <a14:useLocalDpi xmlns:a14="http://schemas.microsoft.com/office/drawing/2010/main" val="0"/>
                </a:ext>
              </a:extLst>
            </a:blip>
            <a:srcRect l="39757" t="24792" r="39757" b="26120"/>
            <a:stretch>
              <a:fillRect/>
            </a:stretch>
          </p:blipFill>
          <p:spPr bwMode="auto">
            <a:xfrm>
              <a:off x="2362200" y="2057401"/>
              <a:ext cx="1462088"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0" name="Text Box 10"/>
            <p:cNvSpPr txBox="1">
              <a:spLocks noChangeArrowheads="1"/>
            </p:cNvSpPr>
            <p:nvPr/>
          </p:nvSpPr>
          <p:spPr bwMode="auto">
            <a:xfrm>
              <a:off x="2362200" y="3276600"/>
              <a:ext cx="1295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lnSpc>
                  <a:spcPct val="60000"/>
                </a:lnSpc>
                <a:spcBef>
                  <a:spcPct val="50000"/>
                </a:spcBef>
              </a:pPr>
              <a:r>
                <a:rPr lang="en-US" altLang="vi-VN" sz="2000"/>
                <a:t>I = 1A</a:t>
              </a:r>
            </a:p>
            <a:p>
              <a:pPr algn="l" eaLnBrk="1" hangingPunct="1">
                <a:lnSpc>
                  <a:spcPct val="60000"/>
                </a:lnSpc>
                <a:spcBef>
                  <a:spcPct val="50000"/>
                </a:spcBef>
              </a:pPr>
              <a:r>
                <a:rPr lang="en-US" altLang="vi-VN" sz="2000"/>
                <a:t>n = 250</a:t>
              </a:r>
            </a:p>
          </p:txBody>
        </p:sp>
        <p:sp>
          <p:nvSpPr>
            <p:cNvPr id="15371" name="Text Box 11"/>
            <p:cNvSpPr txBox="1">
              <a:spLocks noChangeArrowheads="1"/>
            </p:cNvSpPr>
            <p:nvPr/>
          </p:nvSpPr>
          <p:spPr bwMode="auto">
            <a:xfrm>
              <a:off x="4419600" y="3276600"/>
              <a:ext cx="1295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lnSpc>
                  <a:spcPct val="60000"/>
                </a:lnSpc>
                <a:spcBef>
                  <a:spcPct val="50000"/>
                </a:spcBef>
              </a:pPr>
              <a:r>
                <a:rPr lang="en-US" altLang="vi-VN" sz="2000"/>
                <a:t>I = 1A</a:t>
              </a:r>
            </a:p>
            <a:p>
              <a:pPr algn="l" eaLnBrk="1" hangingPunct="1">
                <a:lnSpc>
                  <a:spcPct val="60000"/>
                </a:lnSpc>
                <a:spcBef>
                  <a:spcPct val="50000"/>
                </a:spcBef>
              </a:pPr>
              <a:r>
                <a:rPr lang="en-US" altLang="vi-VN" sz="2000"/>
                <a:t>n = 500</a:t>
              </a:r>
            </a:p>
          </p:txBody>
        </p:sp>
        <p:sp>
          <p:nvSpPr>
            <p:cNvPr id="15377" name="Text Box 17"/>
            <p:cNvSpPr txBox="1">
              <a:spLocks noChangeArrowheads="1"/>
            </p:cNvSpPr>
            <p:nvPr/>
          </p:nvSpPr>
          <p:spPr bwMode="auto">
            <a:xfrm>
              <a:off x="2133600" y="23622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sz="2400" dirty="0"/>
                <a:t>a)</a:t>
              </a:r>
            </a:p>
          </p:txBody>
        </p:sp>
        <p:sp>
          <p:nvSpPr>
            <p:cNvPr id="15378" name="Text Box 18"/>
            <p:cNvSpPr txBox="1">
              <a:spLocks noChangeArrowheads="1"/>
            </p:cNvSpPr>
            <p:nvPr/>
          </p:nvSpPr>
          <p:spPr bwMode="auto">
            <a:xfrm>
              <a:off x="4038600" y="2409825"/>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sz="2400"/>
                <a:t>b)</a:t>
              </a:r>
            </a:p>
          </p:txBody>
        </p:sp>
        <p:sp>
          <p:nvSpPr>
            <p:cNvPr id="15384" name="Rectangle 24"/>
            <p:cNvSpPr>
              <a:spLocks noChangeArrowheads="1"/>
            </p:cNvSpPr>
            <p:nvPr/>
          </p:nvSpPr>
          <p:spPr bwMode="auto">
            <a:xfrm>
              <a:off x="2216943" y="1866900"/>
              <a:ext cx="3657600" cy="2133600"/>
            </a:xfrm>
            <a:prstGeom prst="rect">
              <a:avLst/>
            </a:prstGeom>
            <a:noFill/>
            <a:ln w="12700">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5" name="Group 4"/>
          <p:cNvGrpSpPr/>
          <p:nvPr/>
        </p:nvGrpSpPr>
        <p:grpSpPr>
          <a:xfrm>
            <a:off x="6400800" y="1905000"/>
            <a:ext cx="3733800" cy="2133600"/>
            <a:chOff x="6400800" y="1905000"/>
            <a:chExt cx="3733800" cy="2133600"/>
          </a:xfrm>
        </p:grpSpPr>
        <p:pic>
          <p:nvPicPr>
            <p:cNvPr id="15364" name="Picture 4" descr="cuondayloisatdai300_2007"/>
            <p:cNvPicPr preferRelativeResize="0">
              <a:picLocks noChangeArrowheads="1"/>
            </p:cNvPicPr>
            <p:nvPr/>
          </p:nvPicPr>
          <p:blipFill>
            <a:blip r:embed="rId4">
              <a:extLst>
                <a:ext uri="{28A0092B-C50C-407E-A947-70E740481C1C}">
                  <a14:useLocalDpi xmlns:a14="http://schemas.microsoft.com/office/drawing/2010/main" val="0"/>
                </a:ext>
              </a:extLst>
            </a:blip>
            <a:srcRect l="39757" t="24792" r="39757" b="26120"/>
            <a:stretch>
              <a:fillRect/>
            </a:stretch>
          </p:blipFill>
          <p:spPr bwMode="auto">
            <a:xfrm>
              <a:off x="8367714" y="2109788"/>
              <a:ext cx="1462087" cy="109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5" descr="cuondayloisatdai300_2007"/>
            <p:cNvPicPr preferRelativeResize="0">
              <a:picLocks noChangeArrowheads="1"/>
            </p:cNvPicPr>
            <p:nvPr/>
          </p:nvPicPr>
          <p:blipFill>
            <a:blip r:embed="rId4">
              <a:extLst>
                <a:ext uri="{28A0092B-C50C-407E-A947-70E740481C1C}">
                  <a14:useLocalDpi xmlns:a14="http://schemas.microsoft.com/office/drawing/2010/main" val="0"/>
                </a:ext>
              </a:extLst>
            </a:blip>
            <a:srcRect l="39757" t="24792" r="39757" b="26120"/>
            <a:stretch>
              <a:fillRect/>
            </a:stretch>
          </p:blipFill>
          <p:spPr bwMode="auto">
            <a:xfrm>
              <a:off x="6691314" y="2114551"/>
              <a:ext cx="1462087"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2" name="Text Box 12"/>
            <p:cNvSpPr txBox="1">
              <a:spLocks noChangeArrowheads="1"/>
            </p:cNvSpPr>
            <p:nvPr/>
          </p:nvSpPr>
          <p:spPr bwMode="auto">
            <a:xfrm>
              <a:off x="6858000" y="3352800"/>
              <a:ext cx="1295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lnSpc>
                  <a:spcPct val="60000"/>
                </a:lnSpc>
                <a:spcBef>
                  <a:spcPct val="50000"/>
                </a:spcBef>
              </a:pPr>
              <a:r>
                <a:rPr lang="en-US" altLang="vi-VN" sz="2000"/>
                <a:t>I = 1A</a:t>
              </a:r>
            </a:p>
            <a:p>
              <a:pPr algn="l" eaLnBrk="1" hangingPunct="1">
                <a:lnSpc>
                  <a:spcPct val="60000"/>
                </a:lnSpc>
                <a:spcBef>
                  <a:spcPct val="50000"/>
                </a:spcBef>
              </a:pPr>
              <a:r>
                <a:rPr lang="en-US" altLang="vi-VN" sz="2000"/>
                <a:t>n = 300</a:t>
              </a:r>
            </a:p>
          </p:txBody>
        </p:sp>
        <p:sp>
          <p:nvSpPr>
            <p:cNvPr id="15374" name="Text Box 14"/>
            <p:cNvSpPr txBox="1">
              <a:spLocks noChangeArrowheads="1"/>
            </p:cNvSpPr>
            <p:nvPr/>
          </p:nvSpPr>
          <p:spPr bwMode="auto">
            <a:xfrm>
              <a:off x="8534400" y="3314700"/>
              <a:ext cx="1295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lnSpc>
                  <a:spcPct val="60000"/>
                </a:lnSpc>
                <a:spcBef>
                  <a:spcPct val="50000"/>
                </a:spcBef>
              </a:pPr>
              <a:r>
                <a:rPr lang="en-US" altLang="vi-VN" sz="2000"/>
                <a:t>I = 2A</a:t>
              </a:r>
            </a:p>
            <a:p>
              <a:pPr algn="l" eaLnBrk="1" hangingPunct="1">
                <a:lnSpc>
                  <a:spcPct val="60000"/>
                </a:lnSpc>
                <a:spcBef>
                  <a:spcPct val="50000"/>
                </a:spcBef>
              </a:pPr>
              <a:r>
                <a:rPr lang="en-US" altLang="vi-VN" sz="2000"/>
                <a:t>n = 300</a:t>
              </a:r>
            </a:p>
          </p:txBody>
        </p:sp>
        <p:sp>
          <p:nvSpPr>
            <p:cNvPr id="15379" name="Text Box 19"/>
            <p:cNvSpPr txBox="1">
              <a:spLocks noChangeArrowheads="1"/>
            </p:cNvSpPr>
            <p:nvPr/>
          </p:nvSpPr>
          <p:spPr bwMode="auto">
            <a:xfrm>
              <a:off x="6629400" y="24384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sz="2400"/>
                <a:t>c)</a:t>
              </a:r>
            </a:p>
          </p:txBody>
        </p:sp>
        <p:sp>
          <p:nvSpPr>
            <p:cNvPr id="15380" name="Text Box 20"/>
            <p:cNvSpPr txBox="1">
              <a:spLocks noChangeArrowheads="1"/>
            </p:cNvSpPr>
            <p:nvPr/>
          </p:nvSpPr>
          <p:spPr bwMode="auto">
            <a:xfrm>
              <a:off x="8305800" y="24384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sz="2400"/>
                <a:t>d)</a:t>
              </a:r>
            </a:p>
          </p:txBody>
        </p:sp>
        <p:sp>
          <p:nvSpPr>
            <p:cNvPr id="15385" name="Rectangle 25"/>
            <p:cNvSpPr>
              <a:spLocks noChangeArrowheads="1"/>
            </p:cNvSpPr>
            <p:nvPr/>
          </p:nvSpPr>
          <p:spPr bwMode="auto">
            <a:xfrm>
              <a:off x="6400800" y="1905000"/>
              <a:ext cx="3733800" cy="2133600"/>
            </a:xfrm>
            <a:prstGeom prst="rect">
              <a:avLst/>
            </a:prstGeom>
            <a:noFill/>
            <a:ln w="12700" algn="ctr">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6" name="Group 5"/>
          <p:cNvGrpSpPr/>
          <p:nvPr/>
        </p:nvGrpSpPr>
        <p:grpSpPr>
          <a:xfrm>
            <a:off x="2743200" y="4267200"/>
            <a:ext cx="5943600" cy="2209800"/>
            <a:chOff x="2743200" y="4267200"/>
            <a:chExt cx="5943600" cy="2209800"/>
          </a:xfrm>
        </p:grpSpPr>
        <p:pic>
          <p:nvPicPr>
            <p:cNvPr id="15363" name="Picture 3" descr="cuondayloisatda750_2007"/>
            <p:cNvPicPr preferRelativeResize="0">
              <a:picLocks noChangeArrowheads="1"/>
            </p:cNvPicPr>
            <p:nvPr/>
          </p:nvPicPr>
          <p:blipFill>
            <a:blip r:embed="rId5">
              <a:extLst>
                <a:ext uri="{28A0092B-C50C-407E-A947-70E740481C1C}">
                  <a14:useLocalDpi xmlns:a14="http://schemas.microsoft.com/office/drawing/2010/main" val="0"/>
                </a:ext>
              </a:extLst>
            </a:blip>
            <a:srcRect l="37709" t="19485" r="37708" b="19485"/>
            <a:stretch>
              <a:fillRect/>
            </a:stretch>
          </p:blipFill>
          <p:spPr bwMode="auto">
            <a:xfrm>
              <a:off x="6858000" y="4419601"/>
              <a:ext cx="1462088"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8" descr="cuondayloisatdai500_2007"/>
            <p:cNvPicPr preferRelativeResize="0">
              <a:picLocks noChangeArrowheads="1"/>
            </p:cNvPicPr>
            <p:nvPr/>
          </p:nvPicPr>
          <p:blipFill>
            <a:blip r:embed="rId2">
              <a:extLst>
                <a:ext uri="{28A0092B-C50C-407E-A947-70E740481C1C}">
                  <a14:useLocalDpi xmlns:a14="http://schemas.microsoft.com/office/drawing/2010/main" val="0"/>
                </a:ext>
              </a:extLst>
            </a:blip>
            <a:srcRect l="39757" t="24792" r="39757" b="26120"/>
            <a:stretch>
              <a:fillRect/>
            </a:stretch>
          </p:blipFill>
          <p:spPr bwMode="auto">
            <a:xfrm>
              <a:off x="3048000" y="4419601"/>
              <a:ext cx="1462088"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9" name="Picture 9" descr="cuondayloisatdai300_2007"/>
            <p:cNvPicPr preferRelativeResize="0">
              <a:picLocks noChangeArrowheads="1"/>
            </p:cNvPicPr>
            <p:nvPr/>
          </p:nvPicPr>
          <p:blipFill>
            <a:blip r:embed="rId4">
              <a:extLst>
                <a:ext uri="{28A0092B-C50C-407E-A947-70E740481C1C}">
                  <a14:useLocalDpi xmlns:a14="http://schemas.microsoft.com/office/drawing/2010/main" val="0"/>
                </a:ext>
              </a:extLst>
            </a:blip>
            <a:srcRect l="39757" t="24792" r="39757" b="26120"/>
            <a:stretch>
              <a:fillRect/>
            </a:stretch>
          </p:blipFill>
          <p:spPr bwMode="auto">
            <a:xfrm>
              <a:off x="4953000" y="4419601"/>
              <a:ext cx="1462088"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3" name="Text Box 13"/>
            <p:cNvSpPr txBox="1">
              <a:spLocks noChangeArrowheads="1"/>
            </p:cNvSpPr>
            <p:nvPr/>
          </p:nvSpPr>
          <p:spPr bwMode="auto">
            <a:xfrm>
              <a:off x="3200400" y="5715000"/>
              <a:ext cx="1295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lnSpc>
                  <a:spcPct val="60000"/>
                </a:lnSpc>
                <a:spcBef>
                  <a:spcPct val="50000"/>
                </a:spcBef>
              </a:pPr>
              <a:r>
                <a:rPr lang="en-US" altLang="vi-VN" sz="2000"/>
                <a:t>I = 1A</a:t>
              </a:r>
            </a:p>
            <a:p>
              <a:pPr algn="l" eaLnBrk="1" hangingPunct="1">
                <a:lnSpc>
                  <a:spcPct val="60000"/>
                </a:lnSpc>
                <a:spcBef>
                  <a:spcPct val="50000"/>
                </a:spcBef>
              </a:pPr>
              <a:r>
                <a:rPr lang="en-US" altLang="vi-VN" sz="2000"/>
                <a:t>n = 500</a:t>
              </a:r>
            </a:p>
          </p:txBody>
        </p:sp>
        <p:sp>
          <p:nvSpPr>
            <p:cNvPr id="15375" name="Text Box 15"/>
            <p:cNvSpPr txBox="1">
              <a:spLocks noChangeArrowheads="1"/>
            </p:cNvSpPr>
            <p:nvPr/>
          </p:nvSpPr>
          <p:spPr bwMode="auto">
            <a:xfrm>
              <a:off x="5257800" y="5715000"/>
              <a:ext cx="1295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lnSpc>
                  <a:spcPct val="60000"/>
                </a:lnSpc>
                <a:spcBef>
                  <a:spcPct val="50000"/>
                </a:spcBef>
              </a:pPr>
              <a:r>
                <a:rPr lang="en-US" altLang="vi-VN" sz="2000"/>
                <a:t>I = 2A</a:t>
              </a:r>
            </a:p>
            <a:p>
              <a:pPr algn="l" eaLnBrk="1" hangingPunct="1">
                <a:lnSpc>
                  <a:spcPct val="60000"/>
                </a:lnSpc>
                <a:spcBef>
                  <a:spcPct val="50000"/>
                </a:spcBef>
              </a:pPr>
              <a:r>
                <a:rPr lang="en-US" altLang="vi-VN" sz="2000"/>
                <a:t>n = 300</a:t>
              </a:r>
            </a:p>
          </p:txBody>
        </p:sp>
        <p:sp>
          <p:nvSpPr>
            <p:cNvPr id="15376" name="Text Box 16"/>
            <p:cNvSpPr txBox="1">
              <a:spLocks noChangeArrowheads="1"/>
            </p:cNvSpPr>
            <p:nvPr/>
          </p:nvSpPr>
          <p:spPr bwMode="auto">
            <a:xfrm>
              <a:off x="7162800" y="5715000"/>
              <a:ext cx="1295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lnSpc>
                  <a:spcPct val="60000"/>
                </a:lnSpc>
                <a:spcBef>
                  <a:spcPct val="50000"/>
                </a:spcBef>
              </a:pPr>
              <a:r>
                <a:rPr lang="en-US" altLang="vi-VN" sz="2000"/>
                <a:t>I = 2A</a:t>
              </a:r>
            </a:p>
            <a:p>
              <a:pPr algn="l" eaLnBrk="1" hangingPunct="1">
                <a:lnSpc>
                  <a:spcPct val="60000"/>
                </a:lnSpc>
                <a:spcBef>
                  <a:spcPct val="50000"/>
                </a:spcBef>
              </a:pPr>
              <a:r>
                <a:rPr lang="en-US" altLang="vi-VN" sz="2000"/>
                <a:t>n = 750</a:t>
              </a:r>
            </a:p>
          </p:txBody>
        </p:sp>
        <p:sp>
          <p:nvSpPr>
            <p:cNvPr id="15381" name="Text Box 21"/>
            <p:cNvSpPr txBox="1">
              <a:spLocks noChangeArrowheads="1"/>
            </p:cNvSpPr>
            <p:nvPr/>
          </p:nvSpPr>
          <p:spPr bwMode="auto">
            <a:xfrm>
              <a:off x="2895600" y="48006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sz="2400"/>
                <a:t>b)</a:t>
              </a:r>
            </a:p>
          </p:txBody>
        </p:sp>
        <p:sp>
          <p:nvSpPr>
            <p:cNvPr id="15382" name="Text Box 22"/>
            <p:cNvSpPr txBox="1">
              <a:spLocks noChangeArrowheads="1"/>
            </p:cNvSpPr>
            <p:nvPr/>
          </p:nvSpPr>
          <p:spPr bwMode="auto">
            <a:xfrm>
              <a:off x="4876800" y="47244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sz="2400"/>
                <a:t>d)</a:t>
              </a:r>
            </a:p>
          </p:txBody>
        </p:sp>
        <p:sp>
          <p:nvSpPr>
            <p:cNvPr id="15383" name="Text Box 23"/>
            <p:cNvSpPr txBox="1">
              <a:spLocks noChangeArrowheads="1"/>
            </p:cNvSpPr>
            <p:nvPr/>
          </p:nvSpPr>
          <p:spPr bwMode="auto">
            <a:xfrm>
              <a:off x="6858000" y="4724400"/>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sz="2400"/>
                <a:t>e)</a:t>
              </a:r>
            </a:p>
          </p:txBody>
        </p:sp>
        <p:sp>
          <p:nvSpPr>
            <p:cNvPr id="15386" name="Rectangle 26"/>
            <p:cNvSpPr>
              <a:spLocks noChangeArrowheads="1"/>
            </p:cNvSpPr>
            <p:nvPr/>
          </p:nvSpPr>
          <p:spPr bwMode="auto">
            <a:xfrm>
              <a:off x="2743200" y="4267200"/>
              <a:ext cx="5943600" cy="2209800"/>
            </a:xfrm>
            <a:prstGeom prst="rect">
              <a:avLst/>
            </a:prstGeom>
            <a:noFill/>
            <a:ln w="12700" algn="ctr">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sp>
        <p:nvSpPr>
          <p:cNvPr id="28" name="Rectangle 2"/>
          <p:cNvSpPr txBox="1">
            <a:spLocks noChangeArrowheads="1"/>
          </p:cNvSpPr>
          <p:nvPr/>
        </p:nvSpPr>
        <p:spPr>
          <a:xfrm>
            <a:off x="4086856" y="57945"/>
            <a:ext cx="3637287" cy="514350"/>
          </a:xfrm>
          <a:prstGeom prst="roundRect">
            <a:avLst/>
          </a:prstGeom>
          <a:solidFill>
            <a:srgbClr val="0070C0"/>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vi-VN" sz="2700" b="1" dirty="0" smtClean="0">
                <a:solidFill>
                  <a:srgbClr val="FF33CC"/>
                </a:solidFill>
                <a:latin typeface="Times New Roman" panose="02020603050405020304" pitchFamily="18" charset="0"/>
              </a:rPr>
              <a:t>VẬN DỤNG</a:t>
            </a:r>
            <a:endParaRPr lang="en-US" altLang="vi-VN" sz="2700" b="1" dirty="0">
              <a:solidFill>
                <a:schemeClr val="bg1"/>
              </a:solidFill>
              <a:latin typeface=".VnTimeH" panose="020B7200000000000000" pitchFamily="34" charset="0"/>
            </a:endParaRPr>
          </a:p>
        </p:txBody>
      </p:sp>
      <p:sp>
        <p:nvSpPr>
          <p:cNvPr id="4" name="Oval 3"/>
          <p:cNvSpPr/>
          <p:nvPr/>
        </p:nvSpPr>
        <p:spPr>
          <a:xfrm>
            <a:off x="3473895" y="2369333"/>
            <a:ext cx="514583" cy="5334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3" name="Oval 32"/>
          <p:cNvSpPr/>
          <p:nvPr/>
        </p:nvSpPr>
        <p:spPr>
          <a:xfrm>
            <a:off x="8215315" y="2391569"/>
            <a:ext cx="514583" cy="5334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34" name="Oval 33"/>
          <p:cNvSpPr/>
          <p:nvPr/>
        </p:nvSpPr>
        <p:spPr>
          <a:xfrm>
            <a:off x="6827184" y="4724400"/>
            <a:ext cx="514583" cy="5334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878697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circle(in)">
                                      <p:cBhvr>
                                        <p:cTn id="12" dur="20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circle(in)">
                                      <p:cBhvr>
                                        <p:cTn id="17" dur="2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3" grpId="0" animBg="1"/>
      <p:bldP spid="34"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5"/>
          <p:cNvSpPr>
            <a:spLocks noChangeArrowheads="1"/>
          </p:cNvSpPr>
          <p:nvPr/>
        </p:nvSpPr>
        <p:spPr bwMode="auto">
          <a:xfrm>
            <a:off x="1094097" y="656080"/>
            <a:ext cx="10438262" cy="859542"/>
          </a:xfrm>
          <a:prstGeom prst="rect">
            <a:avLst/>
          </a:prstGeom>
          <a:noFill/>
          <a:ln w="38100">
            <a:solidFill>
              <a:srgbClr val="FF0000"/>
            </a:solidFill>
          </a:ln>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marL="0" indent="0" algn="just" eaLnBrk="1" hangingPunct="1">
              <a:spcBef>
                <a:spcPct val="20000"/>
              </a:spcBef>
            </a:pPr>
            <a:r>
              <a:rPr lang="en-US" altLang="vi-VN" sz="2400" b="1" i="1" dirty="0">
                <a:solidFill>
                  <a:srgbClr val="FF3399"/>
                </a:solidFill>
                <a:latin typeface="Times New Roman" panose="02020603050405020304" pitchFamily="18" charset="0"/>
              </a:rPr>
              <a:t>C4</a:t>
            </a:r>
            <a:r>
              <a:rPr lang="en-US" altLang="vi-VN" sz="2400" b="1" i="1" dirty="0" smtClean="0">
                <a:solidFill>
                  <a:srgbClr val="FF3399"/>
                </a:solidFill>
                <a:latin typeface="Times New Roman" panose="02020603050405020304" pitchFamily="18" charset="0"/>
              </a:rPr>
              <a:t>: </a:t>
            </a:r>
            <a:r>
              <a:rPr lang="en-US" altLang="vi-VN" sz="2400" b="1" i="1" dirty="0" smtClean="0">
                <a:latin typeface="Times New Roman" panose="02020603050405020304" pitchFamily="18" charset="0"/>
              </a:rPr>
              <a:t>Khi </a:t>
            </a:r>
            <a:r>
              <a:rPr lang="en-US" altLang="vi-VN" sz="2400" b="1" i="1" dirty="0">
                <a:latin typeface="Times New Roman" panose="02020603050405020304" pitchFamily="18" charset="0"/>
              </a:rPr>
              <a:t>chạm mũi kéo vào đầu thanh nam châm thì sau đó mũi kéo hút được các vụn sắt. Giải thích vì sao?</a:t>
            </a:r>
          </a:p>
        </p:txBody>
      </p:sp>
      <p:sp>
        <p:nvSpPr>
          <p:cNvPr id="16388" name="Text Box 6"/>
          <p:cNvSpPr txBox="1">
            <a:spLocks noChangeArrowheads="1"/>
          </p:cNvSpPr>
          <p:nvPr/>
        </p:nvSpPr>
        <p:spPr bwMode="auto">
          <a:xfrm rot="5400000">
            <a:off x="7764463" y="1714500"/>
            <a:ext cx="30480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18900" dirty="0">
                <a:solidFill>
                  <a:srgbClr val="993300"/>
                </a:solidFill>
                <a:sym typeface="Wingdings" panose="05000000000000000000" pitchFamily="2" charset="2"/>
              </a:rPr>
              <a:t></a:t>
            </a:r>
          </a:p>
        </p:txBody>
      </p:sp>
      <p:grpSp>
        <p:nvGrpSpPr>
          <p:cNvPr id="16389" name="Group 7"/>
          <p:cNvGrpSpPr>
            <a:grpSpLocks/>
          </p:cNvGrpSpPr>
          <p:nvPr/>
        </p:nvGrpSpPr>
        <p:grpSpPr bwMode="auto">
          <a:xfrm>
            <a:off x="9936163" y="4419600"/>
            <a:ext cx="1900238" cy="738188"/>
            <a:chOff x="3696" y="2708"/>
            <a:chExt cx="1197" cy="465"/>
          </a:xfrm>
        </p:grpSpPr>
        <p:sp>
          <p:nvSpPr>
            <p:cNvPr id="16394" name="Rectangle 8"/>
            <p:cNvSpPr>
              <a:spLocks noChangeArrowheads="1"/>
            </p:cNvSpPr>
            <p:nvPr/>
          </p:nvSpPr>
          <p:spPr bwMode="auto">
            <a:xfrm rot="1784693">
              <a:off x="3696" y="2708"/>
              <a:ext cx="640" cy="144"/>
            </a:xfrm>
            <a:prstGeom prst="rect">
              <a:avLst/>
            </a:prstGeom>
            <a:solidFill>
              <a:srgbClr val="FF0066"/>
            </a:solidFill>
            <a:ln w="12700" algn="ctr">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vi-VN" sz="2400">
                  <a:solidFill>
                    <a:schemeClr val="bg1"/>
                  </a:solidFill>
                </a:rPr>
                <a:t>S</a:t>
              </a:r>
            </a:p>
          </p:txBody>
        </p:sp>
        <p:sp>
          <p:nvSpPr>
            <p:cNvPr id="16395" name="Rectangle 9"/>
            <p:cNvSpPr>
              <a:spLocks noChangeArrowheads="1"/>
            </p:cNvSpPr>
            <p:nvPr/>
          </p:nvSpPr>
          <p:spPr bwMode="auto">
            <a:xfrm rot="1784693">
              <a:off x="4253" y="3029"/>
              <a:ext cx="640" cy="144"/>
            </a:xfrm>
            <a:prstGeom prst="rect">
              <a:avLst/>
            </a:prstGeom>
            <a:solidFill>
              <a:schemeClr val="accent2"/>
            </a:solidFill>
            <a:ln w="12700" algn="ctr">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vi-VN" sz="2400">
                  <a:solidFill>
                    <a:schemeClr val="bg1"/>
                  </a:solidFill>
                </a:rPr>
                <a:t>N</a:t>
              </a:r>
            </a:p>
          </p:txBody>
        </p:sp>
      </p:grpSp>
      <p:sp>
        <p:nvSpPr>
          <p:cNvPr id="16392" name="Rectangle 14"/>
          <p:cNvSpPr>
            <a:spLocks noChangeArrowheads="1"/>
          </p:cNvSpPr>
          <p:nvPr/>
        </p:nvSpPr>
        <p:spPr bwMode="auto">
          <a:xfrm>
            <a:off x="9288463" y="48974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sz="2400">
              <a:solidFill>
                <a:schemeClr val="bg1"/>
              </a:solidFill>
            </a:endParaRPr>
          </a:p>
        </p:txBody>
      </p:sp>
      <p:sp>
        <p:nvSpPr>
          <p:cNvPr id="12" name="Rectangle 2"/>
          <p:cNvSpPr txBox="1">
            <a:spLocks noChangeArrowheads="1"/>
          </p:cNvSpPr>
          <p:nvPr/>
        </p:nvSpPr>
        <p:spPr>
          <a:xfrm>
            <a:off x="4086856" y="57945"/>
            <a:ext cx="3637287" cy="514350"/>
          </a:xfrm>
          <a:prstGeom prst="roundRect">
            <a:avLst/>
          </a:prstGeom>
          <a:solidFill>
            <a:srgbClr val="0070C0"/>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vi-VN" sz="2700" b="1" dirty="0" smtClean="0">
                <a:solidFill>
                  <a:srgbClr val="FF33CC"/>
                </a:solidFill>
                <a:latin typeface="Times New Roman" panose="02020603050405020304" pitchFamily="18" charset="0"/>
              </a:rPr>
              <a:t>VẬN DỤNG</a:t>
            </a:r>
            <a:endParaRPr lang="en-US" altLang="vi-VN" sz="2700" b="1" dirty="0">
              <a:solidFill>
                <a:schemeClr val="bg1"/>
              </a:solidFill>
              <a:latin typeface=".VnTimeH" panose="020B7200000000000000" pitchFamily="34" charset="0"/>
            </a:endParaRPr>
          </a:p>
        </p:txBody>
      </p:sp>
      <p:sp>
        <p:nvSpPr>
          <p:cNvPr id="2" name="Rectangle 1"/>
          <p:cNvSpPr/>
          <p:nvPr/>
        </p:nvSpPr>
        <p:spPr>
          <a:xfrm>
            <a:off x="1244504" y="2079050"/>
            <a:ext cx="6685947" cy="3231654"/>
          </a:xfrm>
          <a:prstGeom prst="rect">
            <a:avLst/>
          </a:prstGeom>
        </p:spPr>
        <p:txBody>
          <a:bodyPr wrap="square">
            <a:spAutoFit/>
          </a:bodyPr>
          <a:lstStyle/>
          <a:p>
            <a:pPr algn="just">
              <a:lnSpc>
                <a:spcPct val="150000"/>
              </a:lnSpc>
            </a:pPr>
            <a:r>
              <a:rPr lang="en-US" altLang="vi-VN" sz="2400" dirty="0">
                <a:solidFill>
                  <a:srgbClr val="0000FF"/>
                </a:solidFill>
                <a:latin typeface="Times New Roman" panose="02020603050405020304" pitchFamily="18" charset="0"/>
              </a:rPr>
              <a:t>Vì khi </a:t>
            </a:r>
            <a:r>
              <a:rPr lang="en-US" altLang="vi-VN" sz="2400" dirty="0" smtClean="0">
                <a:solidFill>
                  <a:srgbClr val="0000FF"/>
                </a:solidFill>
                <a:latin typeface="Times New Roman" panose="02020603050405020304" pitchFamily="18" charset="0"/>
              </a:rPr>
              <a:t>chạm mũi kéo </a:t>
            </a:r>
            <a:r>
              <a:rPr lang="en-US" altLang="vi-VN" sz="2400" dirty="0">
                <a:solidFill>
                  <a:srgbClr val="0000FF"/>
                </a:solidFill>
                <a:latin typeface="Times New Roman" panose="02020603050405020304" pitchFamily="18" charset="0"/>
              </a:rPr>
              <a:t>vào thanh nam châm thì mũi kéo đã bị nhiễm từ và trở thành một nam châm</a:t>
            </a:r>
            <a:r>
              <a:rPr lang="en-US" altLang="vi-VN" sz="2400" dirty="0" smtClean="0">
                <a:solidFill>
                  <a:srgbClr val="0000FF"/>
                </a:solidFill>
                <a:latin typeface="Times New Roman" panose="02020603050405020304" pitchFamily="18" charset="0"/>
              </a:rPr>
              <a:t>.</a:t>
            </a:r>
          </a:p>
          <a:p>
            <a:pPr algn="just">
              <a:lnSpc>
                <a:spcPct val="150000"/>
              </a:lnSpc>
            </a:pPr>
            <a:r>
              <a:rPr lang="en-US" altLang="vi-VN" sz="2400" dirty="0">
                <a:solidFill>
                  <a:srgbClr val="0000FF"/>
                </a:solidFill>
                <a:latin typeface="Times New Roman" panose="02020603050405020304" pitchFamily="18" charset="0"/>
              </a:rPr>
              <a:t>Mặt khác, kéo được làm bằng thép nên sau khi không còn tiếp xúc với nam châm nữa, kéo vẫn giữ được từ tính lâu </a:t>
            </a:r>
            <a:r>
              <a:rPr lang="en-US" altLang="vi-VN" sz="2400" dirty="0" smtClean="0">
                <a:solidFill>
                  <a:srgbClr val="0000FF"/>
                </a:solidFill>
                <a:latin typeface="Times New Roman" panose="02020603050405020304" pitchFamily="18" charset="0"/>
              </a:rPr>
              <a:t>dài nên nó hút được các vụn sắt.</a:t>
            </a:r>
            <a:endParaRPr lang="en-US" altLang="vi-VN" sz="2400" dirty="0">
              <a:solidFill>
                <a:srgbClr val="0000FF"/>
              </a:solidFill>
              <a:latin typeface="Times New Roman" panose="02020603050405020304" pitchFamily="18" charset="0"/>
            </a:endParaRPr>
          </a:p>
          <a:p>
            <a:pPr algn="just"/>
            <a:endParaRPr lang="en-US" altLang="vi-VN" sz="2400" dirty="0">
              <a:solidFill>
                <a:srgbClr val="0000FF"/>
              </a:solidFill>
              <a:latin typeface="Times New Roman" panose="02020603050405020304" pitchFamily="18" charset="0"/>
            </a:endParaRPr>
          </a:p>
        </p:txBody>
      </p:sp>
      <p:sp>
        <p:nvSpPr>
          <p:cNvPr id="15" name="Rectangle 14"/>
          <p:cNvSpPr/>
          <p:nvPr/>
        </p:nvSpPr>
        <p:spPr>
          <a:xfrm>
            <a:off x="4688785" y="1524254"/>
            <a:ext cx="1871697" cy="461665"/>
          </a:xfrm>
          <a:prstGeom prst="rect">
            <a:avLst/>
          </a:prstGeom>
        </p:spPr>
        <p:txBody>
          <a:bodyPr wrap="square">
            <a:spAutoFit/>
          </a:bodyPr>
          <a:lstStyle/>
          <a:p>
            <a:pPr algn="just"/>
            <a:r>
              <a:rPr lang="en-US" altLang="vi-VN" sz="2400" b="1" dirty="0" smtClean="0">
                <a:solidFill>
                  <a:srgbClr val="FF3399"/>
                </a:solidFill>
                <a:latin typeface="Times New Roman" panose="02020603050405020304" pitchFamily="18" charset="0"/>
              </a:rPr>
              <a:t>TRẢ LỜI:</a:t>
            </a:r>
            <a:endParaRPr lang="en-US" altLang="vi-VN" sz="2400" b="1" dirty="0">
              <a:solidFill>
                <a:srgbClr val="FF3399"/>
              </a:solidFill>
              <a:latin typeface="Times New Roman" panose="02020603050405020304" pitchFamily="18" charset="0"/>
            </a:endParaRPr>
          </a:p>
        </p:txBody>
      </p:sp>
    </p:spTree>
    <p:extLst>
      <p:ext uri="{BB962C8B-B14F-4D97-AF65-F5344CB8AC3E}">
        <p14:creationId xmlns:p14="http://schemas.microsoft.com/office/powerpoint/2010/main" val="321822416"/>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141863" y="762632"/>
            <a:ext cx="10260843" cy="573825"/>
          </a:xfrm>
          <a:noFill/>
          <a:ln w="38100">
            <a:solidFill>
              <a:srgbClr val="FF0000"/>
            </a:solidFill>
          </a:ln>
        </p:spPr>
        <p:txBody>
          <a:bodyPr>
            <a:normAutofit/>
          </a:bodyPr>
          <a:lstStyle/>
          <a:p>
            <a:pPr algn="just" eaLnBrk="1" hangingPunct="1">
              <a:buFontTx/>
              <a:buNone/>
            </a:pPr>
            <a:r>
              <a:rPr lang="en-US" altLang="vi-VN" b="1" i="1">
                <a:solidFill>
                  <a:srgbClr val="0000FF"/>
                </a:solidFill>
                <a:latin typeface="Times New Roman" panose="02020603050405020304" pitchFamily="18" charset="0"/>
              </a:rPr>
              <a:t>C5: Muốn nam châm điện mất hết từ tính thì làm thế nào. Tại sao?</a:t>
            </a:r>
          </a:p>
        </p:txBody>
      </p:sp>
      <p:grpSp>
        <p:nvGrpSpPr>
          <p:cNvPr id="17411" name="Group 3"/>
          <p:cNvGrpSpPr>
            <a:grpSpLocks/>
          </p:cNvGrpSpPr>
          <p:nvPr/>
        </p:nvGrpSpPr>
        <p:grpSpPr bwMode="auto">
          <a:xfrm>
            <a:off x="6477001" y="2286000"/>
            <a:ext cx="2208213" cy="2209800"/>
            <a:chOff x="3516" y="1008"/>
            <a:chExt cx="1559" cy="2208"/>
          </a:xfrm>
        </p:grpSpPr>
        <p:sp>
          <p:nvSpPr>
            <p:cNvPr id="17426" name="Rectangle 4"/>
            <p:cNvSpPr>
              <a:spLocks noChangeArrowheads="1"/>
            </p:cNvSpPr>
            <p:nvPr/>
          </p:nvSpPr>
          <p:spPr bwMode="auto">
            <a:xfrm>
              <a:off x="3936" y="1008"/>
              <a:ext cx="720" cy="2208"/>
            </a:xfrm>
            <a:prstGeom prst="rect">
              <a:avLst/>
            </a:prstGeom>
            <a:solidFill>
              <a:srgbClr val="996633"/>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pic>
          <p:nvPicPr>
            <p:cNvPr id="17427" name="Picture 5" descr="namchamdien"/>
            <p:cNvPicPr>
              <a:picLocks noChangeAspect="1" noChangeArrowheads="1"/>
            </p:cNvPicPr>
            <p:nvPr/>
          </p:nvPicPr>
          <p:blipFill>
            <a:blip r:embed="rId2">
              <a:extLst>
                <a:ext uri="{28A0092B-C50C-407E-A947-70E740481C1C}">
                  <a14:useLocalDpi xmlns:a14="http://schemas.microsoft.com/office/drawing/2010/main" val="0"/>
                </a:ext>
              </a:extLst>
            </a:blip>
            <a:srcRect l="28586" t="24228" r="28584" b="23531"/>
            <a:stretch>
              <a:fillRect/>
            </a:stretch>
          </p:blipFill>
          <p:spPr bwMode="auto">
            <a:xfrm>
              <a:off x="3516" y="1170"/>
              <a:ext cx="1559" cy="1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2" name="Line 6"/>
          <p:cNvSpPr>
            <a:spLocks noChangeShapeType="1"/>
          </p:cNvSpPr>
          <p:nvPr/>
        </p:nvSpPr>
        <p:spPr bwMode="auto">
          <a:xfrm>
            <a:off x="7467601" y="2524125"/>
            <a:ext cx="2036763" cy="0"/>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7413" name="Line 7"/>
          <p:cNvSpPr>
            <a:spLocks noChangeShapeType="1"/>
          </p:cNvSpPr>
          <p:nvPr/>
        </p:nvSpPr>
        <p:spPr bwMode="auto">
          <a:xfrm>
            <a:off x="7564438" y="4111626"/>
            <a:ext cx="1122362" cy="3175"/>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7414" name="Line 8"/>
          <p:cNvSpPr>
            <a:spLocks noChangeShapeType="1"/>
          </p:cNvSpPr>
          <p:nvPr/>
        </p:nvSpPr>
        <p:spPr bwMode="auto">
          <a:xfrm flipH="1">
            <a:off x="7359651" y="2535239"/>
            <a:ext cx="136525" cy="187325"/>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7415" name="Line 9"/>
          <p:cNvSpPr>
            <a:spLocks noChangeShapeType="1"/>
          </p:cNvSpPr>
          <p:nvPr/>
        </p:nvSpPr>
        <p:spPr bwMode="auto">
          <a:xfrm flipH="1" flipV="1">
            <a:off x="7359650" y="3922713"/>
            <a:ext cx="204788" cy="188912"/>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7416" name="AutoShape 10"/>
          <p:cNvSpPr>
            <a:spLocks noChangeArrowheads="1"/>
          </p:cNvSpPr>
          <p:nvPr/>
        </p:nvSpPr>
        <p:spPr bwMode="auto">
          <a:xfrm>
            <a:off x="9329738" y="3798889"/>
            <a:ext cx="271462" cy="249237"/>
          </a:xfrm>
          <a:prstGeom prst="flowChartOr">
            <a:avLst/>
          </a:prstGeom>
          <a:solidFill>
            <a:schemeClr val="accent1"/>
          </a:solidFill>
          <a:ln w="38100">
            <a:solidFill>
              <a:srgbClr val="FF0066"/>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17417" name="Oval 11"/>
          <p:cNvSpPr>
            <a:spLocks noChangeArrowheads="1"/>
          </p:cNvSpPr>
          <p:nvPr/>
        </p:nvSpPr>
        <p:spPr bwMode="auto">
          <a:xfrm>
            <a:off x="9329738" y="2482851"/>
            <a:ext cx="271462" cy="250825"/>
          </a:xfrm>
          <a:prstGeom prst="ellipse">
            <a:avLst/>
          </a:prstGeom>
          <a:solidFill>
            <a:schemeClr val="accent1"/>
          </a:solidFill>
          <a:ln w="38100">
            <a:solidFill>
              <a:schemeClr val="accent2"/>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vi-VN" sz="2400">
                <a:solidFill>
                  <a:schemeClr val="accent2"/>
                </a:solidFill>
              </a:rPr>
              <a:t>-</a:t>
            </a:r>
          </a:p>
        </p:txBody>
      </p:sp>
      <p:sp>
        <p:nvSpPr>
          <p:cNvPr id="17418" name="Line 12"/>
          <p:cNvSpPr>
            <a:spLocks noChangeShapeType="1"/>
          </p:cNvSpPr>
          <p:nvPr/>
        </p:nvSpPr>
        <p:spPr bwMode="auto">
          <a:xfrm>
            <a:off x="9144000" y="4114800"/>
            <a:ext cx="457200" cy="0"/>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7419" name="Text Box 13"/>
          <p:cNvSpPr txBox="1">
            <a:spLocks noChangeArrowheads="1"/>
          </p:cNvSpPr>
          <p:nvPr/>
        </p:nvSpPr>
        <p:spPr bwMode="auto">
          <a:xfrm>
            <a:off x="8534400" y="4114801"/>
            <a:ext cx="45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b="1">
                <a:solidFill>
                  <a:schemeClr val="accent2"/>
                </a:solidFill>
              </a:rPr>
              <a:t>K</a:t>
            </a:r>
          </a:p>
        </p:txBody>
      </p:sp>
      <p:grpSp>
        <p:nvGrpSpPr>
          <p:cNvPr id="3" name="Group 14"/>
          <p:cNvGrpSpPr>
            <a:grpSpLocks/>
          </p:cNvGrpSpPr>
          <p:nvPr/>
        </p:nvGrpSpPr>
        <p:grpSpPr bwMode="auto">
          <a:xfrm>
            <a:off x="8305800" y="4114800"/>
            <a:ext cx="914400" cy="0"/>
            <a:chOff x="4272" y="2592"/>
            <a:chExt cx="576" cy="0"/>
          </a:xfrm>
        </p:grpSpPr>
        <p:sp>
          <p:nvSpPr>
            <p:cNvPr id="17424" name="Line 15"/>
            <p:cNvSpPr>
              <a:spLocks noChangeShapeType="1"/>
            </p:cNvSpPr>
            <p:nvPr/>
          </p:nvSpPr>
          <p:spPr bwMode="auto">
            <a:xfrm>
              <a:off x="4512" y="2592"/>
              <a:ext cx="336"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17425" name="Line 16"/>
            <p:cNvSpPr>
              <a:spLocks noChangeShapeType="1"/>
            </p:cNvSpPr>
            <p:nvPr/>
          </p:nvSpPr>
          <p:spPr bwMode="auto">
            <a:xfrm>
              <a:off x="4272" y="2592"/>
              <a:ext cx="288" cy="0"/>
            </a:xfrm>
            <a:prstGeom prst="line">
              <a:avLst/>
            </a:prstGeom>
            <a:noFill/>
            <a:ln w="3175">
              <a:solidFill>
                <a:schemeClr val="bg1"/>
              </a:solidFill>
              <a:round/>
              <a:headEnd/>
              <a:tailEnd/>
            </a:ln>
            <a:extLst>
              <a:ext uri="{909E8E84-426E-40DD-AFC4-6F175D3DCCD1}">
                <a14:hiddenFill xmlns:a14="http://schemas.microsoft.com/office/drawing/2010/main">
                  <a:noFill/>
                </a14:hiddenFill>
              </a:ext>
            </a:extLst>
          </p:spPr>
          <p:txBody>
            <a:bodyPr/>
            <a:lstStyle/>
            <a:p>
              <a:endParaRPr lang="vi-VN"/>
            </a:p>
          </p:txBody>
        </p:sp>
      </p:grpSp>
      <p:sp>
        <p:nvSpPr>
          <p:cNvPr id="50193" name="AutoShape 17"/>
          <p:cNvSpPr>
            <a:spLocks noChangeArrowheads="1"/>
          </p:cNvSpPr>
          <p:nvPr/>
        </p:nvSpPr>
        <p:spPr bwMode="auto">
          <a:xfrm>
            <a:off x="5105400" y="5203887"/>
            <a:ext cx="4495800" cy="685800"/>
          </a:xfrm>
          <a:prstGeom prst="cloudCallout">
            <a:avLst>
              <a:gd name="adj1" fmla="val 29907"/>
              <a:gd name="adj2" fmla="val -194444"/>
            </a:avLst>
          </a:prstGeom>
          <a:solidFill>
            <a:schemeClr val="accent1"/>
          </a:solidFill>
          <a:ln w="2857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vi-VN" sz="2000" b="1" dirty="0">
                <a:latin typeface="Times New Roman" panose="02020603050405020304" pitchFamily="18" charset="0"/>
              </a:rPr>
              <a:t>Chỉ cần ngắt khoá K</a:t>
            </a:r>
          </a:p>
        </p:txBody>
      </p:sp>
      <p:sp>
        <p:nvSpPr>
          <p:cNvPr id="20" name="Rectangle 2"/>
          <p:cNvSpPr txBox="1">
            <a:spLocks noChangeArrowheads="1"/>
          </p:cNvSpPr>
          <p:nvPr/>
        </p:nvSpPr>
        <p:spPr>
          <a:xfrm>
            <a:off x="4086856" y="57945"/>
            <a:ext cx="3637287" cy="514350"/>
          </a:xfrm>
          <a:prstGeom prst="roundRect">
            <a:avLst/>
          </a:prstGeom>
          <a:solidFill>
            <a:srgbClr val="0070C0"/>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vi-VN" sz="2700" b="1" dirty="0" smtClean="0">
                <a:solidFill>
                  <a:srgbClr val="FF33CC"/>
                </a:solidFill>
                <a:latin typeface="Times New Roman" panose="02020603050405020304" pitchFamily="18" charset="0"/>
              </a:rPr>
              <a:t>VẬN DỤNG</a:t>
            </a:r>
            <a:endParaRPr lang="en-US" altLang="vi-VN" sz="2700" b="1" dirty="0">
              <a:solidFill>
                <a:schemeClr val="bg1"/>
              </a:solidFill>
              <a:latin typeface=".VnTimeH" panose="020B7200000000000000" pitchFamily="34" charset="0"/>
            </a:endParaRPr>
          </a:p>
        </p:txBody>
      </p:sp>
    </p:spTree>
    <p:extLst>
      <p:ext uri="{BB962C8B-B14F-4D97-AF65-F5344CB8AC3E}">
        <p14:creationId xmlns:p14="http://schemas.microsoft.com/office/powerpoint/2010/main" val="39036515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0193"/>
                                        </p:tgtEl>
                                        <p:attrNameLst>
                                          <p:attrName>style.visibility</p:attrName>
                                        </p:attrNameLst>
                                      </p:cBhvr>
                                      <p:to>
                                        <p:strVal val="visible"/>
                                      </p:to>
                                    </p:set>
                                    <p:animEffect transition="in" filter="dissolve">
                                      <p:cBhvr>
                                        <p:cTn id="7" dur="500"/>
                                        <p:tgtEl>
                                          <p:spTgt spid="50193"/>
                                        </p:tgtEl>
                                      </p:cBhvr>
                                    </p:animEffect>
                                  </p:childTnLst>
                                </p:cTn>
                              </p:par>
                            </p:childTnLst>
                          </p:cTn>
                        </p:par>
                        <p:par>
                          <p:cTn id="8" fill="hold" nodeType="afterGroup">
                            <p:stCondLst>
                              <p:cond delay="500"/>
                            </p:stCondLst>
                            <p:childTnLst>
                              <p:par>
                                <p:cTn id="9" presetID="8" presetClass="emph" presetSubtype="0" fill="hold" nodeType="afterEffect">
                                  <p:stCondLst>
                                    <p:cond delay="0"/>
                                  </p:stCondLst>
                                  <p:childTnLst>
                                    <p:animRot by="-3600000">
                                      <p:cBhvr>
                                        <p:cTn id="10" dur="2000" fill="hold"/>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9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3352800" y="775298"/>
            <a:ext cx="4724400" cy="379413"/>
          </a:xfrm>
          <a:ln w="28575">
            <a:solidFill>
              <a:srgbClr val="FF0000"/>
            </a:solidFill>
          </a:ln>
        </p:spPr>
        <p:txBody>
          <a:bodyPr>
            <a:noAutofit/>
          </a:bodyPr>
          <a:lstStyle/>
          <a:p>
            <a:pPr algn="just" eaLnBrk="1" hangingPunct="1">
              <a:buFontTx/>
              <a:buNone/>
            </a:pPr>
            <a:r>
              <a:rPr lang="en-US" altLang="vi-VN" sz="2400" b="1" i="1" dirty="0">
                <a:solidFill>
                  <a:srgbClr val="FF0000"/>
                </a:solidFill>
                <a:latin typeface="Times New Roman" panose="02020603050405020304" pitchFamily="18" charset="0"/>
              </a:rPr>
              <a:t>C6:</a:t>
            </a:r>
            <a:r>
              <a:rPr lang="en-US" altLang="vi-VN" sz="2400" b="1" i="1" dirty="0">
                <a:solidFill>
                  <a:srgbClr val="0000FF"/>
                </a:solidFill>
                <a:latin typeface="Times New Roman" panose="02020603050405020304" pitchFamily="18" charset="0"/>
              </a:rPr>
              <a:t> </a:t>
            </a:r>
            <a:r>
              <a:rPr lang="en-US" altLang="vi-VN" sz="2400" b="1" i="1" dirty="0">
                <a:latin typeface="Times New Roman" panose="02020603050405020304" pitchFamily="18" charset="0"/>
              </a:rPr>
              <a:t>Trả lời câu hỏi phần mở bài:</a:t>
            </a:r>
          </a:p>
          <a:p>
            <a:pPr algn="just" eaLnBrk="1" hangingPunct="1">
              <a:buFontTx/>
              <a:buNone/>
            </a:pPr>
            <a:r>
              <a:rPr lang="en-US" altLang="vi-VN" sz="2400" b="1" i="1" dirty="0">
                <a:latin typeface="Times New Roman" panose="02020603050405020304" pitchFamily="18" charset="0"/>
              </a:rPr>
              <a:t>	</a:t>
            </a:r>
            <a:endParaRPr lang="en-US" altLang="vi-VN" sz="2400" i="1" dirty="0">
              <a:latin typeface="Times New Roman" panose="02020603050405020304" pitchFamily="18" charset="0"/>
            </a:endParaRPr>
          </a:p>
        </p:txBody>
      </p:sp>
      <p:sp>
        <p:nvSpPr>
          <p:cNvPr id="51203" name="Text Box 3"/>
          <p:cNvSpPr txBox="1">
            <a:spLocks noChangeArrowheads="1"/>
          </p:cNvSpPr>
          <p:nvPr/>
        </p:nvSpPr>
        <p:spPr bwMode="auto">
          <a:xfrm>
            <a:off x="1883390" y="1570630"/>
            <a:ext cx="9198591" cy="4154984"/>
          </a:xfrm>
          <a:prstGeom prst="rect">
            <a:avLst/>
          </a:prstGeom>
          <a:noFill/>
          <a:ln w="3175" algn="ctr">
            <a:no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i="1" dirty="0" smtClean="0">
                <a:solidFill>
                  <a:srgbClr val="0000FF"/>
                </a:solidFill>
                <a:latin typeface="Times New Roman" panose="02020603050405020304" pitchFamily="18" charset="0"/>
              </a:rPr>
              <a:t>* Nam </a:t>
            </a:r>
            <a:r>
              <a:rPr lang="en-US" altLang="vi-VN" sz="2400" b="1" i="1" dirty="0">
                <a:solidFill>
                  <a:srgbClr val="0000FF"/>
                </a:solidFill>
                <a:latin typeface="Times New Roman" panose="02020603050405020304" pitchFamily="18" charset="0"/>
              </a:rPr>
              <a:t>châm điện dược tạo ra  bằng cách cho dòng điện chạy qua các vòng dây có lỏi sắt non bên trong. </a:t>
            </a:r>
            <a:endParaRPr lang="en-US" altLang="vi-VN" sz="2400" b="1" i="1" dirty="0" smtClean="0">
              <a:solidFill>
                <a:srgbClr val="0000FF"/>
              </a:solidFill>
              <a:latin typeface="Times New Roman" panose="02020603050405020304" pitchFamily="18" charset="0"/>
            </a:endParaRPr>
          </a:p>
          <a:p>
            <a:pPr algn="just" eaLnBrk="1" hangingPunct="1">
              <a:spcBef>
                <a:spcPct val="50000"/>
              </a:spcBef>
            </a:pPr>
            <a:r>
              <a:rPr lang="en-US" altLang="vi-VN" sz="2400" b="1" i="1" dirty="0" smtClean="0">
                <a:solidFill>
                  <a:srgbClr val="0000FF"/>
                </a:solidFill>
                <a:latin typeface="Times New Roman" panose="02020603050405020304" pitchFamily="18" charset="0"/>
              </a:rPr>
              <a:t>* </a:t>
            </a:r>
            <a:r>
              <a:rPr lang="en-US" altLang="vi-VN" sz="2400" b="1" i="1" dirty="0">
                <a:solidFill>
                  <a:srgbClr val="0000FF"/>
                </a:solidFill>
                <a:latin typeface="Times New Roman" panose="02020603050405020304" pitchFamily="18" charset="0"/>
              </a:rPr>
              <a:t>Lợi thế của nam châm điện:</a:t>
            </a:r>
          </a:p>
          <a:p>
            <a:pPr algn="just" eaLnBrk="1" hangingPunct="1">
              <a:spcBef>
                <a:spcPct val="50000"/>
              </a:spcBef>
            </a:pPr>
            <a:r>
              <a:rPr lang="en-US" altLang="vi-VN" sz="2400" b="1" i="1" dirty="0">
                <a:solidFill>
                  <a:srgbClr val="0000FF"/>
                </a:solidFill>
                <a:latin typeface="Times New Roman" panose="02020603050405020304" pitchFamily="18" charset="0"/>
              </a:rPr>
              <a:t> - Có thể chế tạo nam châm điện cực mạnh bằng cách tăng số vòng dây và tăng cường độ dòng điện đi qua ống dây.</a:t>
            </a:r>
          </a:p>
          <a:p>
            <a:pPr algn="just" eaLnBrk="1" hangingPunct="1">
              <a:spcBef>
                <a:spcPct val="50000"/>
              </a:spcBef>
            </a:pPr>
            <a:r>
              <a:rPr lang="en-US" altLang="vi-VN" sz="2400" b="1" i="1" dirty="0">
                <a:solidFill>
                  <a:srgbClr val="0000FF"/>
                </a:solidFill>
                <a:latin typeface="Times New Roman" panose="02020603050405020304" pitchFamily="18" charset="0"/>
              </a:rPr>
              <a:t>-  Chỉ cần ngắt dòng điện qua ống dây là nam châm điện mất hết từ tính.</a:t>
            </a:r>
          </a:p>
          <a:p>
            <a:pPr algn="just" eaLnBrk="1" hangingPunct="1">
              <a:spcBef>
                <a:spcPct val="50000"/>
              </a:spcBef>
            </a:pPr>
            <a:r>
              <a:rPr lang="en-US" altLang="vi-VN" sz="2400" b="1" i="1" dirty="0">
                <a:solidFill>
                  <a:srgbClr val="0000FF"/>
                </a:solidFill>
                <a:latin typeface="Times New Roman" panose="02020603050405020304" pitchFamily="18" charset="0"/>
              </a:rPr>
              <a:t> - Có thể thay đổi tên từ cực của nam châm bằng cách thay đổi chiều dòng điện qua ống dây.</a:t>
            </a:r>
          </a:p>
        </p:txBody>
      </p:sp>
      <p:sp>
        <p:nvSpPr>
          <p:cNvPr id="6" name="Rectangle 2"/>
          <p:cNvSpPr txBox="1">
            <a:spLocks noChangeArrowheads="1"/>
          </p:cNvSpPr>
          <p:nvPr/>
        </p:nvSpPr>
        <p:spPr>
          <a:xfrm>
            <a:off x="4086856" y="57945"/>
            <a:ext cx="3637287" cy="514350"/>
          </a:xfrm>
          <a:prstGeom prst="roundRect">
            <a:avLst/>
          </a:prstGeom>
          <a:solidFill>
            <a:srgbClr val="0070C0"/>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vi-VN" sz="2700" b="1" dirty="0" smtClean="0">
                <a:solidFill>
                  <a:srgbClr val="FF33CC"/>
                </a:solidFill>
                <a:latin typeface="Times New Roman" panose="02020603050405020304" pitchFamily="18" charset="0"/>
              </a:rPr>
              <a:t>VẬN DỤNG</a:t>
            </a:r>
            <a:endParaRPr lang="en-US" altLang="vi-VN" sz="2700" b="1" dirty="0">
              <a:solidFill>
                <a:schemeClr val="bg1"/>
              </a:solidFill>
              <a:latin typeface=".VnTimeH" panose="020B7200000000000000" pitchFamily="34" charset="0"/>
            </a:endParaRPr>
          </a:p>
        </p:txBody>
      </p:sp>
    </p:spTree>
    <p:extLst>
      <p:ext uri="{BB962C8B-B14F-4D97-AF65-F5344CB8AC3E}">
        <p14:creationId xmlns:p14="http://schemas.microsoft.com/office/powerpoint/2010/main" val="17796124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diamond(in)">
                                      <p:cBhvr>
                                        <p:cTn id="7" dur="2000"/>
                                        <p:tgtEl>
                                          <p:spTgt spid="512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51203">
                                            <p:txEl>
                                              <p:pRg st="1" end="1"/>
                                            </p:txEl>
                                          </p:spTgt>
                                        </p:tgtEl>
                                        <p:attrNameLst>
                                          <p:attrName>style.visibility</p:attrName>
                                        </p:attrNameLst>
                                      </p:cBhvr>
                                      <p:to>
                                        <p:strVal val="visible"/>
                                      </p:to>
                                    </p:set>
                                    <p:animEffect transition="in" filter="diamond(in)">
                                      <p:cBhvr>
                                        <p:cTn id="12" dur="2000"/>
                                        <p:tgtEl>
                                          <p:spTgt spid="512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51203">
                                            <p:txEl>
                                              <p:pRg st="2" end="2"/>
                                            </p:txEl>
                                          </p:spTgt>
                                        </p:tgtEl>
                                        <p:attrNameLst>
                                          <p:attrName>style.visibility</p:attrName>
                                        </p:attrNameLst>
                                      </p:cBhvr>
                                      <p:to>
                                        <p:strVal val="visible"/>
                                      </p:to>
                                    </p:set>
                                    <p:animEffect transition="in" filter="diamond(in)">
                                      <p:cBhvr>
                                        <p:cTn id="17" dur="2000"/>
                                        <p:tgtEl>
                                          <p:spTgt spid="5120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51203">
                                            <p:txEl>
                                              <p:pRg st="3" end="3"/>
                                            </p:txEl>
                                          </p:spTgt>
                                        </p:tgtEl>
                                        <p:attrNameLst>
                                          <p:attrName>style.visibility</p:attrName>
                                        </p:attrNameLst>
                                      </p:cBhvr>
                                      <p:to>
                                        <p:strVal val="visible"/>
                                      </p:to>
                                    </p:set>
                                    <p:animEffect transition="in" filter="diamond(in)">
                                      <p:cBhvr>
                                        <p:cTn id="22" dur="2000"/>
                                        <p:tgtEl>
                                          <p:spTgt spid="5120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nodeType="clickEffect">
                                  <p:stCondLst>
                                    <p:cond delay="0"/>
                                  </p:stCondLst>
                                  <p:childTnLst>
                                    <p:set>
                                      <p:cBhvr>
                                        <p:cTn id="26" dur="1" fill="hold">
                                          <p:stCondLst>
                                            <p:cond delay="0"/>
                                          </p:stCondLst>
                                        </p:cTn>
                                        <p:tgtEl>
                                          <p:spTgt spid="51203">
                                            <p:txEl>
                                              <p:pRg st="4" end="4"/>
                                            </p:txEl>
                                          </p:spTgt>
                                        </p:tgtEl>
                                        <p:attrNameLst>
                                          <p:attrName>style.visibility</p:attrName>
                                        </p:attrNameLst>
                                      </p:cBhvr>
                                      <p:to>
                                        <p:strVal val="visible"/>
                                      </p:to>
                                    </p:set>
                                    <p:animEffect transition="in" filter="diamond(in)">
                                      <p:cBhvr>
                                        <p:cTn id="27" dur="2000"/>
                                        <p:tgtEl>
                                          <p:spTgt spid="512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300" name="WordArt 4"/>
          <p:cNvSpPr>
            <a:spLocks noChangeArrowheads="1" noChangeShapeType="1" noTextEdit="1"/>
          </p:cNvSpPr>
          <p:nvPr/>
        </p:nvSpPr>
        <p:spPr bwMode="auto">
          <a:xfrm>
            <a:off x="4988931" y="1186507"/>
            <a:ext cx="1695450" cy="266700"/>
          </a:xfrm>
          <a:prstGeom prst="rect">
            <a:avLst/>
          </a:prstGeom>
        </p:spPr>
        <p:txBody>
          <a:bodyPr wrap="none" fromWordArt="1">
            <a:prstTxWarp prst="textPlain">
              <a:avLst>
                <a:gd name="adj" fmla="val 50000"/>
              </a:avLst>
            </a:prstTxWarp>
          </a:bodyPr>
          <a:lstStyle/>
          <a:p>
            <a:r>
              <a:rPr lang="vi-VN" sz="3600" kern="10" dirty="0">
                <a:ln w="19050">
                  <a:solidFill>
                    <a:srgbClr val="99CCFF"/>
                  </a:solidFill>
                  <a:round/>
                  <a:headEnd/>
                  <a:tailEnd/>
                </a:ln>
                <a:solidFill>
                  <a:srgbClr val="0066CC"/>
                </a:solidFill>
                <a:effectLst>
                  <a:outerShdw dist="35921" dir="2700000" algn="ctr" rotWithShape="0">
                    <a:srgbClr val="990000"/>
                  </a:outerShdw>
                </a:effectLst>
                <a:latin typeface="Times New Roman" panose="02020603050405020304" pitchFamily="18" charset="0"/>
                <a:cs typeface="Times New Roman" panose="02020603050405020304" pitchFamily="18" charset="0"/>
              </a:rPr>
              <a:t>Ghi nhớ</a:t>
            </a:r>
          </a:p>
        </p:txBody>
      </p:sp>
      <p:sp>
        <p:nvSpPr>
          <p:cNvPr id="55302" name="Text Box 6"/>
          <p:cNvSpPr txBox="1">
            <a:spLocks noChangeArrowheads="1"/>
          </p:cNvSpPr>
          <p:nvPr/>
        </p:nvSpPr>
        <p:spPr bwMode="auto">
          <a:xfrm>
            <a:off x="1828196" y="1811038"/>
            <a:ext cx="9321421" cy="2677656"/>
          </a:xfrm>
          <a:prstGeom prst="rect">
            <a:avLst/>
          </a:prstGeom>
          <a:gradFill rotWithShape="1">
            <a:gsLst>
              <a:gs pos="0">
                <a:srgbClr val="C2C274"/>
              </a:gs>
              <a:gs pos="50000">
                <a:srgbClr val="FFFF99"/>
              </a:gs>
              <a:gs pos="100000">
                <a:srgbClr val="C2C274"/>
              </a:gs>
            </a:gsLst>
            <a:lin ang="0" scaled="1"/>
          </a:gradFill>
          <a:ln w="9525" algn="ctr">
            <a:solidFill>
              <a:srgbClr val="FFFFE5"/>
            </a:solid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dirty="0">
                <a:solidFill>
                  <a:srgbClr val="0000FF"/>
                </a:solidFill>
                <a:latin typeface="Times New Roman" panose="02020603050405020304" pitchFamily="18" charset="0"/>
              </a:rPr>
              <a:t>1. </a:t>
            </a:r>
            <a:r>
              <a:rPr lang="en-US" altLang="vi-VN" sz="2400" b="1" i="1" dirty="0">
                <a:solidFill>
                  <a:srgbClr val="0000FF"/>
                </a:solidFill>
                <a:latin typeface="Times New Roman" panose="02020603050405020304" pitchFamily="18" charset="0"/>
              </a:rPr>
              <a:t>Sắt, thép, ni ken, cô ban và các vật liệu từ khác đặt trong từ trường, đều bị </a:t>
            </a:r>
            <a:r>
              <a:rPr lang="en-US" altLang="vi-VN" sz="2400" i="1" dirty="0">
                <a:solidFill>
                  <a:srgbClr val="0000FF"/>
                </a:solidFill>
                <a:latin typeface="Times New Roman" panose="02020603050405020304" pitchFamily="18" charset="0"/>
              </a:rPr>
              <a:t>…………</a:t>
            </a:r>
          </a:p>
          <a:p>
            <a:pPr algn="just" eaLnBrk="1" hangingPunct="1">
              <a:spcBef>
                <a:spcPct val="50000"/>
              </a:spcBef>
            </a:pPr>
            <a:r>
              <a:rPr lang="en-US" altLang="vi-VN" sz="2400" b="1" dirty="0">
                <a:solidFill>
                  <a:srgbClr val="0000FF"/>
                </a:solidFill>
                <a:latin typeface="Times New Roman" panose="02020603050405020304" pitchFamily="18" charset="0"/>
              </a:rPr>
              <a:t>2.</a:t>
            </a:r>
            <a:r>
              <a:rPr lang="en-US" altLang="vi-VN" sz="2400" dirty="0">
                <a:solidFill>
                  <a:srgbClr val="0000FF"/>
                </a:solidFill>
                <a:latin typeface="Times New Roman" panose="02020603050405020304" pitchFamily="18" charset="0"/>
              </a:rPr>
              <a:t> </a:t>
            </a:r>
            <a:r>
              <a:rPr lang="en-US" altLang="vi-VN" sz="2400" b="1" i="1" dirty="0">
                <a:solidFill>
                  <a:srgbClr val="0000FF"/>
                </a:solidFill>
                <a:latin typeface="Times New Roman" panose="02020603050405020304" pitchFamily="18" charset="0"/>
              </a:rPr>
              <a:t>Sau khi đã bị nhiễm từ, </a:t>
            </a:r>
            <a:r>
              <a:rPr lang="en-US" altLang="vi-VN" sz="2400" i="1" dirty="0">
                <a:solidFill>
                  <a:srgbClr val="0000FF"/>
                </a:solidFill>
                <a:latin typeface="Times New Roman" panose="02020603050405020304" pitchFamily="18" charset="0"/>
              </a:rPr>
              <a:t>………..</a:t>
            </a:r>
            <a:r>
              <a:rPr lang="en-US" altLang="vi-VN" sz="2400" b="1" i="1" dirty="0">
                <a:solidFill>
                  <a:srgbClr val="0000FF"/>
                </a:solidFill>
                <a:latin typeface="Times New Roman" panose="02020603050405020304" pitchFamily="18" charset="0"/>
              </a:rPr>
              <a:t>không giữ được từ tính lâu dài.</a:t>
            </a:r>
          </a:p>
          <a:p>
            <a:pPr algn="just" eaLnBrk="1" hangingPunct="1">
              <a:spcBef>
                <a:spcPct val="50000"/>
              </a:spcBef>
            </a:pPr>
            <a:r>
              <a:rPr lang="en-US" altLang="vi-VN" sz="2400" b="1" dirty="0">
                <a:solidFill>
                  <a:srgbClr val="0000FF"/>
                </a:solidFill>
                <a:latin typeface="Times New Roman" panose="02020603050405020304" pitchFamily="18" charset="0"/>
              </a:rPr>
              <a:t>3.</a:t>
            </a:r>
            <a:r>
              <a:rPr lang="en-US" altLang="vi-VN" sz="2400" dirty="0">
                <a:solidFill>
                  <a:srgbClr val="0000FF"/>
                </a:solidFill>
                <a:latin typeface="Times New Roman" panose="02020603050405020304" pitchFamily="18" charset="0"/>
              </a:rPr>
              <a:t> </a:t>
            </a:r>
            <a:r>
              <a:rPr lang="en-US" altLang="vi-VN" sz="2400" b="1" i="1" dirty="0">
                <a:solidFill>
                  <a:srgbClr val="0000FF"/>
                </a:solidFill>
                <a:latin typeface="Times New Roman" panose="02020603050405020304" pitchFamily="18" charset="0"/>
              </a:rPr>
              <a:t>Có thể làm </a:t>
            </a:r>
            <a:r>
              <a:rPr lang="en-US" altLang="vi-VN" sz="2400" i="1" dirty="0">
                <a:solidFill>
                  <a:srgbClr val="0000FF"/>
                </a:solidFill>
                <a:latin typeface="Times New Roman" panose="02020603050405020304" pitchFamily="18" charset="0"/>
              </a:rPr>
              <a:t>……………..</a:t>
            </a:r>
            <a:r>
              <a:rPr lang="en-US" altLang="vi-VN" sz="2400" b="1" i="1" dirty="0">
                <a:solidFill>
                  <a:srgbClr val="0000FF"/>
                </a:solidFill>
                <a:latin typeface="Times New Roman" panose="02020603050405020304" pitchFamily="18" charset="0"/>
              </a:rPr>
              <a:t>của nam châm điện tác dụng lên một vật bằng cách tăng cường độ dòng điện chạy qua các vòng dây hoặc tăng số vòng của ống dây.</a:t>
            </a:r>
          </a:p>
        </p:txBody>
      </p:sp>
      <p:sp>
        <p:nvSpPr>
          <p:cNvPr id="55303" name="Text Box 7"/>
          <p:cNvSpPr txBox="1">
            <a:spLocks noChangeArrowheads="1"/>
          </p:cNvSpPr>
          <p:nvPr/>
        </p:nvSpPr>
        <p:spPr bwMode="auto">
          <a:xfrm>
            <a:off x="2701669" y="2133002"/>
            <a:ext cx="16802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i="1" dirty="0">
                <a:solidFill>
                  <a:srgbClr val="FF0000"/>
                </a:solidFill>
                <a:latin typeface="Times New Roman" panose="02020603050405020304" pitchFamily="18" charset="0"/>
              </a:rPr>
              <a:t>nhiễm từ</a:t>
            </a:r>
          </a:p>
        </p:txBody>
      </p:sp>
      <p:sp>
        <p:nvSpPr>
          <p:cNvPr id="55306" name="Text Box 10"/>
          <p:cNvSpPr txBox="1">
            <a:spLocks noChangeArrowheads="1"/>
          </p:cNvSpPr>
          <p:nvPr/>
        </p:nvSpPr>
        <p:spPr bwMode="auto">
          <a:xfrm>
            <a:off x="1461626" y="900411"/>
            <a:ext cx="100545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dirty="0" smtClean="0">
                <a:latin typeface="Times New Roman" panose="02020603050405020304" pitchFamily="18" charset="0"/>
              </a:rPr>
              <a:t>Hãy </a:t>
            </a:r>
            <a:r>
              <a:rPr lang="en-US" altLang="vi-VN" sz="2400" b="1" dirty="0">
                <a:latin typeface="Times New Roman" panose="02020603050405020304" pitchFamily="18" charset="0"/>
              </a:rPr>
              <a:t>điền cụm từ thích hợp vào chỗ trống để được câu đúng ý nghĩa vật lý:</a:t>
            </a:r>
          </a:p>
        </p:txBody>
      </p:sp>
      <p:sp>
        <p:nvSpPr>
          <p:cNvPr id="11" name="Rectangle 2"/>
          <p:cNvSpPr txBox="1">
            <a:spLocks noChangeArrowheads="1"/>
          </p:cNvSpPr>
          <p:nvPr/>
        </p:nvSpPr>
        <p:spPr>
          <a:xfrm>
            <a:off x="4086856" y="57945"/>
            <a:ext cx="3637287" cy="514350"/>
          </a:xfrm>
          <a:prstGeom prst="roundRect">
            <a:avLst/>
          </a:prstGeom>
          <a:solidFill>
            <a:srgbClr val="0070C0"/>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vi-VN" sz="2700" b="1" dirty="0" smtClean="0">
                <a:solidFill>
                  <a:srgbClr val="FF33CC"/>
                </a:solidFill>
                <a:latin typeface="Times New Roman" panose="02020603050405020304" pitchFamily="18" charset="0"/>
              </a:rPr>
              <a:t>CỦNG CỐ</a:t>
            </a:r>
            <a:endParaRPr lang="en-US" altLang="vi-VN" sz="2700" b="1" dirty="0">
              <a:solidFill>
                <a:schemeClr val="bg1"/>
              </a:solidFill>
              <a:latin typeface=".VnTimeH" panose="020B7200000000000000" pitchFamily="34" charset="0"/>
            </a:endParaRPr>
          </a:p>
        </p:txBody>
      </p:sp>
      <p:sp>
        <p:nvSpPr>
          <p:cNvPr id="9" name="Text Box 7"/>
          <p:cNvSpPr txBox="1">
            <a:spLocks noChangeArrowheads="1"/>
          </p:cNvSpPr>
          <p:nvPr/>
        </p:nvSpPr>
        <p:spPr bwMode="auto">
          <a:xfrm>
            <a:off x="5148136" y="2701216"/>
            <a:ext cx="16802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i="1" dirty="0" smtClean="0">
                <a:solidFill>
                  <a:srgbClr val="FF0000"/>
                </a:solidFill>
                <a:latin typeface="Times New Roman" panose="02020603050405020304" pitchFamily="18" charset="0"/>
              </a:rPr>
              <a:t>sắt non</a:t>
            </a:r>
            <a:endParaRPr lang="en-US" altLang="vi-VN" sz="2400" b="1" i="1" dirty="0">
              <a:solidFill>
                <a:srgbClr val="FF0000"/>
              </a:solidFill>
              <a:latin typeface="Times New Roman" panose="02020603050405020304" pitchFamily="18" charset="0"/>
            </a:endParaRPr>
          </a:p>
        </p:txBody>
      </p:sp>
      <p:sp>
        <p:nvSpPr>
          <p:cNvPr id="10" name="Text Box 7"/>
          <p:cNvSpPr txBox="1">
            <a:spLocks noChangeArrowheads="1"/>
          </p:cNvSpPr>
          <p:nvPr/>
        </p:nvSpPr>
        <p:spPr bwMode="auto">
          <a:xfrm>
            <a:off x="3680918" y="3233572"/>
            <a:ext cx="16802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i="1" dirty="0" smtClean="0">
                <a:solidFill>
                  <a:srgbClr val="FF0000"/>
                </a:solidFill>
                <a:latin typeface="Times New Roman" panose="02020603050405020304" pitchFamily="18" charset="0"/>
              </a:rPr>
              <a:t>tăng lực từ</a:t>
            </a:r>
            <a:endParaRPr lang="en-US" altLang="vi-VN" sz="2400" b="1" i="1"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614930183"/>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5306"/>
                                        </p:tgtEl>
                                        <p:attrNameLst>
                                          <p:attrName>style.visibility</p:attrName>
                                        </p:attrNameLst>
                                      </p:cBhvr>
                                      <p:to>
                                        <p:strVal val="visible"/>
                                      </p:to>
                                    </p:set>
                                    <p:anim calcmode="discrete" valueType="clr">
                                      <p:cBhvr override="childStyle">
                                        <p:cTn id="7" dur="80"/>
                                        <p:tgtEl>
                                          <p:spTgt spid="5530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5306"/>
                                        </p:tgtEl>
                                        <p:attrNameLst>
                                          <p:attrName>fillcolor</p:attrName>
                                        </p:attrNameLst>
                                      </p:cBhvr>
                                      <p:tavLst>
                                        <p:tav tm="0">
                                          <p:val>
                                            <p:clrVal>
                                              <a:schemeClr val="accent2"/>
                                            </p:clrVal>
                                          </p:val>
                                        </p:tav>
                                        <p:tav tm="50000">
                                          <p:val>
                                            <p:clrVal>
                                              <a:schemeClr val="hlink"/>
                                            </p:clrVal>
                                          </p:val>
                                        </p:tav>
                                      </p:tavLst>
                                    </p:anim>
                                    <p:set>
                                      <p:cBhvr>
                                        <p:cTn id="9" dur="80"/>
                                        <p:tgtEl>
                                          <p:spTgt spid="55306"/>
                                        </p:tgtEl>
                                        <p:attrNameLst>
                                          <p:attrName>fill.type</p:attrName>
                                        </p:attrNameLst>
                                      </p:cBhvr>
                                      <p:to>
                                        <p:strVal val="solid"/>
                                      </p:to>
                                    </p:set>
                                  </p:childTnLst>
                                </p:cTn>
                              </p:par>
                            </p:childTnLst>
                          </p:cTn>
                        </p:par>
                        <p:par>
                          <p:cTn id="10" fill="hold" nodeType="afterGroup">
                            <p:stCondLst>
                              <p:cond delay="2280"/>
                            </p:stCondLst>
                            <p:childTnLst>
                              <p:par>
                                <p:cTn id="11" presetID="23" presetClass="entr" presetSubtype="16" fill="hold" nodeType="afterEffect">
                                  <p:stCondLst>
                                    <p:cond delay="0"/>
                                  </p:stCondLst>
                                  <p:childTnLst>
                                    <p:set>
                                      <p:cBhvr>
                                        <p:cTn id="12" dur="1" fill="hold">
                                          <p:stCondLst>
                                            <p:cond delay="0"/>
                                          </p:stCondLst>
                                        </p:cTn>
                                        <p:tgtEl>
                                          <p:spTgt spid="55302">
                                            <p:txEl>
                                              <p:pRg st="0" end="0"/>
                                            </p:txEl>
                                          </p:spTgt>
                                        </p:tgtEl>
                                        <p:attrNameLst>
                                          <p:attrName>style.visibility</p:attrName>
                                        </p:attrNameLst>
                                      </p:cBhvr>
                                      <p:to>
                                        <p:strVal val="visible"/>
                                      </p:to>
                                    </p:set>
                                    <p:anim calcmode="lin" valueType="num">
                                      <p:cBhvr>
                                        <p:cTn id="13" dur="2000" fill="hold"/>
                                        <p:tgtEl>
                                          <p:spTgt spid="55302">
                                            <p:txEl>
                                              <p:pRg st="0" end="0"/>
                                            </p:txEl>
                                          </p:spTgt>
                                        </p:tgtEl>
                                        <p:attrNameLst>
                                          <p:attrName>ppt_w</p:attrName>
                                        </p:attrNameLst>
                                      </p:cBhvr>
                                      <p:tavLst>
                                        <p:tav tm="0">
                                          <p:val>
                                            <p:fltVal val="0"/>
                                          </p:val>
                                        </p:tav>
                                        <p:tav tm="100000">
                                          <p:val>
                                            <p:strVal val="#ppt_w"/>
                                          </p:val>
                                        </p:tav>
                                      </p:tavLst>
                                    </p:anim>
                                    <p:anim calcmode="lin" valueType="num">
                                      <p:cBhvr>
                                        <p:cTn id="14" dur="2000" fill="hold"/>
                                        <p:tgtEl>
                                          <p:spTgt spid="55302">
                                            <p:txEl>
                                              <p:pRg st="0" end="0"/>
                                            </p:txEl>
                                          </p:spTgt>
                                        </p:tgtEl>
                                        <p:attrNameLst>
                                          <p:attrName>ppt_h</p:attrName>
                                        </p:attrNameLst>
                                      </p:cBhvr>
                                      <p:tavLst>
                                        <p:tav tm="0">
                                          <p:val>
                                            <p:fltVal val="0"/>
                                          </p:val>
                                        </p:tav>
                                        <p:tav tm="100000">
                                          <p:val>
                                            <p:strVal val="#ppt_h"/>
                                          </p:val>
                                        </p:tav>
                                      </p:tavLst>
                                    </p:anim>
                                  </p:childTnLst>
                                </p:cTn>
                              </p:par>
                            </p:childTnLst>
                          </p:cTn>
                        </p:par>
                        <p:par>
                          <p:cTn id="15" fill="hold" nodeType="afterGroup">
                            <p:stCondLst>
                              <p:cond delay="4280"/>
                            </p:stCondLst>
                            <p:childTnLst>
                              <p:par>
                                <p:cTn id="16" presetID="23" presetClass="entr" presetSubtype="16" fill="hold" nodeType="afterEffect">
                                  <p:stCondLst>
                                    <p:cond delay="0"/>
                                  </p:stCondLst>
                                  <p:childTnLst>
                                    <p:set>
                                      <p:cBhvr>
                                        <p:cTn id="17" dur="1" fill="hold">
                                          <p:stCondLst>
                                            <p:cond delay="0"/>
                                          </p:stCondLst>
                                        </p:cTn>
                                        <p:tgtEl>
                                          <p:spTgt spid="55302">
                                            <p:txEl>
                                              <p:pRg st="1" end="1"/>
                                            </p:txEl>
                                          </p:spTgt>
                                        </p:tgtEl>
                                        <p:attrNameLst>
                                          <p:attrName>style.visibility</p:attrName>
                                        </p:attrNameLst>
                                      </p:cBhvr>
                                      <p:to>
                                        <p:strVal val="visible"/>
                                      </p:to>
                                    </p:set>
                                    <p:anim calcmode="lin" valueType="num">
                                      <p:cBhvr>
                                        <p:cTn id="18" dur="2000" fill="hold"/>
                                        <p:tgtEl>
                                          <p:spTgt spid="55302">
                                            <p:txEl>
                                              <p:pRg st="1" end="1"/>
                                            </p:txEl>
                                          </p:spTgt>
                                        </p:tgtEl>
                                        <p:attrNameLst>
                                          <p:attrName>ppt_w</p:attrName>
                                        </p:attrNameLst>
                                      </p:cBhvr>
                                      <p:tavLst>
                                        <p:tav tm="0">
                                          <p:val>
                                            <p:fltVal val="0"/>
                                          </p:val>
                                        </p:tav>
                                        <p:tav tm="100000">
                                          <p:val>
                                            <p:strVal val="#ppt_w"/>
                                          </p:val>
                                        </p:tav>
                                      </p:tavLst>
                                    </p:anim>
                                    <p:anim calcmode="lin" valueType="num">
                                      <p:cBhvr>
                                        <p:cTn id="19" dur="2000" fill="hold"/>
                                        <p:tgtEl>
                                          <p:spTgt spid="55302">
                                            <p:txEl>
                                              <p:pRg st="1" end="1"/>
                                            </p:txEl>
                                          </p:spTgt>
                                        </p:tgtEl>
                                        <p:attrNameLst>
                                          <p:attrName>ppt_h</p:attrName>
                                        </p:attrNameLst>
                                      </p:cBhvr>
                                      <p:tavLst>
                                        <p:tav tm="0">
                                          <p:val>
                                            <p:fltVal val="0"/>
                                          </p:val>
                                        </p:tav>
                                        <p:tav tm="100000">
                                          <p:val>
                                            <p:strVal val="#ppt_h"/>
                                          </p:val>
                                        </p:tav>
                                      </p:tavLst>
                                    </p:anim>
                                  </p:childTnLst>
                                </p:cTn>
                              </p:par>
                            </p:childTnLst>
                          </p:cTn>
                        </p:par>
                        <p:par>
                          <p:cTn id="20" fill="hold" nodeType="afterGroup">
                            <p:stCondLst>
                              <p:cond delay="6280"/>
                            </p:stCondLst>
                            <p:childTnLst>
                              <p:par>
                                <p:cTn id="21" presetID="23" presetClass="entr" presetSubtype="16" fill="hold" nodeType="afterEffect">
                                  <p:stCondLst>
                                    <p:cond delay="0"/>
                                  </p:stCondLst>
                                  <p:childTnLst>
                                    <p:set>
                                      <p:cBhvr>
                                        <p:cTn id="22" dur="1" fill="hold">
                                          <p:stCondLst>
                                            <p:cond delay="0"/>
                                          </p:stCondLst>
                                        </p:cTn>
                                        <p:tgtEl>
                                          <p:spTgt spid="55302">
                                            <p:txEl>
                                              <p:pRg st="2" end="2"/>
                                            </p:txEl>
                                          </p:spTgt>
                                        </p:tgtEl>
                                        <p:attrNameLst>
                                          <p:attrName>style.visibility</p:attrName>
                                        </p:attrNameLst>
                                      </p:cBhvr>
                                      <p:to>
                                        <p:strVal val="visible"/>
                                      </p:to>
                                    </p:set>
                                    <p:anim calcmode="lin" valueType="num">
                                      <p:cBhvr>
                                        <p:cTn id="23" dur="2000" fill="hold"/>
                                        <p:tgtEl>
                                          <p:spTgt spid="55302">
                                            <p:txEl>
                                              <p:pRg st="2" end="2"/>
                                            </p:txEl>
                                          </p:spTgt>
                                        </p:tgtEl>
                                        <p:attrNameLst>
                                          <p:attrName>ppt_w</p:attrName>
                                        </p:attrNameLst>
                                      </p:cBhvr>
                                      <p:tavLst>
                                        <p:tav tm="0">
                                          <p:val>
                                            <p:fltVal val="0"/>
                                          </p:val>
                                        </p:tav>
                                        <p:tav tm="100000">
                                          <p:val>
                                            <p:strVal val="#ppt_w"/>
                                          </p:val>
                                        </p:tav>
                                      </p:tavLst>
                                    </p:anim>
                                    <p:anim calcmode="lin" valueType="num">
                                      <p:cBhvr>
                                        <p:cTn id="24" dur="2000" fill="hold"/>
                                        <p:tgtEl>
                                          <p:spTgt spid="5530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51" presetClass="entr" presetSubtype="0" fill="hold" grpId="0" nodeType="clickEffect">
                                  <p:stCondLst>
                                    <p:cond delay="0"/>
                                  </p:stCondLst>
                                  <p:childTnLst>
                                    <p:set>
                                      <p:cBhvr>
                                        <p:cTn id="28" dur="1" fill="hold">
                                          <p:stCondLst>
                                            <p:cond delay="0"/>
                                          </p:stCondLst>
                                        </p:cTn>
                                        <p:tgtEl>
                                          <p:spTgt spid="55303"/>
                                        </p:tgtEl>
                                        <p:attrNameLst>
                                          <p:attrName>style.visibility</p:attrName>
                                        </p:attrNameLst>
                                      </p:cBhvr>
                                      <p:to>
                                        <p:strVal val="visible"/>
                                      </p:to>
                                    </p:set>
                                    <p:animEffect transition="in" filter="fade">
                                      <p:cBhvr>
                                        <p:cTn id="29" dur="770" decel="100000"/>
                                        <p:tgtEl>
                                          <p:spTgt spid="55303"/>
                                        </p:tgtEl>
                                      </p:cBhvr>
                                    </p:animEffect>
                                    <p:animScale>
                                      <p:cBhvr>
                                        <p:cTn id="30" dur="770" decel="100000"/>
                                        <p:tgtEl>
                                          <p:spTgt spid="55303"/>
                                        </p:tgtEl>
                                      </p:cBhvr>
                                      <p:from x="10000" y="10000"/>
                                      <p:to x="200000" y="450000"/>
                                    </p:animScale>
                                    <p:animScale>
                                      <p:cBhvr>
                                        <p:cTn id="31" dur="1230" accel="100000" fill="hold">
                                          <p:stCondLst>
                                            <p:cond delay="770"/>
                                          </p:stCondLst>
                                        </p:cTn>
                                        <p:tgtEl>
                                          <p:spTgt spid="55303"/>
                                        </p:tgtEl>
                                      </p:cBhvr>
                                      <p:from x="200000" y="450000"/>
                                      <p:to x="100000" y="100000"/>
                                    </p:animScale>
                                    <p:set>
                                      <p:cBhvr>
                                        <p:cTn id="32" dur="770" fill="hold"/>
                                        <p:tgtEl>
                                          <p:spTgt spid="55303"/>
                                        </p:tgtEl>
                                        <p:attrNameLst>
                                          <p:attrName>ppt_x</p:attrName>
                                        </p:attrNameLst>
                                      </p:cBhvr>
                                      <p:to>
                                        <p:strVal val="(0.5)"/>
                                      </p:to>
                                    </p:set>
                                    <p:anim from="(0.5)" to="(#ppt_x)" calcmode="lin" valueType="num">
                                      <p:cBhvr>
                                        <p:cTn id="33" dur="1230" accel="100000" fill="hold">
                                          <p:stCondLst>
                                            <p:cond delay="770"/>
                                          </p:stCondLst>
                                        </p:cTn>
                                        <p:tgtEl>
                                          <p:spTgt spid="55303"/>
                                        </p:tgtEl>
                                        <p:attrNameLst>
                                          <p:attrName>ppt_x</p:attrName>
                                        </p:attrNameLst>
                                      </p:cBhvr>
                                    </p:anim>
                                    <p:set>
                                      <p:cBhvr>
                                        <p:cTn id="34" dur="770" fill="hold"/>
                                        <p:tgtEl>
                                          <p:spTgt spid="55303"/>
                                        </p:tgtEl>
                                        <p:attrNameLst>
                                          <p:attrName>ppt_y</p:attrName>
                                        </p:attrNameLst>
                                      </p:cBhvr>
                                      <p:to>
                                        <p:strVal val="(#ppt_y+0.4)"/>
                                      </p:to>
                                    </p:set>
                                    <p:anim from="(#ppt_y+0.4)" to="(#ppt_y)" calcmode="lin" valueType="num">
                                      <p:cBhvr>
                                        <p:cTn id="35" dur="1230" accel="100000" fill="hold">
                                          <p:stCondLst>
                                            <p:cond delay="770"/>
                                          </p:stCondLst>
                                        </p:cTn>
                                        <p:tgtEl>
                                          <p:spTgt spid="55303"/>
                                        </p:tgtEl>
                                        <p:attrNameLst>
                                          <p:attrName>ppt_y</p:attrName>
                                        </p:attrNameLst>
                                      </p:cBhvr>
                                    </p:anim>
                                  </p:childTnLst>
                                </p:cTn>
                              </p:par>
                            </p:childTnLst>
                          </p:cTn>
                        </p:par>
                      </p:childTnLst>
                    </p:cTn>
                  </p:par>
                  <p:par>
                    <p:cTn id="36" fill="hold" nodeType="clickPar">
                      <p:stCondLst>
                        <p:cond delay="indefinite"/>
                      </p:stCondLst>
                      <p:childTnLst>
                        <p:par>
                          <p:cTn id="37" fill="hold" nodeType="withGroup">
                            <p:stCondLst>
                              <p:cond delay="0"/>
                            </p:stCondLst>
                            <p:childTnLst>
                              <p:par>
                                <p:cTn id="38" presetID="51" presetClass="entr" presetSubtype="0" fill="hold" grpId="0" nodeType="click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770" decel="100000"/>
                                        <p:tgtEl>
                                          <p:spTgt spid="9"/>
                                        </p:tgtEl>
                                      </p:cBhvr>
                                    </p:animEffect>
                                    <p:animScale>
                                      <p:cBhvr>
                                        <p:cTn id="41" dur="770" decel="100000"/>
                                        <p:tgtEl>
                                          <p:spTgt spid="9"/>
                                        </p:tgtEl>
                                      </p:cBhvr>
                                      <p:from x="10000" y="10000"/>
                                      <p:to x="200000" y="450000"/>
                                    </p:animScale>
                                    <p:animScale>
                                      <p:cBhvr>
                                        <p:cTn id="42" dur="1230" accel="100000" fill="hold">
                                          <p:stCondLst>
                                            <p:cond delay="770"/>
                                          </p:stCondLst>
                                        </p:cTn>
                                        <p:tgtEl>
                                          <p:spTgt spid="9"/>
                                        </p:tgtEl>
                                      </p:cBhvr>
                                      <p:from x="200000" y="450000"/>
                                      <p:to x="100000" y="100000"/>
                                    </p:animScale>
                                    <p:set>
                                      <p:cBhvr>
                                        <p:cTn id="43" dur="770" fill="hold"/>
                                        <p:tgtEl>
                                          <p:spTgt spid="9"/>
                                        </p:tgtEl>
                                        <p:attrNameLst>
                                          <p:attrName>ppt_x</p:attrName>
                                        </p:attrNameLst>
                                      </p:cBhvr>
                                      <p:to>
                                        <p:strVal val="(0.5)"/>
                                      </p:to>
                                    </p:set>
                                    <p:anim from="(0.5)" to="(#ppt_x)" calcmode="lin" valueType="num">
                                      <p:cBhvr>
                                        <p:cTn id="44" dur="1230" accel="100000" fill="hold">
                                          <p:stCondLst>
                                            <p:cond delay="770"/>
                                          </p:stCondLst>
                                        </p:cTn>
                                        <p:tgtEl>
                                          <p:spTgt spid="9"/>
                                        </p:tgtEl>
                                        <p:attrNameLst>
                                          <p:attrName>ppt_x</p:attrName>
                                        </p:attrNameLst>
                                      </p:cBhvr>
                                    </p:anim>
                                    <p:set>
                                      <p:cBhvr>
                                        <p:cTn id="45" dur="770" fill="hold"/>
                                        <p:tgtEl>
                                          <p:spTgt spid="9"/>
                                        </p:tgtEl>
                                        <p:attrNameLst>
                                          <p:attrName>ppt_y</p:attrName>
                                        </p:attrNameLst>
                                      </p:cBhvr>
                                      <p:to>
                                        <p:strVal val="(#ppt_y+0.4)"/>
                                      </p:to>
                                    </p:set>
                                    <p:anim from="(#ppt_y+0.4)" to="(#ppt_y)" calcmode="lin" valueType="num">
                                      <p:cBhvr>
                                        <p:cTn id="46" dur="1230" accel="100000" fill="hold">
                                          <p:stCondLst>
                                            <p:cond delay="770"/>
                                          </p:stCondLst>
                                        </p:cTn>
                                        <p:tgtEl>
                                          <p:spTgt spid="9"/>
                                        </p:tgtEl>
                                        <p:attrNameLst>
                                          <p:attrName>ppt_y</p:attrName>
                                        </p:attrNameLst>
                                      </p:cBhvr>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51"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fade">
                                      <p:cBhvr>
                                        <p:cTn id="51" dur="770" decel="100000"/>
                                        <p:tgtEl>
                                          <p:spTgt spid="10"/>
                                        </p:tgtEl>
                                      </p:cBhvr>
                                    </p:animEffect>
                                    <p:animScale>
                                      <p:cBhvr>
                                        <p:cTn id="52" dur="770" decel="100000"/>
                                        <p:tgtEl>
                                          <p:spTgt spid="10"/>
                                        </p:tgtEl>
                                      </p:cBhvr>
                                      <p:from x="10000" y="10000"/>
                                      <p:to x="200000" y="450000"/>
                                    </p:animScale>
                                    <p:animScale>
                                      <p:cBhvr>
                                        <p:cTn id="53" dur="1230" accel="100000" fill="hold">
                                          <p:stCondLst>
                                            <p:cond delay="770"/>
                                          </p:stCondLst>
                                        </p:cTn>
                                        <p:tgtEl>
                                          <p:spTgt spid="10"/>
                                        </p:tgtEl>
                                      </p:cBhvr>
                                      <p:from x="200000" y="450000"/>
                                      <p:to x="100000" y="100000"/>
                                    </p:animScale>
                                    <p:set>
                                      <p:cBhvr>
                                        <p:cTn id="54" dur="770" fill="hold"/>
                                        <p:tgtEl>
                                          <p:spTgt spid="10"/>
                                        </p:tgtEl>
                                        <p:attrNameLst>
                                          <p:attrName>ppt_x</p:attrName>
                                        </p:attrNameLst>
                                      </p:cBhvr>
                                      <p:to>
                                        <p:strVal val="(0.5)"/>
                                      </p:to>
                                    </p:set>
                                    <p:anim from="(0.5)" to="(#ppt_x)" calcmode="lin" valueType="num">
                                      <p:cBhvr>
                                        <p:cTn id="55" dur="1230" accel="100000" fill="hold">
                                          <p:stCondLst>
                                            <p:cond delay="770"/>
                                          </p:stCondLst>
                                        </p:cTn>
                                        <p:tgtEl>
                                          <p:spTgt spid="10"/>
                                        </p:tgtEl>
                                        <p:attrNameLst>
                                          <p:attrName>ppt_x</p:attrName>
                                        </p:attrNameLst>
                                      </p:cBhvr>
                                    </p:anim>
                                    <p:set>
                                      <p:cBhvr>
                                        <p:cTn id="56" dur="770" fill="hold"/>
                                        <p:tgtEl>
                                          <p:spTgt spid="10"/>
                                        </p:tgtEl>
                                        <p:attrNameLst>
                                          <p:attrName>ppt_y</p:attrName>
                                        </p:attrNameLst>
                                      </p:cBhvr>
                                      <p:to>
                                        <p:strVal val="(#ppt_y+0.4)"/>
                                      </p:to>
                                    </p:set>
                                    <p:anim from="(#ppt_y+0.4)" to="(#ppt_y)" calcmode="lin" valueType="num">
                                      <p:cBhvr>
                                        <p:cTn id="57" dur="1230" accel="100000" fill="hold">
                                          <p:stCondLst>
                                            <p:cond delay="770"/>
                                          </p:stCondLst>
                                        </p:cTn>
                                        <p:tgtEl>
                                          <p:spTgt spid="10"/>
                                        </p:tgtEl>
                                        <p:attrNameLst>
                                          <p:attrName>ppt_y</p:attrName>
                                        </p:attrNameLst>
                                      </p:cBhvr>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55302">
                                            <p:bg/>
                                          </p:spTgt>
                                        </p:tgtEl>
                                        <p:attrNameLst>
                                          <p:attrName>style.visibility</p:attrName>
                                        </p:attrNameLst>
                                      </p:cBhvr>
                                      <p:to>
                                        <p:strVal val="visible"/>
                                      </p:to>
                                    </p:set>
                                    <p:animEffect transition="in" filter="fade">
                                      <p:cBhvr>
                                        <p:cTn id="62" dur="1000"/>
                                        <p:tgtEl>
                                          <p:spTgt spid="55302">
                                            <p:bg/>
                                          </p:spTgt>
                                        </p:tgtEl>
                                      </p:cBhvr>
                                    </p:animEffect>
                                    <p:anim calcmode="lin" valueType="num">
                                      <p:cBhvr>
                                        <p:cTn id="63" dur="1000" fill="hold"/>
                                        <p:tgtEl>
                                          <p:spTgt spid="55302">
                                            <p:bg/>
                                          </p:spTgt>
                                        </p:tgtEl>
                                        <p:attrNameLst>
                                          <p:attrName>ppt_x</p:attrName>
                                        </p:attrNameLst>
                                      </p:cBhvr>
                                      <p:tavLst>
                                        <p:tav tm="0">
                                          <p:val>
                                            <p:strVal val="#ppt_x"/>
                                          </p:val>
                                        </p:tav>
                                        <p:tav tm="100000">
                                          <p:val>
                                            <p:strVal val="#ppt_x"/>
                                          </p:val>
                                        </p:tav>
                                      </p:tavLst>
                                    </p:anim>
                                    <p:anim calcmode="lin" valueType="num">
                                      <p:cBhvr>
                                        <p:cTn id="64" dur="1000" fill="hold"/>
                                        <p:tgtEl>
                                          <p:spTgt spid="55302">
                                            <p:bg/>
                                          </p:spTgt>
                                        </p:tgtEl>
                                        <p:attrNameLst>
                                          <p:attrName>ppt_y</p:attrName>
                                        </p:attrNameLst>
                                      </p:cBhvr>
                                      <p:tavLst>
                                        <p:tav tm="0">
                                          <p:val>
                                            <p:strVal val="#ppt_y+.1"/>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47" presetClass="entr" presetSubtype="0" fill="hold" nodeType="clickEffect">
                                  <p:stCondLst>
                                    <p:cond delay="0"/>
                                  </p:stCondLst>
                                  <p:childTnLst>
                                    <p:set>
                                      <p:cBhvr>
                                        <p:cTn id="68" dur="1" fill="hold">
                                          <p:stCondLst>
                                            <p:cond delay="0"/>
                                          </p:stCondLst>
                                        </p:cTn>
                                        <p:tgtEl>
                                          <p:spTgt spid="55300"/>
                                        </p:tgtEl>
                                        <p:attrNameLst>
                                          <p:attrName>style.visibility</p:attrName>
                                        </p:attrNameLst>
                                      </p:cBhvr>
                                      <p:to>
                                        <p:strVal val="visible"/>
                                      </p:to>
                                    </p:set>
                                    <p:animEffect transition="in" filter="fade">
                                      <p:cBhvr>
                                        <p:cTn id="69" dur="1000"/>
                                        <p:tgtEl>
                                          <p:spTgt spid="55300"/>
                                        </p:tgtEl>
                                      </p:cBhvr>
                                    </p:animEffect>
                                    <p:anim calcmode="lin" valueType="num">
                                      <p:cBhvr>
                                        <p:cTn id="70" dur="1000" fill="hold"/>
                                        <p:tgtEl>
                                          <p:spTgt spid="55300"/>
                                        </p:tgtEl>
                                        <p:attrNameLst>
                                          <p:attrName>ppt_x</p:attrName>
                                        </p:attrNameLst>
                                      </p:cBhvr>
                                      <p:tavLst>
                                        <p:tav tm="0">
                                          <p:val>
                                            <p:strVal val="#ppt_x"/>
                                          </p:val>
                                        </p:tav>
                                        <p:tav tm="100000">
                                          <p:val>
                                            <p:strVal val="#ppt_x"/>
                                          </p:val>
                                        </p:tav>
                                      </p:tavLst>
                                    </p:anim>
                                    <p:anim calcmode="lin" valueType="num">
                                      <p:cBhvr>
                                        <p:cTn id="71" dur="1000" fill="hold"/>
                                        <p:tgtEl>
                                          <p:spTgt spid="55300"/>
                                        </p:tgtEl>
                                        <p:attrNameLst>
                                          <p:attrName>ppt_y</p:attrName>
                                        </p:attrNameLst>
                                      </p:cBhvr>
                                      <p:tavLst>
                                        <p:tav tm="0">
                                          <p:val>
                                            <p:strVal val="#ppt_y-.1"/>
                                          </p:val>
                                        </p:tav>
                                        <p:tav tm="100000">
                                          <p:val>
                                            <p:strVal val="#ppt_y"/>
                                          </p:val>
                                        </p:tav>
                                      </p:tavLst>
                                    </p:anim>
                                  </p:childTnLst>
                                </p:cTn>
                              </p:par>
                              <p:par>
                                <p:cTn id="72" presetID="10" presetClass="exit" presetSubtype="0" fill="hold" grpId="1" nodeType="withEffect">
                                  <p:stCondLst>
                                    <p:cond delay="0"/>
                                  </p:stCondLst>
                                  <p:iterate type="lt">
                                    <p:tmPct val="0"/>
                                  </p:iterate>
                                  <p:childTnLst>
                                    <p:animEffect transition="out" filter="fade">
                                      <p:cBhvr>
                                        <p:cTn id="73" dur="900"/>
                                        <p:tgtEl>
                                          <p:spTgt spid="55306"/>
                                        </p:tgtEl>
                                      </p:cBhvr>
                                    </p:animEffect>
                                    <p:set>
                                      <p:cBhvr>
                                        <p:cTn id="74" dur="1" fill="hold">
                                          <p:stCondLst>
                                            <p:cond delay="899"/>
                                          </p:stCondLst>
                                        </p:cTn>
                                        <p:tgtEl>
                                          <p:spTgt spid="55306"/>
                                        </p:tgtEl>
                                        <p:attrNameLst>
                                          <p:attrName>style.visibility</p:attrName>
                                        </p:attrNameLst>
                                      </p:cBhvr>
                                      <p:to>
                                        <p:strVal val="hidden"/>
                                      </p:to>
                                    </p:set>
                                  </p:childTnLst>
                                </p:cTn>
                              </p:par>
                              <p:par>
                                <p:cTn id="75" presetID="1" presetClass="exit" presetSubtype="0" fill="hold" grpId="0" nodeType="withEffect">
                                  <p:stCondLst>
                                    <p:cond delay="0"/>
                                  </p:stCondLst>
                                  <p:childTnLst>
                                    <p:set>
                                      <p:cBhvr>
                                        <p:cTn id="76" dur="1" fill="hold">
                                          <p:stCondLst>
                                            <p:cond delay="0"/>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2" grpId="0" uiExpand="1" build="allAtOnce" animBg="1"/>
      <p:bldP spid="55303" grpId="0"/>
      <p:bldP spid="55306" grpId="0"/>
      <p:bldP spid="55306" grpId="1"/>
      <p:bldP spid="11" grpId="0" animBg="1"/>
      <p:bldP spid="9"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Pea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5" name="WordArt 3"/>
          <p:cNvSpPr>
            <a:spLocks noChangeArrowheads="1" noChangeShapeType="1" noTextEdit="1"/>
          </p:cNvSpPr>
          <p:nvPr/>
        </p:nvSpPr>
        <p:spPr bwMode="auto">
          <a:xfrm>
            <a:off x="4419600" y="533400"/>
            <a:ext cx="3429000" cy="609600"/>
          </a:xfrm>
          <a:prstGeom prst="rect">
            <a:avLst/>
          </a:prstGeom>
        </p:spPr>
        <p:txBody>
          <a:bodyPr wrap="none" fromWordArt="1">
            <a:prstTxWarp prst="textPlain">
              <a:avLst>
                <a:gd name="adj" fmla="val 50000"/>
              </a:avLst>
            </a:prstTxWarp>
          </a:bodyPr>
          <a:lstStyle/>
          <a:p>
            <a:r>
              <a:rPr lang="vi-VN" sz="3600" b="1" i="1" kern="10">
                <a:ln w="9525">
                  <a:solidFill>
                    <a:srgbClr val="FF3300"/>
                  </a:solidFill>
                  <a:round/>
                  <a:headEnd/>
                  <a:tailEnd/>
                </a:ln>
                <a:solidFill>
                  <a:srgbClr val="FF33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Hướng dẫn về nhà</a:t>
            </a:r>
          </a:p>
        </p:txBody>
      </p:sp>
      <p:cxnSp>
        <p:nvCxnSpPr>
          <p:cNvPr id="20484" name="AutoShape 4"/>
          <p:cNvCxnSpPr>
            <a:cxnSpLocks noChangeShapeType="1"/>
          </p:cNvCxnSpPr>
          <p:nvPr/>
        </p:nvCxnSpPr>
        <p:spPr bwMode="auto">
          <a:xfrm>
            <a:off x="1524000" y="3429000"/>
            <a:ext cx="0" cy="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20485" name="Rectangle 7"/>
          <p:cNvSpPr>
            <a:spLocks noGrp="1" noChangeArrowheads="1"/>
          </p:cNvSpPr>
          <p:nvPr>
            <p:ph type="body" idx="1"/>
          </p:nvPr>
        </p:nvSpPr>
        <p:spPr>
          <a:xfrm>
            <a:off x="1733266" y="1825625"/>
            <a:ext cx="8761862" cy="4351338"/>
          </a:xfrm>
          <a:noFill/>
        </p:spPr>
        <p:txBody>
          <a:bodyPr/>
          <a:lstStyle/>
          <a:p>
            <a:pPr marL="609600" indent="-609600">
              <a:buNone/>
            </a:pPr>
            <a:r>
              <a:rPr lang="en-US" altLang="vi-VN" b="1" i="1" dirty="0" smtClean="0">
                <a:solidFill>
                  <a:srgbClr val="0000FF"/>
                </a:solidFill>
                <a:latin typeface="Times New Roman" panose="02020603050405020304" pitchFamily="18" charset="0"/>
              </a:rPr>
              <a:t>1. Học thuộc nội dung bài học</a:t>
            </a:r>
          </a:p>
          <a:p>
            <a:pPr marL="609600" indent="-609600">
              <a:buNone/>
            </a:pPr>
            <a:r>
              <a:rPr lang="en-US" altLang="vi-VN" b="1" i="1" dirty="0">
                <a:solidFill>
                  <a:srgbClr val="0000FF"/>
                </a:solidFill>
                <a:latin typeface="Times New Roman" panose="02020603050405020304" pitchFamily="18" charset="0"/>
              </a:rPr>
              <a:t>2. </a:t>
            </a:r>
            <a:r>
              <a:rPr lang="en-US" altLang="vi-VN" b="1" i="1" dirty="0" smtClean="0">
                <a:solidFill>
                  <a:srgbClr val="0000FF"/>
                </a:solidFill>
                <a:latin typeface="Times New Roman" panose="02020603050405020304" pitchFamily="18" charset="0"/>
              </a:rPr>
              <a:t>Làm bài tập SBT </a:t>
            </a:r>
          </a:p>
          <a:p>
            <a:pPr marL="609600" indent="-609600">
              <a:buNone/>
            </a:pPr>
            <a:r>
              <a:rPr lang="en-US" altLang="vi-VN" b="1" i="1" dirty="0" smtClean="0">
                <a:solidFill>
                  <a:srgbClr val="0000FF"/>
                </a:solidFill>
                <a:latin typeface="Times New Roman" panose="02020603050405020304" pitchFamily="18" charset="0"/>
              </a:rPr>
              <a:t>3. Đọc trước nội dung bài 27: Lực điện từ</a:t>
            </a:r>
          </a:p>
          <a:p>
            <a:pPr marL="609600" indent="-609600"/>
            <a:endParaRPr lang="en-US" altLang="vi-VN" b="1" i="1" dirty="0" smtClean="0">
              <a:solidFill>
                <a:srgbClr val="0000FF"/>
              </a:solidFill>
              <a:latin typeface="Times New Roman" panose="02020603050405020304" pitchFamily="18" charset="0"/>
            </a:endParaRPr>
          </a:p>
          <a:p>
            <a:pPr marL="609600" indent="-609600"/>
            <a:endParaRPr lang="en-US" altLang="vi-VN" b="1" i="1" dirty="0" smtClean="0">
              <a:solidFill>
                <a:srgbClr val="0000FF"/>
              </a:solidFill>
              <a:latin typeface="Times New Roman" panose="02020603050405020304" pitchFamily="18" charset="0"/>
            </a:endParaRPr>
          </a:p>
        </p:txBody>
      </p:sp>
      <p:grpSp>
        <p:nvGrpSpPr>
          <p:cNvPr id="20486" name="Group 8"/>
          <p:cNvGrpSpPr>
            <a:grpSpLocks/>
          </p:cNvGrpSpPr>
          <p:nvPr/>
        </p:nvGrpSpPr>
        <p:grpSpPr bwMode="auto">
          <a:xfrm>
            <a:off x="3794078" y="3875964"/>
            <a:ext cx="5295331" cy="2105736"/>
            <a:chOff x="4130" y="2318"/>
            <a:chExt cx="2835" cy="1620"/>
          </a:xfrm>
        </p:grpSpPr>
        <p:sp>
          <p:nvSpPr>
            <p:cNvPr id="20487" name="Freeform 9"/>
            <p:cNvSpPr>
              <a:spLocks/>
            </p:cNvSpPr>
            <p:nvPr/>
          </p:nvSpPr>
          <p:spPr bwMode="auto">
            <a:xfrm>
              <a:off x="4130" y="2618"/>
              <a:ext cx="2835" cy="1186"/>
            </a:xfrm>
            <a:custGeom>
              <a:avLst/>
              <a:gdLst>
                <a:gd name="T0" fmla="*/ 2726 w 2835"/>
                <a:gd name="T1" fmla="*/ 335 h 1186"/>
                <a:gd name="T2" fmla="*/ 2549 w 2835"/>
                <a:gd name="T3" fmla="*/ 397 h 1186"/>
                <a:gd name="T4" fmla="*/ 2368 w 2835"/>
                <a:gd name="T5" fmla="*/ 459 h 1186"/>
                <a:gd name="T6" fmla="*/ 2185 w 2835"/>
                <a:gd name="T7" fmla="*/ 515 h 1186"/>
                <a:gd name="T8" fmla="*/ 2008 w 2835"/>
                <a:gd name="T9" fmla="*/ 567 h 1186"/>
                <a:gd name="T10" fmla="*/ 1840 w 2835"/>
                <a:gd name="T11" fmla="*/ 609 h 1186"/>
                <a:gd name="T12" fmla="*/ 1688 w 2835"/>
                <a:gd name="T13" fmla="*/ 645 h 1186"/>
                <a:gd name="T14" fmla="*/ 1556 w 2835"/>
                <a:gd name="T15" fmla="*/ 662 h 1186"/>
                <a:gd name="T16" fmla="*/ 1452 w 2835"/>
                <a:gd name="T17" fmla="*/ 669 h 1186"/>
                <a:gd name="T18" fmla="*/ 1377 w 2835"/>
                <a:gd name="T19" fmla="*/ 658 h 1186"/>
                <a:gd name="T20" fmla="*/ 1343 w 2835"/>
                <a:gd name="T21" fmla="*/ 630 h 1186"/>
                <a:gd name="T22" fmla="*/ 1327 w 2835"/>
                <a:gd name="T23" fmla="*/ 527 h 1186"/>
                <a:gd name="T24" fmla="*/ 1347 w 2835"/>
                <a:gd name="T25" fmla="*/ 424 h 1186"/>
                <a:gd name="T26" fmla="*/ 1318 w 2835"/>
                <a:gd name="T27" fmla="*/ 320 h 1186"/>
                <a:gd name="T28" fmla="*/ 1249 w 2835"/>
                <a:gd name="T29" fmla="*/ 227 h 1186"/>
                <a:gd name="T30" fmla="*/ 1182 w 2835"/>
                <a:gd name="T31" fmla="*/ 126 h 1186"/>
                <a:gd name="T32" fmla="*/ 1104 w 2835"/>
                <a:gd name="T33" fmla="*/ 40 h 1186"/>
                <a:gd name="T34" fmla="*/ 1001 w 2835"/>
                <a:gd name="T35" fmla="*/ 0 h 1186"/>
                <a:gd name="T36" fmla="*/ 861 w 2835"/>
                <a:gd name="T37" fmla="*/ 26 h 1186"/>
                <a:gd name="T38" fmla="*/ 704 w 2835"/>
                <a:gd name="T39" fmla="*/ 79 h 1186"/>
                <a:gd name="T40" fmla="*/ 595 w 2835"/>
                <a:gd name="T41" fmla="*/ 126 h 1186"/>
                <a:gd name="T42" fmla="*/ 509 w 2835"/>
                <a:gd name="T43" fmla="*/ 170 h 1186"/>
                <a:gd name="T44" fmla="*/ 413 w 2835"/>
                <a:gd name="T45" fmla="*/ 214 h 1186"/>
                <a:gd name="T46" fmla="*/ 276 w 2835"/>
                <a:gd name="T47" fmla="*/ 267 h 1186"/>
                <a:gd name="T48" fmla="*/ 69 w 2835"/>
                <a:gd name="T49" fmla="*/ 825 h 1186"/>
                <a:gd name="T50" fmla="*/ 250 w 2835"/>
                <a:gd name="T51" fmla="*/ 757 h 1186"/>
                <a:gd name="T52" fmla="*/ 400 w 2835"/>
                <a:gd name="T53" fmla="*/ 698 h 1186"/>
                <a:gd name="T54" fmla="*/ 538 w 2835"/>
                <a:gd name="T55" fmla="*/ 654 h 1186"/>
                <a:gd name="T56" fmla="*/ 670 w 2835"/>
                <a:gd name="T57" fmla="*/ 609 h 1186"/>
                <a:gd name="T58" fmla="*/ 818 w 2835"/>
                <a:gd name="T59" fmla="*/ 573 h 1186"/>
                <a:gd name="T60" fmla="*/ 791 w 2835"/>
                <a:gd name="T61" fmla="*/ 812 h 1186"/>
                <a:gd name="T62" fmla="*/ 784 w 2835"/>
                <a:gd name="T63" fmla="*/ 959 h 1186"/>
                <a:gd name="T64" fmla="*/ 832 w 2835"/>
                <a:gd name="T65" fmla="*/ 1052 h 1186"/>
                <a:gd name="T66" fmla="*/ 910 w 2835"/>
                <a:gd name="T67" fmla="*/ 1125 h 1186"/>
                <a:gd name="T68" fmla="*/ 1014 w 2835"/>
                <a:gd name="T69" fmla="*/ 1171 h 1186"/>
                <a:gd name="T70" fmla="*/ 1126 w 2835"/>
                <a:gd name="T71" fmla="*/ 1186 h 1186"/>
                <a:gd name="T72" fmla="*/ 1231 w 2835"/>
                <a:gd name="T73" fmla="*/ 1171 h 1186"/>
                <a:gd name="T74" fmla="*/ 1328 w 2835"/>
                <a:gd name="T75" fmla="*/ 1157 h 1186"/>
                <a:gd name="T76" fmla="*/ 1436 w 2835"/>
                <a:gd name="T77" fmla="*/ 1145 h 1186"/>
                <a:gd name="T78" fmla="*/ 1557 w 2835"/>
                <a:gd name="T79" fmla="*/ 1127 h 1186"/>
                <a:gd name="T80" fmla="*/ 1688 w 2835"/>
                <a:gd name="T81" fmla="*/ 1107 h 1186"/>
                <a:gd name="T82" fmla="*/ 1829 w 2835"/>
                <a:gd name="T83" fmla="*/ 1082 h 1186"/>
                <a:gd name="T84" fmla="*/ 1971 w 2835"/>
                <a:gd name="T85" fmla="*/ 1053 h 1186"/>
                <a:gd name="T86" fmla="*/ 2118 w 2835"/>
                <a:gd name="T87" fmla="*/ 1021 h 1186"/>
                <a:gd name="T88" fmla="*/ 2269 w 2835"/>
                <a:gd name="T89" fmla="*/ 981 h 1186"/>
                <a:gd name="T90" fmla="*/ 2418 w 2835"/>
                <a:gd name="T91" fmla="*/ 935 h 1186"/>
                <a:gd name="T92" fmla="*/ 2568 w 2835"/>
                <a:gd name="T93" fmla="*/ 884 h 118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835"/>
                <a:gd name="T142" fmla="*/ 0 h 1186"/>
                <a:gd name="T143" fmla="*/ 2835 w 2835"/>
                <a:gd name="T144" fmla="*/ 1186 h 118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835" h="1186">
                  <a:moveTo>
                    <a:pt x="2835" y="293"/>
                  </a:moveTo>
                  <a:lnTo>
                    <a:pt x="2782" y="312"/>
                  </a:lnTo>
                  <a:lnTo>
                    <a:pt x="2726" y="335"/>
                  </a:lnTo>
                  <a:lnTo>
                    <a:pt x="2668" y="355"/>
                  </a:lnTo>
                  <a:lnTo>
                    <a:pt x="2609" y="377"/>
                  </a:lnTo>
                  <a:lnTo>
                    <a:pt x="2549" y="397"/>
                  </a:lnTo>
                  <a:lnTo>
                    <a:pt x="2490" y="417"/>
                  </a:lnTo>
                  <a:lnTo>
                    <a:pt x="2430" y="440"/>
                  </a:lnTo>
                  <a:lnTo>
                    <a:pt x="2368" y="459"/>
                  </a:lnTo>
                  <a:lnTo>
                    <a:pt x="2307" y="478"/>
                  </a:lnTo>
                  <a:lnTo>
                    <a:pt x="2247" y="498"/>
                  </a:lnTo>
                  <a:lnTo>
                    <a:pt x="2185" y="515"/>
                  </a:lnTo>
                  <a:lnTo>
                    <a:pt x="2125" y="534"/>
                  </a:lnTo>
                  <a:lnTo>
                    <a:pt x="2067" y="553"/>
                  </a:lnTo>
                  <a:lnTo>
                    <a:pt x="2008" y="567"/>
                  </a:lnTo>
                  <a:lnTo>
                    <a:pt x="1952" y="583"/>
                  </a:lnTo>
                  <a:lnTo>
                    <a:pt x="1895" y="596"/>
                  </a:lnTo>
                  <a:lnTo>
                    <a:pt x="1840" y="609"/>
                  </a:lnTo>
                  <a:lnTo>
                    <a:pt x="1788" y="622"/>
                  </a:lnTo>
                  <a:lnTo>
                    <a:pt x="1737" y="635"/>
                  </a:lnTo>
                  <a:lnTo>
                    <a:pt x="1688" y="645"/>
                  </a:lnTo>
                  <a:lnTo>
                    <a:pt x="1640" y="654"/>
                  </a:lnTo>
                  <a:lnTo>
                    <a:pt x="1597" y="658"/>
                  </a:lnTo>
                  <a:lnTo>
                    <a:pt x="1556" y="662"/>
                  </a:lnTo>
                  <a:lnTo>
                    <a:pt x="1520" y="668"/>
                  </a:lnTo>
                  <a:lnTo>
                    <a:pt x="1485" y="669"/>
                  </a:lnTo>
                  <a:lnTo>
                    <a:pt x="1452" y="669"/>
                  </a:lnTo>
                  <a:lnTo>
                    <a:pt x="1423" y="668"/>
                  </a:lnTo>
                  <a:lnTo>
                    <a:pt x="1399" y="662"/>
                  </a:lnTo>
                  <a:lnTo>
                    <a:pt x="1377" y="658"/>
                  </a:lnTo>
                  <a:lnTo>
                    <a:pt x="1363" y="654"/>
                  </a:lnTo>
                  <a:lnTo>
                    <a:pt x="1348" y="641"/>
                  </a:lnTo>
                  <a:lnTo>
                    <a:pt x="1343" y="630"/>
                  </a:lnTo>
                  <a:lnTo>
                    <a:pt x="1328" y="593"/>
                  </a:lnTo>
                  <a:lnTo>
                    <a:pt x="1321" y="561"/>
                  </a:lnTo>
                  <a:lnTo>
                    <a:pt x="1327" y="527"/>
                  </a:lnTo>
                  <a:lnTo>
                    <a:pt x="1333" y="493"/>
                  </a:lnTo>
                  <a:lnTo>
                    <a:pt x="1341" y="460"/>
                  </a:lnTo>
                  <a:lnTo>
                    <a:pt x="1347" y="424"/>
                  </a:lnTo>
                  <a:lnTo>
                    <a:pt x="1348" y="387"/>
                  </a:lnTo>
                  <a:lnTo>
                    <a:pt x="1343" y="349"/>
                  </a:lnTo>
                  <a:lnTo>
                    <a:pt x="1318" y="320"/>
                  </a:lnTo>
                  <a:lnTo>
                    <a:pt x="1295" y="293"/>
                  </a:lnTo>
                  <a:lnTo>
                    <a:pt x="1271" y="263"/>
                  </a:lnTo>
                  <a:lnTo>
                    <a:pt x="1249" y="227"/>
                  </a:lnTo>
                  <a:lnTo>
                    <a:pt x="1228" y="192"/>
                  </a:lnTo>
                  <a:lnTo>
                    <a:pt x="1206" y="159"/>
                  </a:lnTo>
                  <a:lnTo>
                    <a:pt x="1182" y="126"/>
                  </a:lnTo>
                  <a:lnTo>
                    <a:pt x="1157" y="94"/>
                  </a:lnTo>
                  <a:lnTo>
                    <a:pt x="1131" y="66"/>
                  </a:lnTo>
                  <a:lnTo>
                    <a:pt x="1104" y="40"/>
                  </a:lnTo>
                  <a:lnTo>
                    <a:pt x="1071" y="20"/>
                  </a:lnTo>
                  <a:lnTo>
                    <a:pt x="1039" y="7"/>
                  </a:lnTo>
                  <a:lnTo>
                    <a:pt x="1001" y="0"/>
                  </a:lnTo>
                  <a:lnTo>
                    <a:pt x="959" y="0"/>
                  </a:lnTo>
                  <a:lnTo>
                    <a:pt x="913" y="9"/>
                  </a:lnTo>
                  <a:lnTo>
                    <a:pt x="861" y="26"/>
                  </a:lnTo>
                  <a:lnTo>
                    <a:pt x="802" y="45"/>
                  </a:lnTo>
                  <a:lnTo>
                    <a:pt x="750" y="64"/>
                  </a:lnTo>
                  <a:lnTo>
                    <a:pt x="704" y="79"/>
                  </a:lnTo>
                  <a:lnTo>
                    <a:pt x="663" y="94"/>
                  </a:lnTo>
                  <a:lnTo>
                    <a:pt x="628" y="110"/>
                  </a:lnTo>
                  <a:lnTo>
                    <a:pt x="595" y="126"/>
                  </a:lnTo>
                  <a:lnTo>
                    <a:pt x="565" y="140"/>
                  </a:lnTo>
                  <a:lnTo>
                    <a:pt x="538" y="154"/>
                  </a:lnTo>
                  <a:lnTo>
                    <a:pt x="509" y="170"/>
                  </a:lnTo>
                  <a:lnTo>
                    <a:pt x="479" y="183"/>
                  </a:lnTo>
                  <a:lnTo>
                    <a:pt x="447" y="199"/>
                  </a:lnTo>
                  <a:lnTo>
                    <a:pt x="413" y="214"/>
                  </a:lnTo>
                  <a:lnTo>
                    <a:pt x="372" y="229"/>
                  </a:lnTo>
                  <a:lnTo>
                    <a:pt x="329" y="248"/>
                  </a:lnTo>
                  <a:lnTo>
                    <a:pt x="276" y="267"/>
                  </a:lnTo>
                  <a:lnTo>
                    <a:pt x="217" y="284"/>
                  </a:lnTo>
                  <a:lnTo>
                    <a:pt x="0" y="848"/>
                  </a:lnTo>
                  <a:lnTo>
                    <a:pt x="69" y="825"/>
                  </a:lnTo>
                  <a:lnTo>
                    <a:pt x="132" y="799"/>
                  </a:lnTo>
                  <a:lnTo>
                    <a:pt x="194" y="776"/>
                  </a:lnTo>
                  <a:lnTo>
                    <a:pt x="250" y="757"/>
                  </a:lnTo>
                  <a:lnTo>
                    <a:pt x="303" y="737"/>
                  </a:lnTo>
                  <a:lnTo>
                    <a:pt x="352" y="716"/>
                  </a:lnTo>
                  <a:lnTo>
                    <a:pt x="400" y="698"/>
                  </a:lnTo>
                  <a:lnTo>
                    <a:pt x="447" y="682"/>
                  </a:lnTo>
                  <a:lnTo>
                    <a:pt x="492" y="668"/>
                  </a:lnTo>
                  <a:lnTo>
                    <a:pt x="538" y="654"/>
                  </a:lnTo>
                  <a:lnTo>
                    <a:pt x="581" y="636"/>
                  </a:lnTo>
                  <a:lnTo>
                    <a:pt x="625" y="622"/>
                  </a:lnTo>
                  <a:lnTo>
                    <a:pt x="670" y="609"/>
                  </a:lnTo>
                  <a:lnTo>
                    <a:pt x="717" y="597"/>
                  </a:lnTo>
                  <a:lnTo>
                    <a:pt x="765" y="584"/>
                  </a:lnTo>
                  <a:lnTo>
                    <a:pt x="818" y="573"/>
                  </a:lnTo>
                  <a:lnTo>
                    <a:pt x="819" y="649"/>
                  </a:lnTo>
                  <a:lnTo>
                    <a:pt x="809" y="731"/>
                  </a:lnTo>
                  <a:lnTo>
                    <a:pt x="791" y="812"/>
                  </a:lnTo>
                  <a:lnTo>
                    <a:pt x="779" y="894"/>
                  </a:lnTo>
                  <a:lnTo>
                    <a:pt x="781" y="929"/>
                  </a:lnTo>
                  <a:lnTo>
                    <a:pt x="784" y="959"/>
                  </a:lnTo>
                  <a:lnTo>
                    <a:pt x="798" y="993"/>
                  </a:lnTo>
                  <a:lnTo>
                    <a:pt x="814" y="1023"/>
                  </a:lnTo>
                  <a:lnTo>
                    <a:pt x="832" y="1052"/>
                  </a:lnTo>
                  <a:lnTo>
                    <a:pt x="854" y="1078"/>
                  </a:lnTo>
                  <a:lnTo>
                    <a:pt x="881" y="1102"/>
                  </a:lnTo>
                  <a:lnTo>
                    <a:pt x="910" y="1125"/>
                  </a:lnTo>
                  <a:lnTo>
                    <a:pt x="943" y="1144"/>
                  </a:lnTo>
                  <a:lnTo>
                    <a:pt x="976" y="1160"/>
                  </a:lnTo>
                  <a:lnTo>
                    <a:pt x="1014" y="1171"/>
                  </a:lnTo>
                  <a:lnTo>
                    <a:pt x="1051" y="1182"/>
                  </a:lnTo>
                  <a:lnTo>
                    <a:pt x="1087" y="1186"/>
                  </a:lnTo>
                  <a:lnTo>
                    <a:pt x="1126" y="1186"/>
                  </a:lnTo>
                  <a:lnTo>
                    <a:pt x="1163" y="1184"/>
                  </a:lnTo>
                  <a:lnTo>
                    <a:pt x="1202" y="1176"/>
                  </a:lnTo>
                  <a:lnTo>
                    <a:pt x="1231" y="1171"/>
                  </a:lnTo>
                  <a:lnTo>
                    <a:pt x="1261" y="1167"/>
                  </a:lnTo>
                  <a:lnTo>
                    <a:pt x="1294" y="1163"/>
                  </a:lnTo>
                  <a:lnTo>
                    <a:pt x="1328" y="1157"/>
                  </a:lnTo>
                  <a:lnTo>
                    <a:pt x="1363" y="1154"/>
                  </a:lnTo>
                  <a:lnTo>
                    <a:pt x="1399" y="1148"/>
                  </a:lnTo>
                  <a:lnTo>
                    <a:pt x="1436" y="1145"/>
                  </a:lnTo>
                  <a:lnTo>
                    <a:pt x="1475" y="1140"/>
                  </a:lnTo>
                  <a:lnTo>
                    <a:pt x="1517" y="1134"/>
                  </a:lnTo>
                  <a:lnTo>
                    <a:pt x="1557" y="1127"/>
                  </a:lnTo>
                  <a:lnTo>
                    <a:pt x="1602" y="1121"/>
                  </a:lnTo>
                  <a:lnTo>
                    <a:pt x="1645" y="1114"/>
                  </a:lnTo>
                  <a:lnTo>
                    <a:pt x="1688" y="1107"/>
                  </a:lnTo>
                  <a:lnTo>
                    <a:pt x="1734" y="1099"/>
                  </a:lnTo>
                  <a:lnTo>
                    <a:pt x="1780" y="1091"/>
                  </a:lnTo>
                  <a:lnTo>
                    <a:pt x="1829" y="1082"/>
                  </a:lnTo>
                  <a:lnTo>
                    <a:pt x="1875" y="1073"/>
                  </a:lnTo>
                  <a:lnTo>
                    <a:pt x="1924" y="1063"/>
                  </a:lnTo>
                  <a:lnTo>
                    <a:pt x="1971" y="1053"/>
                  </a:lnTo>
                  <a:lnTo>
                    <a:pt x="2021" y="1044"/>
                  </a:lnTo>
                  <a:lnTo>
                    <a:pt x="2070" y="1034"/>
                  </a:lnTo>
                  <a:lnTo>
                    <a:pt x="2118" y="1021"/>
                  </a:lnTo>
                  <a:lnTo>
                    <a:pt x="2168" y="1008"/>
                  </a:lnTo>
                  <a:lnTo>
                    <a:pt x="2218" y="994"/>
                  </a:lnTo>
                  <a:lnTo>
                    <a:pt x="2269" y="981"/>
                  </a:lnTo>
                  <a:lnTo>
                    <a:pt x="2319" y="967"/>
                  </a:lnTo>
                  <a:lnTo>
                    <a:pt x="2368" y="951"/>
                  </a:lnTo>
                  <a:lnTo>
                    <a:pt x="2418" y="935"/>
                  </a:lnTo>
                  <a:lnTo>
                    <a:pt x="2468" y="922"/>
                  </a:lnTo>
                  <a:lnTo>
                    <a:pt x="2517" y="900"/>
                  </a:lnTo>
                  <a:lnTo>
                    <a:pt x="2568" y="884"/>
                  </a:lnTo>
                  <a:lnTo>
                    <a:pt x="2616" y="864"/>
                  </a:lnTo>
                  <a:lnTo>
                    <a:pt x="2835" y="293"/>
                  </a:lnTo>
                  <a:close/>
                </a:path>
              </a:pathLst>
            </a:custGeom>
            <a:solidFill>
              <a:srgbClr val="CCFFFF"/>
            </a:solidFill>
            <a:ln w="9525">
              <a:solidFill>
                <a:srgbClr val="0000FF"/>
              </a:solidFill>
              <a:round/>
              <a:headEnd/>
              <a:tailEnd/>
            </a:ln>
          </p:spPr>
          <p:txBody>
            <a:bodyPr/>
            <a:lstStyle/>
            <a:p>
              <a:endParaRPr lang="vi-VN"/>
            </a:p>
          </p:txBody>
        </p:sp>
        <p:sp>
          <p:nvSpPr>
            <p:cNvPr id="20488" name="Freeform 10"/>
            <p:cNvSpPr>
              <a:spLocks/>
            </p:cNvSpPr>
            <p:nvPr/>
          </p:nvSpPr>
          <p:spPr bwMode="auto">
            <a:xfrm>
              <a:off x="4672" y="2318"/>
              <a:ext cx="975" cy="1105"/>
            </a:xfrm>
            <a:custGeom>
              <a:avLst/>
              <a:gdLst>
                <a:gd name="T0" fmla="*/ 975 w 975"/>
                <a:gd name="T1" fmla="*/ 0 h 1105"/>
                <a:gd name="T2" fmla="*/ 877 w 975"/>
                <a:gd name="T3" fmla="*/ 23 h 1105"/>
                <a:gd name="T4" fmla="*/ 785 w 975"/>
                <a:gd name="T5" fmla="*/ 56 h 1105"/>
                <a:gd name="T6" fmla="*/ 690 w 975"/>
                <a:gd name="T7" fmla="*/ 102 h 1105"/>
                <a:gd name="T8" fmla="*/ 601 w 975"/>
                <a:gd name="T9" fmla="*/ 153 h 1105"/>
                <a:gd name="T10" fmla="*/ 516 w 975"/>
                <a:gd name="T11" fmla="*/ 212 h 1105"/>
                <a:gd name="T12" fmla="*/ 436 w 975"/>
                <a:gd name="T13" fmla="*/ 283 h 1105"/>
                <a:gd name="T14" fmla="*/ 359 w 975"/>
                <a:gd name="T15" fmla="*/ 355 h 1105"/>
                <a:gd name="T16" fmla="*/ 290 w 975"/>
                <a:gd name="T17" fmla="*/ 431 h 1105"/>
                <a:gd name="T18" fmla="*/ 226 w 975"/>
                <a:gd name="T19" fmla="*/ 512 h 1105"/>
                <a:gd name="T20" fmla="*/ 170 w 975"/>
                <a:gd name="T21" fmla="*/ 597 h 1105"/>
                <a:gd name="T22" fmla="*/ 118 w 975"/>
                <a:gd name="T23" fmla="*/ 684 h 1105"/>
                <a:gd name="T24" fmla="*/ 78 w 975"/>
                <a:gd name="T25" fmla="*/ 772 h 1105"/>
                <a:gd name="T26" fmla="*/ 43 w 975"/>
                <a:gd name="T27" fmla="*/ 857 h 1105"/>
                <a:gd name="T28" fmla="*/ 19 w 975"/>
                <a:gd name="T29" fmla="*/ 945 h 1105"/>
                <a:gd name="T30" fmla="*/ 4 w 975"/>
                <a:gd name="T31" fmla="*/ 1026 h 1105"/>
                <a:gd name="T32" fmla="*/ 0 w 975"/>
                <a:gd name="T33" fmla="*/ 1105 h 1105"/>
                <a:gd name="T34" fmla="*/ 9 w 975"/>
                <a:gd name="T35" fmla="*/ 1080 h 1105"/>
                <a:gd name="T36" fmla="*/ 14 w 975"/>
                <a:gd name="T37" fmla="*/ 1055 h 1105"/>
                <a:gd name="T38" fmla="*/ 19 w 975"/>
                <a:gd name="T39" fmla="*/ 1036 h 1105"/>
                <a:gd name="T40" fmla="*/ 29 w 975"/>
                <a:gd name="T41" fmla="*/ 1021 h 1105"/>
                <a:gd name="T42" fmla="*/ 23 w 975"/>
                <a:gd name="T43" fmla="*/ 1000 h 1105"/>
                <a:gd name="T44" fmla="*/ 23 w 975"/>
                <a:gd name="T45" fmla="*/ 969 h 1105"/>
                <a:gd name="T46" fmla="*/ 32 w 975"/>
                <a:gd name="T47" fmla="*/ 935 h 1105"/>
                <a:gd name="T48" fmla="*/ 52 w 975"/>
                <a:gd name="T49" fmla="*/ 896 h 1105"/>
                <a:gd name="T50" fmla="*/ 86 w 975"/>
                <a:gd name="T51" fmla="*/ 866 h 1105"/>
                <a:gd name="T52" fmla="*/ 138 w 975"/>
                <a:gd name="T53" fmla="*/ 841 h 1105"/>
                <a:gd name="T54" fmla="*/ 208 w 975"/>
                <a:gd name="T55" fmla="*/ 828 h 1105"/>
                <a:gd name="T56" fmla="*/ 299 w 975"/>
                <a:gd name="T57" fmla="*/ 835 h 1105"/>
                <a:gd name="T58" fmla="*/ 322 w 975"/>
                <a:gd name="T59" fmla="*/ 802 h 1105"/>
                <a:gd name="T60" fmla="*/ 359 w 975"/>
                <a:gd name="T61" fmla="*/ 750 h 1105"/>
                <a:gd name="T62" fmla="*/ 408 w 975"/>
                <a:gd name="T63" fmla="*/ 687 h 1105"/>
                <a:gd name="T64" fmla="*/ 463 w 975"/>
                <a:gd name="T65" fmla="*/ 620 h 1105"/>
                <a:gd name="T66" fmla="*/ 518 w 975"/>
                <a:gd name="T67" fmla="*/ 563 h 1105"/>
                <a:gd name="T68" fmla="*/ 572 w 975"/>
                <a:gd name="T69" fmla="*/ 514 h 1105"/>
                <a:gd name="T70" fmla="*/ 614 w 975"/>
                <a:gd name="T71" fmla="*/ 490 h 1105"/>
                <a:gd name="T72" fmla="*/ 643 w 975"/>
                <a:gd name="T73" fmla="*/ 492 h 1105"/>
                <a:gd name="T74" fmla="*/ 630 w 975"/>
                <a:gd name="T75" fmla="*/ 479 h 1105"/>
                <a:gd name="T76" fmla="*/ 612 w 975"/>
                <a:gd name="T77" fmla="*/ 470 h 1105"/>
                <a:gd name="T78" fmla="*/ 592 w 975"/>
                <a:gd name="T79" fmla="*/ 466 h 1105"/>
                <a:gd name="T80" fmla="*/ 572 w 975"/>
                <a:gd name="T81" fmla="*/ 466 h 1105"/>
                <a:gd name="T82" fmla="*/ 548 w 975"/>
                <a:gd name="T83" fmla="*/ 467 h 1105"/>
                <a:gd name="T84" fmla="*/ 520 w 975"/>
                <a:gd name="T85" fmla="*/ 475 h 1105"/>
                <a:gd name="T86" fmla="*/ 495 w 975"/>
                <a:gd name="T87" fmla="*/ 486 h 1105"/>
                <a:gd name="T88" fmla="*/ 469 w 975"/>
                <a:gd name="T89" fmla="*/ 499 h 1105"/>
                <a:gd name="T90" fmla="*/ 484 w 975"/>
                <a:gd name="T91" fmla="*/ 483 h 1105"/>
                <a:gd name="T92" fmla="*/ 502 w 975"/>
                <a:gd name="T93" fmla="*/ 467 h 1105"/>
                <a:gd name="T94" fmla="*/ 525 w 975"/>
                <a:gd name="T95" fmla="*/ 454 h 1105"/>
                <a:gd name="T96" fmla="*/ 549 w 975"/>
                <a:gd name="T97" fmla="*/ 440 h 1105"/>
                <a:gd name="T98" fmla="*/ 576 w 975"/>
                <a:gd name="T99" fmla="*/ 428 h 1105"/>
                <a:gd name="T100" fmla="*/ 604 w 975"/>
                <a:gd name="T101" fmla="*/ 423 h 1105"/>
                <a:gd name="T102" fmla="*/ 631 w 975"/>
                <a:gd name="T103" fmla="*/ 421 h 1105"/>
                <a:gd name="T104" fmla="*/ 660 w 975"/>
                <a:gd name="T105" fmla="*/ 423 h 1105"/>
                <a:gd name="T106" fmla="*/ 658 w 975"/>
                <a:gd name="T107" fmla="*/ 398 h 1105"/>
                <a:gd name="T108" fmla="*/ 663 w 975"/>
                <a:gd name="T109" fmla="*/ 368 h 1105"/>
                <a:gd name="T110" fmla="*/ 676 w 975"/>
                <a:gd name="T111" fmla="*/ 326 h 1105"/>
                <a:gd name="T112" fmla="*/ 697 w 975"/>
                <a:gd name="T113" fmla="*/ 281 h 1105"/>
                <a:gd name="T114" fmla="*/ 736 w 975"/>
                <a:gd name="T115" fmla="*/ 226 h 1105"/>
                <a:gd name="T116" fmla="*/ 794 w 975"/>
                <a:gd name="T117" fmla="*/ 163 h 1105"/>
                <a:gd name="T118" fmla="*/ 870 w 975"/>
                <a:gd name="T119" fmla="*/ 87 h 1105"/>
                <a:gd name="T120" fmla="*/ 975 w 975"/>
                <a:gd name="T121" fmla="*/ 0 h 110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75"/>
                <a:gd name="T184" fmla="*/ 0 h 1105"/>
                <a:gd name="T185" fmla="*/ 975 w 975"/>
                <a:gd name="T186" fmla="*/ 1105 h 110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75" h="1105">
                  <a:moveTo>
                    <a:pt x="975" y="0"/>
                  </a:moveTo>
                  <a:lnTo>
                    <a:pt x="877" y="23"/>
                  </a:lnTo>
                  <a:lnTo>
                    <a:pt x="785" y="56"/>
                  </a:lnTo>
                  <a:lnTo>
                    <a:pt x="690" y="102"/>
                  </a:lnTo>
                  <a:lnTo>
                    <a:pt x="601" y="153"/>
                  </a:lnTo>
                  <a:lnTo>
                    <a:pt x="516" y="212"/>
                  </a:lnTo>
                  <a:lnTo>
                    <a:pt x="436" y="283"/>
                  </a:lnTo>
                  <a:lnTo>
                    <a:pt x="359" y="355"/>
                  </a:lnTo>
                  <a:lnTo>
                    <a:pt x="290" y="431"/>
                  </a:lnTo>
                  <a:lnTo>
                    <a:pt x="226" y="512"/>
                  </a:lnTo>
                  <a:lnTo>
                    <a:pt x="170" y="597"/>
                  </a:lnTo>
                  <a:lnTo>
                    <a:pt x="118" y="684"/>
                  </a:lnTo>
                  <a:lnTo>
                    <a:pt x="78" y="772"/>
                  </a:lnTo>
                  <a:lnTo>
                    <a:pt x="43" y="857"/>
                  </a:lnTo>
                  <a:lnTo>
                    <a:pt x="19" y="945"/>
                  </a:lnTo>
                  <a:lnTo>
                    <a:pt x="4" y="1026"/>
                  </a:lnTo>
                  <a:lnTo>
                    <a:pt x="0" y="1105"/>
                  </a:lnTo>
                  <a:lnTo>
                    <a:pt x="9" y="1080"/>
                  </a:lnTo>
                  <a:lnTo>
                    <a:pt x="14" y="1055"/>
                  </a:lnTo>
                  <a:lnTo>
                    <a:pt x="19" y="1036"/>
                  </a:lnTo>
                  <a:lnTo>
                    <a:pt x="29" y="1021"/>
                  </a:lnTo>
                  <a:lnTo>
                    <a:pt x="23" y="1000"/>
                  </a:lnTo>
                  <a:lnTo>
                    <a:pt x="23" y="969"/>
                  </a:lnTo>
                  <a:lnTo>
                    <a:pt x="32" y="935"/>
                  </a:lnTo>
                  <a:lnTo>
                    <a:pt x="52" y="896"/>
                  </a:lnTo>
                  <a:lnTo>
                    <a:pt x="86" y="866"/>
                  </a:lnTo>
                  <a:lnTo>
                    <a:pt x="138" y="841"/>
                  </a:lnTo>
                  <a:lnTo>
                    <a:pt x="208" y="828"/>
                  </a:lnTo>
                  <a:lnTo>
                    <a:pt x="299" y="835"/>
                  </a:lnTo>
                  <a:lnTo>
                    <a:pt x="322" y="802"/>
                  </a:lnTo>
                  <a:lnTo>
                    <a:pt x="359" y="750"/>
                  </a:lnTo>
                  <a:lnTo>
                    <a:pt x="408" y="687"/>
                  </a:lnTo>
                  <a:lnTo>
                    <a:pt x="463" y="620"/>
                  </a:lnTo>
                  <a:lnTo>
                    <a:pt x="518" y="563"/>
                  </a:lnTo>
                  <a:lnTo>
                    <a:pt x="572" y="514"/>
                  </a:lnTo>
                  <a:lnTo>
                    <a:pt x="614" y="490"/>
                  </a:lnTo>
                  <a:lnTo>
                    <a:pt x="643" y="492"/>
                  </a:lnTo>
                  <a:lnTo>
                    <a:pt x="630" y="479"/>
                  </a:lnTo>
                  <a:lnTo>
                    <a:pt x="612" y="470"/>
                  </a:lnTo>
                  <a:lnTo>
                    <a:pt x="592" y="466"/>
                  </a:lnTo>
                  <a:lnTo>
                    <a:pt x="572" y="466"/>
                  </a:lnTo>
                  <a:lnTo>
                    <a:pt x="548" y="467"/>
                  </a:lnTo>
                  <a:lnTo>
                    <a:pt x="520" y="475"/>
                  </a:lnTo>
                  <a:lnTo>
                    <a:pt x="495" y="486"/>
                  </a:lnTo>
                  <a:lnTo>
                    <a:pt x="469" y="499"/>
                  </a:lnTo>
                  <a:lnTo>
                    <a:pt x="484" y="483"/>
                  </a:lnTo>
                  <a:lnTo>
                    <a:pt x="502" y="467"/>
                  </a:lnTo>
                  <a:lnTo>
                    <a:pt x="525" y="454"/>
                  </a:lnTo>
                  <a:lnTo>
                    <a:pt x="549" y="440"/>
                  </a:lnTo>
                  <a:lnTo>
                    <a:pt x="576" y="428"/>
                  </a:lnTo>
                  <a:lnTo>
                    <a:pt x="604" y="423"/>
                  </a:lnTo>
                  <a:lnTo>
                    <a:pt x="631" y="421"/>
                  </a:lnTo>
                  <a:lnTo>
                    <a:pt x="660" y="423"/>
                  </a:lnTo>
                  <a:lnTo>
                    <a:pt x="658" y="398"/>
                  </a:lnTo>
                  <a:lnTo>
                    <a:pt x="663" y="368"/>
                  </a:lnTo>
                  <a:lnTo>
                    <a:pt x="676" y="326"/>
                  </a:lnTo>
                  <a:lnTo>
                    <a:pt x="697" y="281"/>
                  </a:lnTo>
                  <a:lnTo>
                    <a:pt x="736" y="226"/>
                  </a:lnTo>
                  <a:lnTo>
                    <a:pt x="794" y="163"/>
                  </a:lnTo>
                  <a:lnTo>
                    <a:pt x="870" y="87"/>
                  </a:lnTo>
                  <a:lnTo>
                    <a:pt x="975" y="0"/>
                  </a:lnTo>
                  <a:close/>
                </a:path>
              </a:pathLst>
            </a:custGeom>
            <a:solidFill>
              <a:srgbClr val="99CCFF"/>
            </a:solidFill>
            <a:ln w="9525">
              <a:solidFill>
                <a:srgbClr val="0000FF"/>
              </a:solidFill>
              <a:round/>
              <a:headEnd/>
              <a:tailEnd/>
            </a:ln>
          </p:spPr>
          <p:txBody>
            <a:bodyPr/>
            <a:lstStyle/>
            <a:p>
              <a:endParaRPr lang="vi-VN"/>
            </a:p>
          </p:txBody>
        </p:sp>
        <p:sp>
          <p:nvSpPr>
            <p:cNvPr id="20489" name="Freeform 11"/>
            <p:cNvSpPr>
              <a:spLocks/>
            </p:cNvSpPr>
            <p:nvPr/>
          </p:nvSpPr>
          <p:spPr bwMode="auto">
            <a:xfrm>
              <a:off x="4672" y="2318"/>
              <a:ext cx="975" cy="1105"/>
            </a:xfrm>
            <a:custGeom>
              <a:avLst/>
              <a:gdLst>
                <a:gd name="T0" fmla="*/ 975 w 975"/>
                <a:gd name="T1" fmla="*/ 0 h 1105"/>
                <a:gd name="T2" fmla="*/ 785 w 975"/>
                <a:gd name="T3" fmla="*/ 56 h 1105"/>
                <a:gd name="T4" fmla="*/ 601 w 975"/>
                <a:gd name="T5" fmla="*/ 153 h 1105"/>
                <a:gd name="T6" fmla="*/ 436 w 975"/>
                <a:gd name="T7" fmla="*/ 283 h 1105"/>
                <a:gd name="T8" fmla="*/ 290 w 975"/>
                <a:gd name="T9" fmla="*/ 431 h 1105"/>
                <a:gd name="T10" fmla="*/ 170 w 975"/>
                <a:gd name="T11" fmla="*/ 597 h 1105"/>
                <a:gd name="T12" fmla="*/ 78 w 975"/>
                <a:gd name="T13" fmla="*/ 772 h 1105"/>
                <a:gd name="T14" fmla="*/ 19 w 975"/>
                <a:gd name="T15" fmla="*/ 945 h 1105"/>
                <a:gd name="T16" fmla="*/ 0 w 975"/>
                <a:gd name="T17" fmla="*/ 1105 h 1105"/>
                <a:gd name="T18" fmla="*/ 9 w 975"/>
                <a:gd name="T19" fmla="*/ 1080 h 1105"/>
                <a:gd name="T20" fmla="*/ 19 w 975"/>
                <a:gd name="T21" fmla="*/ 1036 h 1105"/>
                <a:gd name="T22" fmla="*/ 29 w 975"/>
                <a:gd name="T23" fmla="*/ 1021 h 1105"/>
                <a:gd name="T24" fmla="*/ 23 w 975"/>
                <a:gd name="T25" fmla="*/ 969 h 1105"/>
                <a:gd name="T26" fmla="*/ 52 w 975"/>
                <a:gd name="T27" fmla="*/ 896 h 1105"/>
                <a:gd name="T28" fmla="*/ 138 w 975"/>
                <a:gd name="T29" fmla="*/ 841 h 1105"/>
                <a:gd name="T30" fmla="*/ 299 w 975"/>
                <a:gd name="T31" fmla="*/ 835 h 1105"/>
                <a:gd name="T32" fmla="*/ 322 w 975"/>
                <a:gd name="T33" fmla="*/ 802 h 1105"/>
                <a:gd name="T34" fmla="*/ 408 w 975"/>
                <a:gd name="T35" fmla="*/ 687 h 1105"/>
                <a:gd name="T36" fmla="*/ 518 w 975"/>
                <a:gd name="T37" fmla="*/ 563 h 1105"/>
                <a:gd name="T38" fmla="*/ 614 w 975"/>
                <a:gd name="T39" fmla="*/ 490 h 1105"/>
                <a:gd name="T40" fmla="*/ 643 w 975"/>
                <a:gd name="T41" fmla="*/ 492 h 1105"/>
                <a:gd name="T42" fmla="*/ 612 w 975"/>
                <a:gd name="T43" fmla="*/ 470 h 1105"/>
                <a:gd name="T44" fmla="*/ 572 w 975"/>
                <a:gd name="T45" fmla="*/ 466 h 1105"/>
                <a:gd name="T46" fmla="*/ 520 w 975"/>
                <a:gd name="T47" fmla="*/ 475 h 1105"/>
                <a:gd name="T48" fmla="*/ 469 w 975"/>
                <a:gd name="T49" fmla="*/ 499 h 1105"/>
                <a:gd name="T50" fmla="*/ 484 w 975"/>
                <a:gd name="T51" fmla="*/ 483 h 1105"/>
                <a:gd name="T52" fmla="*/ 525 w 975"/>
                <a:gd name="T53" fmla="*/ 454 h 1105"/>
                <a:gd name="T54" fmla="*/ 576 w 975"/>
                <a:gd name="T55" fmla="*/ 428 h 1105"/>
                <a:gd name="T56" fmla="*/ 631 w 975"/>
                <a:gd name="T57" fmla="*/ 421 h 1105"/>
                <a:gd name="T58" fmla="*/ 660 w 975"/>
                <a:gd name="T59" fmla="*/ 423 h 1105"/>
                <a:gd name="T60" fmla="*/ 663 w 975"/>
                <a:gd name="T61" fmla="*/ 368 h 1105"/>
                <a:gd name="T62" fmla="*/ 697 w 975"/>
                <a:gd name="T63" fmla="*/ 281 h 1105"/>
                <a:gd name="T64" fmla="*/ 794 w 975"/>
                <a:gd name="T65" fmla="*/ 163 h 1105"/>
                <a:gd name="T66" fmla="*/ 975 w 975"/>
                <a:gd name="T67" fmla="*/ 0 h 110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975"/>
                <a:gd name="T103" fmla="*/ 0 h 1105"/>
                <a:gd name="T104" fmla="*/ 975 w 975"/>
                <a:gd name="T105" fmla="*/ 1105 h 1105"/>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975" h="1105">
                  <a:moveTo>
                    <a:pt x="975" y="0"/>
                  </a:moveTo>
                  <a:lnTo>
                    <a:pt x="975" y="0"/>
                  </a:lnTo>
                  <a:lnTo>
                    <a:pt x="877" y="23"/>
                  </a:lnTo>
                  <a:lnTo>
                    <a:pt x="785" y="56"/>
                  </a:lnTo>
                  <a:lnTo>
                    <a:pt x="690" y="102"/>
                  </a:lnTo>
                  <a:lnTo>
                    <a:pt x="601" y="153"/>
                  </a:lnTo>
                  <a:lnTo>
                    <a:pt x="516" y="212"/>
                  </a:lnTo>
                  <a:lnTo>
                    <a:pt x="436" y="283"/>
                  </a:lnTo>
                  <a:lnTo>
                    <a:pt x="359" y="355"/>
                  </a:lnTo>
                  <a:lnTo>
                    <a:pt x="290" y="431"/>
                  </a:lnTo>
                  <a:lnTo>
                    <a:pt x="226" y="512"/>
                  </a:lnTo>
                  <a:lnTo>
                    <a:pt x="170" y="597"/>
                  </a:lnTo>
                  <a:lnTo>
                    <a:pt x="118" y="684"/>
                  </a:lnTo>
                  <a:lnTo>
                    <a:pt x="78" y="772"/>
                  </a:lnTo>
                  <a:lnTo>
                    <a:pt x="43" y="857"/>
                  </a:lnTo>
                  <a:lnTo>
                    <a:pt x="19" y="945"/>
                  </a:lnTo>
                  <a:lnTo>
                    <a:pt x="4" y="1026"/>
                  </a:lnTo>
                  <a:lnTo>
                    <a:pt x="0" y="1105"/>
                  </a:lnTo>
                  <a:lnTo>
                    <a:pt x="9" y="1080"/>
                  </a:lnTo>
                  <a:lnTo>
                    <a:pt x="14" y="1055"/>
                  </a:lnTo>
                  <a:lnTo>
                    <a:pt x="19" y="1036"/>
                  </a:lnTo>
                  <a:lnTo>
                    <a:pt x="29" y="1021"/>
                  </a:lnTo>
                  <a:lnTo>
                    <a:pt x="23" y="1000"/>
                  </a:lnTo>
                  <a:lnTo>
                    <a:pt x="23" y="969"/>
                  </a:lnTo>
                  <a:lnTo>
                    <a:pt x="32" y="935"/>
                  </a:lnTo>
                  <a:lnTo>
                    <a:pt x="52" y="896"/>
                  </a:lnTo>
                  <a:lnTo>
                    <a:pt x="86" y="866"/>
                  </a:lnTo>
                  <a:lnTo>
                    <a:pt x="138" y="841"/>
                  </a:lnTo>
                  <a:lnTo>
                    <a:pt x="208" y="828"/>
                  </a:lnTo>
                  <a:lnTo>
                    <a:pt x="299" y="835"/>
                  </a:lnTo>
                  <a:lnTo>
                    <a:pt x="322" y="802"/>
                  </a:lnTo>
                  <a:lnTo>
                    <a:pt x="359" y="750"/>
                  </a:lnTo>
                  <a:lnTo>
                    <a:pt x="408" y="687"/>
                  </a:lnTo>
                  <a:lnTo>
                    <a:pt x="463" y="620"/>
                  </a:lnTo>
                  <a:lnTo>
                    <a:pt x="518" y="563"/>
                  </a:lnTo>
                  <a:lnTo>
                    <a:pt x="572" y="514"/>
                  </a:lnTo>
                  <a:lnTo>
                    <a:pt x="614" y="490"/>
                  </a:lnTo>
                  <a:lnTo>
                    <a:pt x="643" y="492"/>
                  </a:lnTo>
                  <a:lnTo>
                    <a:pt x="630" y="479"/>
                  </a:lnTo>
                  <a:lnTo>
                    <a:pt x="612" y="470"/>
                  </a:lnTo>
                  <a:lnTo>
                    <a:pt x="592" y="466"/>
                  </a:lnTo>
                  <a:lnTo>
                    <a:pt x="572" y="466"/>
                  </a:lnTo>
                  <a:lnTo>
                    <a:pt x="548" y="467"/>
                  </a:lnTo>
                  <a:lnTo>
                    <a:pt x="520" y="475"/>
                  </a:lnTo>
                  <a:lnTo>
                    <a:pt x="495" y="486"/>
                  </a:lnTo>
                  <a:lnTo>
                    <a:pt x="469" y="499"/>
                  </a:lnTo>
                  <a:lnTo>
                    <a:pt x="484" y="483"/>
                  </a:lnTo>
                  <a:lnTo>
                    <a:pt x="502" y="467"/>
                  </a:lnTo>
                  <a:lnTo>
                    <a:pt x="525" y="454"/>
                  </a:lnTo>
                  <a:lnTo>
                    <a:pt x="549" y="440"/>
                  </a:lnTo>
                  <a:lnTo>
                    <a:pt x="576" y="428"/>
                  </a:lnTo>
                  <a:lnTo>
                    <a:pt x="604" y="423"/>
                  </a:lnTo>
                  <a:lnTo>
                    <a:pt x="631" y="421"/>
                  </a:lnTo>
                  <a:lnTo>
                    <a:pt x="660" y="423"/>
                  </a:lnTo>
                  <a:lnTo>
                    <a:pt x="658" y="398"/>
                  </a:lnTo>
                  <a:lnTo>
                    <a:pt x="663" y="368"/>
                  </a:lnTo>
                  <a:lnTo>
                    <a:pt x="676" y="326"/>
                  </a:lnTo>
                  <a:lnTo>
                    <a:pt x="697" y="281"/>
                  </a:lnTo>
                  <a:lnTo>
                    <a:pt x="736" y="226"/>
                  </a:lnTo>
                  <a:lnTo>
                    <a:pt x="794" y="163"/>
                  </a:lnTo>
                  <a:lnTo>
                    <a:pt x="870" y="87"/>
                  </a:lnTo>
                  <a:lnTo>
                    <a:pt x="975" y="0"/>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490" name="Freeform 12"/>
            <p:cNvSpPr>
              <a:spLocks/>
            </p:cNvSpPr>
            <p:nvPr/>
          </p:nvSpPr>
          <p:spPr bwMode="auto">
            <a:xfrm>
              <a:off x="4568" y="3248"/>
              <a:ext cx="255" cy="303"/>
            </a:xfrm>
            <a:custGeom>
              <a:avLst/>
              <a:gdLst>
                <a:gd name="T0" fmla="*/ 229 w 255"/>
                <a:gd name="T1" fmla="*/ 303 h 303"/>
                <a:gd name="T2" fmla="*/ 242 w 255"/>
                <a:gd name="T3" fmla="*/ 302 h 303"/>
                <a:gd name="T4" fmla="*/ 253 w 255"/>
                <a:gd name="T5" fmla="*/ 292 h 303"/>
                <a:gd name="T6" fmla="*/ 255 w 255"/>
                <a:gd name="T7" fmla="*/ 273 h 303"/>
                <a:gd name="T8" fmla="*/ 255 w 255"/>
                <a:gd name="T9" fmla="*/ 249 h 303"/>
                <a:gd name="T10" fmla="*/ 245 w 255"/>
                <a:gd name="T11" fmla="*/ 197 h 303"/>
                <a:gd name="T12" fmla="*/ 236 w 255"/>
                <a:gd name="T13" fmla="*/ 158 h 303"/>
                <a:gd name="T14" fmla="*/ 225 w 255"/>
                <a:gd name="T15" fmla="*/ 129 h 303"/>
                <a:gd name="T16" fmla="*/ 216 w 255"/>
                <a:gd name="T17" fmla="*/ 112 h 303"/>
                <a:gd name="T18" fmla="*/ 206 w 255"/>
                <a:gd name="T19" fmla="*/ 101 h 303"/>
                <a:gd name="T20" fmla="*/ 195 w 255"/>
                <a:gd name="T21" fmla="*/ 96 h 303"/>
                <a:gd name="T22" fmla="*/ 183 w 255"/>
                <a:gd name="T23" fmla="*/ 91 h 303"/>
                <a:gd name="T24" fmla="*/ 173 w 255"/>
                <a:gd name="T25" fmla="*/ 91 h 303"/>
                <a:gd name="T26" fmla="*/ 173 w 255"/>
                <a:gd name="T27" fmla="*/ 90 h 303"/>
                <a:gd name="T28" fmla="*/ 173 w 255"/>
                <a:gd name="T29" fmla="*/ 83 h 303"/>
                <a:gd name="T30" fmla="*/ 173 w 255"/>
                <a:gd name="T31" fmla="*/ 75 h 303"/>
                <a:gd name="T32" fmla="*/ 173 w 255"/>
                <a:gd name="T33" fmla="*/ 64 h 303"/>
                <a:gd name="T34" fmla="*/ 187 w 255"/>
                <a:gd name="T35" fmla="*/ 61 h 303"/>
                <a:gd name="T36" fmla="*/ 199 w 255"/>
                <a:gd name="T37" fmla="*/ 52 h 303"/>
                <a:gd name="T38" fmla="*/ 209 w 255"/>
                <a:gd name="T39" fmla="*/ 39 h 303"/>
                <a:gd name="T40" fmla="*/ 210 w 255"/>
                <a:gd name="T41" fmla="*/ 26 h 303"/>
                <a:gd name="T42" fmla="*/ 209 w 255"/>
                <a:gd name="T43" fmla="*/ 15 h 303"/>
                <a:gd name="T44" fmla="*/ 199 w 255"/>
                <a:gd name="T45" fmla="*/ 5 h 303"/>
                <a:gd name="T46" fmla="*/ 187 w 255"/>
                <a:gd name="T47" fmla="*/ 0 h 303"/>
                <a:gd name="T48" fmla="*/ 173 w 255"/>
                <a:gd name="T49" fmla="*/ 0 h 303"/>
                <a:gd name="T50" fmla="*/ 84 w 255"/>
                <a:gd name="T51" fmla="*/ 0 h 303"/>
                <a:gd name="T52" fmla="*/ 68 w 255"/>
                <a:gd name="T53" fmla="*/ 0 h 303"/>
                <a:gd name="T54" fmla="*/ 58 w 255"/>
                <a:gd name="T55" fmla="*/ 5 h 303"/>
                <a:gd name="T56" fmla="*/ 49 w 255"/>
                <a:gd name="T57" fmla="*/ 15 h 303"/>
                <a:gd name="T58" fmla="*/ 46 w 255"/>
                <a:gd name="T59" fmla="*/ 26 h 303"/>
                <a:gd name="T60" fmla="*/ 49 w 255"/>
                <a:gd name="T61" fmla="*/ 39 h 303"/>
                <a:gd name="T62" fmla="*/ 58 w 255"/>
                <a:gd name="T63" fmla="*/ 52 h 303"/>
                <a:gd name="T64" fmla="*/ 68 w 255"/>
                <a:gd name="T65" fmla="*/ 61 h 303"/>
                <a:gd name="T66" fmla="*/ 84 w 255"/>
                <a:gd name="T67" fmla="*/ 64 h 303"/>
                <a:gd name="T68" fmla="*/ 84 w 255"/>
                <a:gd name="T69" fmla="*/ 75 h 303"/>
                <a:gd name="T70" fmla="*/ 84 w 255"/>
                <a:gd name="T71" fmla="*/ 83 h 303"/>
                <a:gd name="T72" fmla="*/ 84 w 255"/>
                <a:gd name="T73" fmla="*/ 90 h 303"/>
                <a:gd name="T74" fmla="*/ 84 w 255"/>
                <a:gd name="T75" fmla="*/ 91 h 303"/>
                <a:gd name="T76" fmla="*/ 72 w 255"/>
                <a:gd name="T77" fmla="*/ 91 h 303"/>
                <a:gd name="T78" fmla="*/ 62 w 255"/>
                <a:gd name="T79" fmla="*/ 96 h 303"/>
                <a:gd name="T80" fmla="*/ 51 w 255"/>
                <a:gd name="T81" fmla="*/ 101 h 303"/>
                <a:gd name="T82" fmla="*/ 41 w 255"/>
                <a:gd name="T83" fmla="*/ 112 h 303"/>
                <a:gd name="T84" fmla="*/ 32 w 255"/>
                <a:gd name="T85" fmla="*/ 129 h 303"/>
                <a:gd name="T86" fmla="*/ 21 w 255"/>
                <a:gd name="T87" fmla="*/ 158 h 303"/>
                <a:gd name="T88" fmla="*/ 12 w 255"/>
                <a:gd name="T89" fmla="*/ 197 h 303"/>
                <a:gd name="T90" fmla="*/ 0 w 255"/>
                <a:gd name="T91" fmla="*/ 249 h 303"/>
                <a:gd name="T92" fmla="*/ 0 w 255"/>
                <a:gd name="T93" fmla="*/ 273 h 303"/>
                <a:gd name="T94" fmla="*/ 6 w 255"/>
                <a:gd name="T95" fmla="*/ 292 h 303"/>
                <a:gd name="T96" fmla="*/ 13 w 255"/>
                <a:gd name="T97" fmla="*/ 302 h 303"/>
                <a:gd name="T98" fmla="*/ 28 w 255"/>
                <a:gd name="T99" fmla="*/ 303 h 303"/>
                <a:gd name="T100" fmla="*/ 229 w 255"/>
                <a:gd name="T101" fmla="*/ 303 h 30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255"/>
                <a:gd name="T154" fmla="*/ 0 h 303"/>
                <a:gd name="T155" fmla="*/ 255 w 255"/>
                <a:gd name="T156" fmla="*/ 303 h 30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255" h="303">
                  <a:moveTo>
                    <a:pt x="229" y="303"/>
                  </a:moveTo>
                  <a:lnTo>
                    <a:pt x="242" y="302"/>
                  </a:lnTo>
                  <a:lnTo>
                    <a:pt x="253" y="292"/>
                  </a:lnTo>
                  <a:lnTo>
                    <a:pt x="255" y="273"/>
                  </a:lnTo>
                  <a:lnTo>
                    <a:pt x="255" y="249"/>
                  </a:lnTo>
                  <a:lnTo>
                    <a:pt x="245" y="197"/>
                  </a:lnTo>
                  <a:lnTo>
                    <a:pt x="236" y="158"/>
                  </a:lnTo>
                  <a:lnTo>
                    <a:pt x="225" y="129"/>
                  </a:lnTo>
                  <a:lnTo>
                    <a:pt x="216" y="112"/>
                  </a:lnTo>
                  <a:lnTo>
                    <a:pt x="206" y="101"/>
                  </a:lnTo>
                  <a:lnTo>
                    <a:pt x="195" y="96"/>
                  </a:lnTo>
                  <a:lnTo>
                    <a:pt x="183" y="91"/>
                  </a:lnTo>
                  <a:lnTo>
                    <a:pt x="173" y="91"/>
                  </a:lnTo>
                  <a:lnTo>
                    <a:pt x="173" y="90"/>
                  </a:lnTo>
                  <a:lnTo>
                    <a:pt x="173" y="83"/>
                  </a:lnTo>
                  <a:lnTo>
                    <a:pt x="173" y="75"/>
                  </a:lnTo>
                  <a:lnTo>
                    <a:pt x="173" y="64"/>
                  </a:lnTo>
                  <a:lnTo>
                    <a:pt x="187" y="61"/>
                  </a:lnTo>
                  <a:lnTo>
                    <a:pt x="199" y="52"/>
                  </a:lnTo>
                  <a:lnTo>
                    <a:pt x="209" y="39"/>
                  </a:lnTo>
                  <a:lnTo>
                    <a:pt x="210" y="26"/>
                  </a:lnTo>
                  <a:lnTo>
                    <a:pt x="209" y="15"/>
                  </a:lnTo>
                  <a:lnTo>
                    <a:pt x="199" y="5"/>
                  </a:lnTo>
                  <a:lnTo>
                    <a:pt x="187" y="0"/>
                  </a:lnTo>
                  <a:lnTo>
                    <a:pt x="173" y="0"/>
                  </a:lnTo>
                  <a:lnTo>
                    <a:pt x="84" y="0"/>
                  </a:lnTo>
                  <a:lnTo>
                    <a:pt x="68" y="0"/>
                  </a:lnTo>
                  <a:lnTo>
                    <a:pt x="58" y="5"/>
                  </a:lnTo>
                  <a:lnTo>
                    <a:pt x="49" y="15"/>
                  </a:lnTo>
                  <a:lnTo>
                    <a:pt x="46" y="26"/>
                  </a:lnTo>
                  <a:lnTo>
                    <a:pt x="49" y="39"/>
                  </a:lnTo>
                  <a:lnTo>
                    <a:pt x="58" y="52"/>
                  </a:lnTo>
                  <a:lnTo>
                    <a:pt x="68" y="61"/>
                  </a:lnTo>
                  <a:lnTo>
                    <a:pt x="84" y="64"/>
                  </a:lnTo>
                  <a:lnTo>
                    <a:pt x="84" y="75"/>
                  </a:lnTo>
                  <a:lnTo>
                    <a:pt x="84" y="83"/>
                  </a:lnTo>
                  <a:lnTo>
                    <a:pt x="84" y="90"/>
                  </a:lnTo>
                  <a:lnTo>
                    <a:pt x="84" y="91"/>
                  </a:lnTo>
                  <a:lnTo>
                    <a:pt x="72" y="91"/>
                  </a:lnTo>
                  <a:lnTo>
                    <a:pt x="62" y="96"/>
                  </a:lnTo>
                  <a:lnTo>
                    <a:pt x="51" y="101"/>
                  </a:lnTo>
                  <a:lnTo>
                    <a:pt x="41" y="112"/>
                  </a:lnTo>
                  <a:lnTo>
                    <a:pt x="32" y="129"/>
                  </a:lnTo>
                  <a:lnTo>
                    <a:pt x="21" y="158"/>
                  </a:lnTo>
                  <a:lnTo>
                    <a:pt x="12" y="197"/>
                  </a:lnTo>
                  <a:lnTo>
                    <a:pt x="0" y="249"/>
                  </a:lnTo>
                  <a:lnTo>
                    <a:pt x="0" y="273"/>
                  </a:lnTo>
                  <a:lnTo>
                    <a:pt x="6" y="292"/>
                  </a:lnTo>
                  <a:lnTo>
                    <a:pt x="13" y="302"/>
                  </a:lnTo>
                  <a:lnTo>
                    <a:pt x="28" y="303"/>
                  </a:lnTo>
                  <a:lnTo>
                    <a:pt x="229" y="303"/>
                  </a:lnTo>
                  <a:close/>
                </a:path>
              </a:pathLst>
            </a:custGeom>
            <a:solidFill>
              <a:srgbClr val="CC99FF"/>
            </a:solidFill>
            <a:ln w="9525">
              <a:solidFill>
                <a:srgbClr val="0000FF"/>
              </a:solidFill>
              <a:round/>
              <a:headEnd/>
              <a:tailEnd/>
            </a:ln>
          </p:spPr>
          <p:txBody>
            <a:bodyPr/>
            <a:lstStyle/>
            <a:p>
              <a:endParaRPr lang="vi-VN"/>
            </a:p>
          </p:txBody>
        </p:sp>
        <p:sp>
          <p:nvSpPr>
            <p:cNvPr id="20491" name="Freeform 13"/>
            <p:cNvSpPr>
              <a:spLocks/>
            </p:cNvSpPr>
            <p:nvPr/>
          </p:nvSpPr>
          <p:spPr bwMode="auto">
            <a:xfrm>
              <a:off x="5743" y="3234"/>
              <a:ext cx="552" cy="658"/>
            </a:xfrm>
            <a:custGeom>
              <a:avLst/>
              <a:gdLst>
                <a:gd name="T0" fmla="*/ 552 w 552"/>
                <a:gd name="T1" fmla="*/ 154 h 658"/>
                <a:gd name="T2" fmla="*/ 542 w 552"/>
                <a:gd name="T3" fmla="*/ 164 h 658"/>
                <a:gd name="T4" fmla="*/ 523 w 552"/>
                <a:gd name="T5" fmla="*/ 185 h 658"/>
                <a:gd name="T6" fmla="*/ 497 w 552"/>
                <a:gd name="T7" fmla="*/ 214 h 658"/>
                <a:gd name="T8" fmla="*/ 464 w 552"/>
                <a:gd name="T9" fmla="*/ 248 h 658"/>
                <a:gd name="T10" fmla="*/ 428 w 552"/>
                <a:gd name="T11" fmla="*/ 284 h 658"/>
                <a:gd name="T12" fmla="*/ 387 w 552"/>
                <a:gd name="T13" fmla="*/ 329 h 658"/>
                <a:gd name="T14" fmla="*/ 342 w 552"/>
                <a:gd name="T15" fmla="*/ 372 h 658"/>
                <a:gd name="T16" fmla="*/ 299 w 552"/>
                <a:gd name="T17" fmla="*/ 420 h 658"/>
                <a:gd name="T18" fmla="*/ 253 w 552"/>
                <a:gd name="T19" fmla="*/ 465 h 658"/>
                <a:gd name="T20" fmla="*/ 213 w 552"/>
                <a:gd name="T21" fmla="*/ 506 h 658"/>
                <a:gd name="T22" fmla="*/ 174 w 552"/>
                <a:gd name="T23" fmla="*/ 548 h 658"/>
                <a:gd name="T24" fmla="*/ 137 w 552"/>
                <a:gd name="T25" fmla="*/ 584 h 658"/>
                <a:gd name="T26" fmla="*/ 108 w 552"/>
                <a:gd name="T27" fmla="*/ 615 h 658"/>
                <a:gd name="T28" fmla="*/ 85 w 552"/>
                <a:gd name="T29" fmla="*/ 638 h 658"/>
                <a:gd name="T30" fmla="*/ 69 w 552"/>
                <a:gd name="T31" fmla="*/ 654 h 658"/>
                <a:gd name="T32" fmla="*/ 65 w 552"/>
                <a:gd name="T33" fmla="*/ 658 h 658"/>
                <a:gd name="T34" fmla="*/ 52 w 552"/>
                <a:gd name="T35" fmla="*/ 645 h 658"/>
                <a:gd name="T36" fmla="*/ 40 w 552"/>
                <a:gd name="T37" fmla="*/ 623 h 658"/>
                <a:gd name="T38" fmla="*/ 30 w 552"/>
                <a:gd name="T39" fmla="*/ 596 h 658"/>
                <a:gd name="T40" fmla="*/ 19 w 552"/>
                <a:gd name="T41" fmla="*/ 566 h 658"/>
                <a:gd name="T42" fmla="*/ 12 w 552"/>
                <a:gd name="T43" fmla="*/ 538 h 658"/>
                <a:gd name="T44" fmla="*/ 7 w 552"/>
                <a:gd name="T45" fmla="*/ 514 h 658"/>
                <a:gd name="T46" fmla="*/ 1 w 552"/>
                <a:gd name="T47" fmla="*/ 498 h 658"/>
                <a:gd name="T48" fmla="*/ 0 w 552"/>
                <a:gd name="T49" fmla="*/ 491 h 658"/>
                <a:gd name="T50" fmla="*/ 1 w 552"/>
                <a:gd name="T51" fmla="*/ 491 h 658"/>
                <a:gd name="T52" fmla="*/ 3 w 552"/>
                <a:gd name="T53" fmla="*/ 491 h 658"/>
                <a:gd name="T54" fmla="*/ 10 w 552"/>
                <a:gd name="T55" fmla="*/ 491 h 658"/>
                <a:gd name="T56" fmla="*/ 19 w 552"/>
                <a:gd name="T57" fmla="*/ 486 h 658"/>
                <a:gd name="T58" fmla="*/ 27 w 552"/>
                <a:gd name="T59" fmla="*/ 479 h 658"/>
                <a:gd name="T60" fmla="*/ 40 w 552"/>
                <a:gd name="T61" fmla="*/ 470 h 658"/>
                <a:gd name="T62" fmla="*/ 58 w 552"/>
                <a:gd name="T63" fmla="*/ 457 h 658"/>
                <a:gd name="T64" fmla="*/ 70 w 552"/>
                <a:gd name="T65" fmla="*/ 437 h 658"/>
                <a:gd name="T66" fmla="*/ 82 w 552"/>
                <a:gd name="T67" fmla="*/ 424 h 658"/>
                <a:gd name="T68" fmla="*/ 102 w 552"/>
                <a:gd name="T69" fmla="*/ 405 h 658"/>
                <a:gd name="T70" fmla="*/ 124 w 552"/>
                <a:gd name="T71" fmla="*/ 378 h 658"/>
                <a:gd name="T72" fmla="*/ 150 w 552"/>
                <a:gd name="T73" fmla="*/ 351 h 658"/>
                <a:gd name="T74" fmla="*/ 180 w 552"/>
                <a:gd name="T75" fmla="*/ 319 h 658"/>
                <a:gd name="T76" fmla="*/ 213 w 552"/>
                <a:gd name="T77" fmla="*/ 283 h 658"/>
                <a:gd name="T78" fmla="*/ 247 w 552"/>
                <a:gd name="T79" fmla="*/ 251 h 658"/>
                <a:gd name="T80" fmla="*/ 285 w 552"/>
                <a:gd name="T81" fmla="*/ 214 h 658"/>
                <a:gd name="T82" fmla="*/ 319 w 552"/>
                <a:gd name="T83" fmla="*/ 176 h 658"/>
                <a:gd name="T84" fmla="*/ 354 w 552"/>
                <a:gd name="T85" fmla="*/ 143 h 658"/>
                <a:gd name="T86" fmla="*/ 388 w 552"/>
                <a:gd name="T87" fmla="*/ 110 h 658"/>
                <a:gd name="T88" fmla="*/ 418 w 552"/>
                <a:gd name="T89" fmla="*/ 78 h 658"/>
                <a:gd name="T90" fmla="*/ 447 w 552"/>
                <a:gd name="T91" fmla="*/ 52 h 658"/>
                <a:gd name="T92" fmla="*/ 470 w 552"/>
                <a:gd name="T93" fmla="*/ 30 h 658"/>
                <a:gd name="T94" fmla="*/ 492 w 552"/>
                <a:gd name="T95" fmla="*/ 12 h 658"/>
                <a:gd name="T96" fmla="*/ 503 w 552"/>
                <a:gd name="T97" fmla="*/ 0 h 658"/>
                <a:gd name="T98" fmla="*/ 505 w 552"/>
                <a:gd name="T99" fmla="*/ 42 h 658"/>
                <a:gd name="T100" fmla="*/ 515 w 552"/>
                <a:gd name="T101" fmla="*/ 91 h 658"/>
                <a:gd name="T102" fmla="*/ 529 w 552"/>
                <a:gd name="T103" fmla="*/ 134 h 658"/>
                <a:gd name="T104" fmla="*/ 552 w 552"/>
                <a:gd name="T105" fmla="*/ 154 h 658"/>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552"/>
                <a:gd name="T160" fmla="*/ 0 h 658"/>
                <a:gd name="T161" fmla="*/ 552 w 552"/>
                <a:gd name="T162" fmla="*/ 658 h 658"/>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552" h="658">
                  <a:moveTo>
                    <a:pt x="552" y="154"/>
                  </a:moveTo>
                  <a:lnTo>
                    <a:pt x="542" y="164"/>
                  </a:lnTo>
                  <a:lnTo>
                    <a:pt x="523" y="185"/>
                  </a:lnTo>
                  <a:lnTo>
                    <a:pt x="497" y="214"/>
                  </a:lnTo>
                  <a:lnTo>
                    <a:pt x="464" y="248"/>
                  </a:lnTo>
                  <a:lnTo>
                    <a:pt x="428" y="284"/>
                  </a:lnTo>
                  <a:lnTo>
                    <a:pt x="387" y="329"/>
                  </a:lnTo>
                  <a:lnTo>
                    <a:pt x="342" y="372"/>
                  </a:lnTo>
                  <a:lnTo>
                    <a:pt x="299" y="420"/>
                  </a:lnTo>
                  <a:lnTo>
                    <a:pt x="253" y="465"/>
                  </a:lnTo>
                  <a:lnTo>
                    <a:pt x="213" y="506"/>
                  </a:lnTo>
                  <a:lnTo>
                    <a:pt x="174" y="548"/>
                  </a:lnTo>
                  <a:lnTo>
                    <a:pt x="137" y="584"/>
                  </a:lnTo>
                  <a:lnTo>
                    <a:pt x="108" y="615"/>
                  </a:lnTo>
                  <a:lnTo>
                    <a:pt x="85" y="638"/>
                  </a:lnTo>
                  <a:lnTo>
                    <a:pt x="69" y="654"/>
                  </a:lnTo>
                  <a:lnTo>
                    <a:pt x="65" y="658"/>
                  </a:lnTo>
                  <a:lnTo>
                    <a:pt x="52" y="645"/>
                  </a:lnTo>
                  <a:lnTo>
                    <a:pt x="40" y="623"/>
                  </a:lnTo>
                  <a:lnTo>
                    <a:pt x="30" y="596"/>
                  </a:lnTo>
                  <a:lnTo>
                    <a:pt x="19" y="566"/>
                  </a:lnTo>
                  <a:lnTo>
                    <a:pt x="12" y="538"/>
                  </a:lnTo>
                  <a:lnTo>
                    <a:pt x="7" y="514"/>
                  </a:lnTo>
                  <a:lnTo>
                    <a:pt x="1" y="498"/>
                  </a:lnTo>
                  <a:lnTo>
                    <a:pt x="0" y="491"/>
                  </a:lnTo>
                  <a:lnTo>
                    <a:pt x="1" y="491"/>
                  </a:lnTo>
                  <a:lnTo>
                    <a:pt x="3" y="491"/>
                  </a:lnTo>
                  <a:lnTo>
                    <a:pt x="10" y="491"/>
                  </a:lnTo>
                  <a:lnTo>
                    <a:pt x="19" y="486"/>
                  </a:lnTo>
                  <a:lnTo>
                    <a:pt x="27" y="479"/>
                  </a:lnTo>
                  <a:lnTo>
                    <a:pt x="40" y="470"/>
                  </a:lnTo>
                  <a:lnTo>
                    <a:pt x="58" y="457"/>
                  </a:lnTo>
                  <a:lnTo>
                    <a:pt x="70" y="437"/>
                  </a:lnTo>
                  <a:lnTo>
                    <a:pt x="82" y="424"/>
                  </a:lnTo>
                  <a:lnTo>
                    <a:pt x="102" y="405"/>
                  </a:lnTo>
                  <a:lnTo>
                    <a:pt x="124" y="378"/>
                  </a:lnTo>
                  <a:lnTo>
                    <a:pt x="150" y="351"/>
                  </a:lnTo>
                  <a:lnTo>
                    <a:pt x="180" y="319"/>
                  </a:lnTo>
                  <a:lnTo>
                    <a:pt x="213" y="283"/>
                  </a:lnTo>
                  <a:lnTo>
                    <a:pt x="247" y="251"/>
                  </a:lnTo>
                  <a:lnTo>
                    <a:pt x="285" y="214"/>
                  </a:lnTo>
                  <a:lnTo>
                    <a:pt x="319" y="176"/>
                  </a:lnTo>
                  <a:lnTo>
                    <a:pt x="354" y="143"/>
                  </a:lnTo>
                  <a:lnTo>
                    <a:pt x="388" y="110"/>
                  </a:lnTo>
                  <a:lnTo>
                    <a:pt x="418" y="78"/>
                  </a:lnTo>
                  <a:lnTo>
                    <a:pt x="447" y="52"/>
                  </a:lnTo>
                  <a:lnTo>
                    <a:pt x="470" y="30"/>
                  </a:lnTo>
                  <a:lnTo>
                    <a:pt x="492" y="12"/>
                  </a:lnTo>
                  <a:lnTo>
                    <a:pt x="503" y="0"/>
                  </a:lnTo>
                  <a:lnTo>
                    <a:pt x="505" y="42"/>
                  </a:lnTo>
                  <a:lnTo>
                    <a:pt x="515" y="91"/>
                  </a:lnTo>
                  <a:lnTo>
                    <a:pt x="529" y="134"/>
                  </a:lnTo>
                  <a:lnTo>
                    <a:pt x="552" y="154"/>
                  </a:lnTo>
                  <a:close/>
                </a:path>
              </a:pathLst>
            </a:custGeom>
            <a:solidFill>
              <a:srgbClr val="FFFFFF"/>
            </a:solidFill>
            <a:ln w="9525">
              <a:solidFill>
                <a:srgbClr val="0000FF"/>
              </a:solidFill>
              <a:round/>
              <a:headEnd/>
              <a:tailEnd/>
            </a:ln>
          </p:spPr>
          <p:txBody>
            <a:bodyPr/>
            <a:lstStyle/>
            <a:p>
              <a:endParaRPr lang="vi-VN"/>
            </a:p>
          </p:txBody>
        </p:sp>
        <p:sp>
          <p:nvSpPr>
            <p:cNvPr id="20492" name="Freeform 14"/>
            <p:cNvSpPr>
              <a:spLocks/>
            </p:cNvSpPr>
            <p:nvPr/>
          </p:nvSpPr>
          <p:spPr bwMode="auto">
            <a:xfrm>
              <a:off x="5743" y="3234"/>
              <a:ext cx="552" cy="658"/>
            </a:xfrm>
            <a:custGeom>
              <a:avLst/>
              <a:gdLst>
                <a:gd name="T0" fmla="*/ 552 w 552"/>
                <a:gd name="T1" fmla="*/ 154 h 658"/>
                <a:gd name="T2" fmla="*/ 552 w 552"/>
                <a:gd name="T3" fmla="*/ 154 h 658"/>
                <a:gd name="T4" fmla="*/ 542 w 552"/>
                <a:gd name="T5" fmla="*/ 164 h 658"/>
                <a:gd name="T6" fmla="*/ 523 w 552"/>
                <a:gd name="T7" fmla="*/ 185 h 658"/>
                <a:gd name="T8" fmla="*/ 497 w 552"/>
                <a:gd name="T9" fmla="*/ 214 h 658"/>
                <a:gd name="T10" fmla="*/ 464 w 552"/>
                <a:gd name="T11" fmla="*/ 248 h 658"/>
                <a:gd name="T12" fmla="*/ 428 w 552"/>
                <a:gd name="T13" fmla="*/ 284 h 658"/>
                <a:gd name="T14" fmla="*/ 387 w 552"/>
                <a:gd name="T15" fmla="*/ 329 h 658"/>
                <a:gd name="T16" fmla="*/ 342 w 552"/>
                <a:gd name="T17" fmla="*/ 372 h 658"/>
                <a:gd name="T18" fmla="*/ 299 w 552"/>
                <a:gd name="T19" fmla="*/ 420 h 658"/>
                <a:gd name="T20" fmla="*/ 253 w 552"/>
                <a:gd name="T21" fmla="*/ 465 h 658"/>
                <a:gd name="T22" fmla="*/ 213 w 552"/>
                <a:gd name="T23" fmla="*/ 506 h 658"/>
                <a:gd name="T24" fmla="*/ 174 w 552"/>
                <a:gd name="T25" fmla="*/ 548 h 658"/>
                <a:gd name="T26" fmla="*/ 137 w 552"/>
                <a:gd name="T27" fmla="*/ 584 h 658"/>
                <a:gd name="T28" fmla="*/ 108 w 552"/>
                <a:gd name="T29" fmla="*/ 615 h 658"/>
                <a:gd name="T30" fmla="*/ 85 w 552"/>
                <a:gd name="T31" fmla="*/ 638 h 658"/>
                <a:gd name="T32" fmla="*/ 69 w 552"/>
                <a:gd name="T33" fmla="*/ 654 h 658"/>
                <a:gd name="T34" fmla="*/ 65 w 552"/>
                <a:gd name="T35" fmla="*/ 658 h 658"/>
                <a:gd name="T36" fmla="*/ 65 w 552"/>
                <a:gd name="T37" fmla="*/ 658 h 658"/>
                <a:gd name="T38" fmla="*/ 52 w 552"/>
                <a:gd name="T39" fmla="*/ 645 h 658"/>
                <a:gd name="T40" fmla="*/ 40 w 552"/>
                <a:gd name="T41" fmla="*/ 623 h 658"/>
                <a:gd name="T42" fmla="*/ 30 w 552"/>
                <a:gd name="T43" fmla="*/ 596 h 658"/>
                <a:gd name="T44" fmla="*/ 19 w 552"/>
                <a:gd name="T45" fmla="*/ 566 h 658"/>
                <a:gd name="T46" fmla="*/ 12 w 552"/>
                <a:gd name="T47" fmla="*/ 538 h 658"/>
                <a:gd name="T48" fmla="*/ 7 w 552"/>
                <a:gd name="T49" fmla="*/ 514 h 658"/>
                <a:gd name="T50" fmla="*/ 1 w 552"/>
                <a:gd name="T51" fmla="*/ 498 h 658"/>
                <a:gd name="T52" fmla="*/ 0 w 552"/>
                <a:gd name="T53" fmla="*/ 491 h 658"/>
                <a:gd name="T54" fmla="*/ 0 w 552"/>
                <a:gd name="T55" fmla="*/ 491 h 658"/>
                <a:gd name="T56" fmla="*/ 1 w 552"/>
                <a:gd name="T57" fmla="*/ 491 h 658"/>
                <a:gd name="T58" fmla="*/ 3 w 552"/>
                <a:gd name="T59" fmla="*/ 491 h 658"/>
                <a:gd name="T60" fmla="*/ 10 w 552"/>
                <a:gd name="T61" fmla="*/ 491 h 658"/>
                <a:gd name="T62" fmla="*/ 19 w 552"/>
                <a:gd name="T63" fmla="*/ 486 h 658"/>
                <a:gd name="T64" fmla="*/ 27 w 552"/>
                <a:gd name="T65" fmla="*/ 479 h 658"/>
                <a:gd name="T66" fmla="*/ 40 w 552"/>
                <a:gd name="T67" fmla="*/ 470 h 658"/>
                <a:gd name="T68" fmla="*/ 58 w 552"/>
                <a:gd name="T69" fmla="*/ 457 h 658"/>
                <a:gd name="T70" fmla="*/ 70 w 552"/>
                <a:gd name="T71" fmla="*/ 437 h 658"/>
                <a:gd name="T72" fmla="*/ 70 w 552"/>
                <a:gd name="T73" fmla="*/ 437 h 658"/>
                <a:gd name="T74" fmla="*/ 82 w 552"/>
                <a:gd name="T75" fmla="*/ 424 h 658"/>
                <a:gd name="T76" fmla="*/ 102 w 552"/>
                <a:gd name="T77" fmla="*/ 405 h 658"/>
                <a:gd name="T78" fmla="*/ 124 w 552"/>
                <a:gd name="T79" fmla="*/ 378 h 658"/>
                <a:gd name="T80" fmla="*/ 150 w 552"/>
                <a:gd name="T81" fmla="*/ 351 h 658"/>
                <a:gd name="T82" fmla="*/ 180 w 552"/>
                <a:gd name="T83" fmla="*/ 319 h 658"/>
                <a:gd name="T84" fmla="*/ 213 w 552"/>
                <a:gd name="T85" fmla="*/ 283 h 658"/>
                <a:gd name="T86" fmla="*/ 247 w 552"/>
                <a:gd name="T87" fmla="*/ 251 h 658"/>
                <a:gd name="T88" fmla="*/ 285 w 552"/>
                <a:gd name="T89" fmla="*/ 214 h 658"/>
                <a:gd name="T90" fmla="*/ 319 w 552"/>
                <a:gd name="T91" fmla="*/ 176 h 658"/>
                <a:gd name="T92" fmla="*/ 354 w 552"/>
                <a:gd name="T93" fmla="*/ 143 h 658"/>
                <a:gd name="T94" fmla="*/ 388 w 552"/>
                <a:gd name="T95" fmla="*/ 110 h 658"/>
                <a:gd name="T96" fmla="*/ 418 w 552"/>
                <a:gd name="T97" fmla="*/ 78 h 658"/>
                <a:gd name="T98" fmla="*/ 447 w 552"/>
                <a:gd name="T99" fmla="*/ 52 h 658"/>
                <a:gd name="T100" fmla="*/ 470 w 552"/>
                <a:gd name="T101" fmla="*/ 30 h 658"/>
                <a:gd name="T102" fmla="*/ 492 w 552"/>
                <a:gd name="T103" fmla="*/ 12 h 658"/>
                <a:gd name="T104" fmla="*/ 503 w 552"/>
                <a:gd name="T105" fmla="*/ 0 h 658"/>
                <a:gd name="T106" fmla="*/ 503 w 552"/>
                <a:gd name="T107" fmla="*/ 0 h 658"/>
                <a:gd name="T108" fmla="*/ 505 w 552"/>
                <a:gd name="T109" fmla="*/ 42 h 658"/>
                <a:gd name="T110" fmla="*/ 515 w 552"/>
                <a:gd name="T111" fmla="*/ 91 h 658"/>
                <a:gd name="T112" fmla="*/ 529 w 552"/>
                <a:gd name="T113" fmla="*/ 134 h 658"/>
                <a:gd name="T114" fmla="*/ 552 w 552"/>
                <a:gd name="T115" fmla="*/ 154 h 65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552"/>
                <a:gd name="T175" fmla="*/ 0 h 658"/>
                <a:gd name="T176" fmla="*/ 552 w 552"/>
                <a:gd name="T177" fmla="*/ 658 h 65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552" h="658">
                  <a:moveTo>
                    <a:pt x="552" y="154"/>
                  </a:moveTo>
                  <a:lnTo>
                    <a:pt x="552" y="154"/>
                  </a:lnTo>
                  <a:lnTo>
                    <a:pt x="542" y="164"/>
                  </a:lnTo>
                  <a:lnTo>
                    <a:pt x="523" y="185"/>
                  </a:lnTo>
                  <a:lnTo>
                    <a:pt x="497" y="214"/>
                  </a:lnTo>
                  <a:lnTo>
                    <a:pt x="464" y="248"/>
                  </a:lnTo>
                  <a:lnTo>
                    <a:pt x="428" y="284"/>
                  </a:lnTo>
                  <a:lnTo>
                    <a:pt x="387" y="329"/>
                  </a:lnTo>
                  <a:lnTo>
                    <a:pt x="342" y="372"/>
                  </a:lnTo>
                  <a:lnTo>
                    <a:pt x="299" y="420"/>
                  </a:lnTo>
                  <a:lnTo>
                    <a:pt x="253" y="465"/>
                  </a:lnTo>
                  <a:lnTo>
                    <a:pt x="213" y="506"/>
                  </a:lnTo>
                  <a:lnTo>
                    <a:pt x="174" y="548"/>
                  </a:lnTo>
                  <a:lnTo>
                    <a:pt x="137" y="584"/>
                  </a:lnTo>
                  <a:lnTo>
                    <a:pt x="108" y="615"/>
                  </a:lnTo>
                  <a:lnTo>
                    <a:pt x="85" y="638"/>
                  </a:lnTo>
                  <a:lnTo>
                    <a:pt x="69" y="654"/>
                  </a:lnTo>
                  <a:lnTo>
                    <a:pt x="65" y="658"/>
                  </a:lnTo>
                  <a:lnTo>
                    <a:pt x="52" y="645"/>
                  </a:lnTo>
                  <a:lnTo>
                    <a:pt x="40" y="623"/>
                  </a:lnTo>
                  <a:lnTo>
                    <a:pt x="30" y="596"/>
                  </a:lnTo>
                  <a:lnTo>
                    <a:pt x="19" y="566"/>
                  </a:lnTo>
                  <a:lnTo>
                    <a:pt x="12" y="538"/>
                  </a:lnTo>
                  <a:lnTo>
                    <a:pt x="7" y="514"/>
                  </a:lnTo>
                  <a:lnTo>
                    <a:pt x="1" y="498"/>
                  </a:lnTo>
                  <a:lnTo>
                    <a:pt x="0" y="491"/>
                  </a:lnTo>
                  <a:lnTo>
                    <a:pt x="1" y="491"/>
                  </a:lnTo>
                  <a:lnTo>
                    <a:pt x="3" y="491"/>
                  </a:lnTo>
                  <a:lnTo>
                    <a:pt x="10" y="491"/>
                  </a:lnTo>
                  <a:lnTo>
                    <a:pt x="19" y="486"/>
                  </a:lnTo>
                  <a:lnTo>
                    <a:pt x="27" y="479"/>
                  </a:lnTo>
                  <a:lnTo>
                    <a:pt x="40" y="470"/>
                  </a:lnTo>
                  <a:lnTo>
                    <a:pt x="58" y="457"/>
                  </a:lnTo>
                  <a:lnTo>
                    <a:pt x="70" y="437"/>
                  </a:lnTo>
                  <a:lnTo>
                    <a:pt x="82" y="424"/>
                  </a:lnTo>
                  <a:lnTo>
                    <a:pt x="102" y="405"/>
                  </a:lnTo>
                  <a:lnTo>
                    <a:pt x="124" y="378"/>
                  </a:lnTo>
                  <a:lnTo>
                    <a:pt x="150" y="351"/>
                  </a:lnTo>
                  <a:lnTo>
                    <a:pt x="180" y="319"/>
                  </a:lnTo>
                  <a:lnTo>
                    <a:pt x="213" y="283"/>
                  </a:lnTo>
                  <a:lnTo>
                    <a:pt x="247" y="251"/>
                  </a:lnTo>
                  <a:lnTo>
                    <a:pt x="285" y="214"/>
                  </a:lnTo>
                  <a:lnTo>
                    <a:pt x="319" y="176"/>
                  </a:lnTo>
                  <a:lnTo>
                    <a:pt x="354" y="143"/>
                  </a:lnTo>
                  <a:lnTo>
                    <a:pt x="388" y="110"/>
                  </a:lnTo>
                  <a:lnTo>
                    <a:pt x="418" y="78"/>
                  </a:lnTo>
                  <a:lnTo>
                    <a:pt x="447" y="52"/>
                  </a:lnTo>
                  <a:lnTo>
                    <a:pt x="470" y="30"/>
                  </a:lnTo>
                  <a:lnTo>
                    <a:pt x="492" y="12"/>
                  </a:lnTo>
                  <a:lnTo>
                    <a:pt x="503" y="0"/>
                  </a:lnTo>
                  <a:lnTo>
                    <a:pt x="505" y="42"/>
                  </a:lnTo>
                  <a:lnTo>
                    <a:pt x="515" y="91"/>
                  </a:lnTo>
                  <a:lnTo>
                    <a:pt x="529" y="134"/>
                  </a:lnTo>
                  <a:lnTo>
                    <a:pt x="552" y="154"/>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493" name="Freeform 15"/>
            <p:cNvSpPr>
              <a:spLocks/>
            </p:cNvSpPr>
            <p:nvPr/>
          </p:nvSpPr>
          <p:spPr bwMode="auto">
            <a:xfrm>
              <a:off x="4914" y="2918"/>
              <a:ext cx="1407" cy="1020"/>
            </a:xfrm>
            <a:custGeom>
              <a:avLst/>
              <a:gdLst>
                <a:gd name="T0" fmla="*/ 317 w 1407"/>
                <a:gd name="T1" fmla="*/ 762 h 1020"/>
                <a:gd name="T2" fmla="*/ 261 w 1407"/>
                <a:gd name="T3" fmla="*/ 681 h 1020"/>
                <a:gd name="T4" fmla="*/ 231 w 1407"/>
                <a:gd name="T5" fmla="*/ 603 h 1020"/>
                <a:gd name="T6" fmla="*/ 238 w 1407"/>
                <a:gd name="T7" fmla="*/ 544 h 1020"/>
                <a:gd name="T8" fmla="*/ 109 w 1407"/>
                <a:gd name="T9" fmla="*/ 488 h 1020"/>
                <a:gd name="T10" fmla="*/ 103 w 1407"/>
                <a:gd name="T11" fmla="*/ 550 h 1020"/>
                <a:gd name="T12" fmla="*/ 133 w 1407"/>
                <a:gd name="T13" fmla="*/ 629 h 1020"/>
                <a:gd name="T14" fmla="*/ 189 w 1407"/>
                <a:gd name="T15" fmla="*/ 708 h 1020"/>
                <a:gd name="T16" fmla="*/ 255 w 1407"/>
                <a:gd name="T17" fmla="*/ 752 h 1020"/>
                <a:gd name="T18" fmla="*/ 218 w 1407"/>
                <a:gd name="T19" fmla="*/ 736 h 1020"/>
                <a:gd name="T20" fmla="*/ 189 w 1407"/>
                <a:gd name="T21" fmla="*/ 726 h 1020"/>
                <a:gd name="T22" fmla="*/ 97 w 1407"/>
                <a:gd name="T23" fmla="*/ 672 h 1020"/>
                <a:gd name="T24" fmla="*/ 41 w 1407"/>
                <a:gd name="T25" fmla="*/ 592 h 1020"/>
                <a:gd name="T26" fmla="*/ 12 w 1407"/>
                <a:gd name="T27" fmla="*/ 512 h 1020"/>
                <a:gd name="T28" fmla="*/ 18 w 1407"/>
                <a:gd name="T29" fmla="*/ 453 h 1020"/>
                <a:gd name="T30" fmla="*/ 31 w 1407"/>
                <a:gd name="T31" fmla="*/ 442 h 1020"/>
                <a:gd name="T32" fmla="*/ 40 w 1407"/>
                <a:gd name="T33" fmla="*/ 407 h 1020"/>
                <a:gd name="T34" fmla="*/ 80 w 1407"/>
                <a:gd name="T35" fmla="*/ 355 h 1020"/>
                <a:gd name="T36" fmla="*/ 159 w 1407"/>
                <a:gd name="T37" fmla="*/ 271 h 1020"/>
                <a:gd name="T38" fmla="*/ 283 w 1407"/>
                <a:gd name="T39" fmla="*/ 150 h 1020"/>
                <a:gd name="T40" fmla="*/ 406 w 1407"/>
                <a:gd name="T41" fmla="*/ 23 h 1020"/>
                <a:gd name="T42" fmla="*/ 437 w 1407"/>
                <a:gd name="T43" fmla="*/ 2 h 1020"/>
                <a:gd name="T44" fmla="*/ 474 w 1407"/>
                <a:gd name="T45" fmla="*/ 4 h 1020"/>
                <a:gd name="T46" fmla="*/ 539 w 1407"/>
                <a:gd name="T47" fmla="*/ 26 h 1020"/>
                <a:gd name="T48" fmla="*/ 694 w 1407"/>
                <a:gd name="T49" fmla="*/ 77 h 1020"/>
                <a:gd name="T50" fmla="*/ 899 w 1407"/>
                <a:gd name="T51" fmla="*/ 139 h 1020"/>
                <a:gd name="T52" fmla="*/ 1105 w 1407"/>
                <a:gd name="T53" fmla="*/ 202 h 1020"/>
                <a:gd name="T54" fmla="*/ 1259 w 1407"/>
                <a:gd name="T55" fmla="*/ 253 h 1020"/>
                <a:gd name="T56" fmla="*/ 1334 w 1407"/>
                <a:gd name="T57" fmla="*/ 281 h 1020"/>
                <a:gd name="T58" fmla="*/ 1332 w 1407"/>
                <a:gd name="T59" fmla="*/ 316 h 1020"/>
                <a:gd name="T60" fmla="*/ 1276 w 1407"/>
                <a:gd name="T61" fmla="*/ 368 h 1020"/>
                <a:gd name="T62" fmla="*/ 1183 w 1407"/>
                <a:gd name="T63" fmla="*/ 459 h 1020"/>
                <a:gd name="T64" fmla="*/ 1076 w 1407"/>
                <a:gd name="T65" fmla="*/ 567 h 1020"/>
                <a:gd name="T66" fmla="*/ 979 w 1407"/>
                <a:gd name="T67" fmla="*/ 667 h 1020"/>
                <a:gd name="T68" fmla="*/ 911 w 1407"/>
                <a:gd name="T69" fmla="*/ 740 h 1020"/>
                <a:gd name="T70" fmla="*/ 869 w 1407"/>
                <a:gd name="T71" fmla="*/ 786 h 1020"/>
                <a:gd name="T72" fmla="*/ 839 w 1407"/>
                <a:gd name="T73" fmla="*/ 807 h 1020"/>
                <a:gd name="T74" fmla="*/ 829 w 1407"/>
                <a:gd name="T75" fmla="*/ 807 h 1020"/>
                <a:gd name="T76" fmla="*/ 841 w 1407"/>
                <a:gd name="T77" fmla="*/ 854 h 1020"/>
                <a:gd name="T78" fmla="*/ 869 w 1407"/>
                <a:gd name="T79" fmla="*/ 939 h 1020"/>
                <a:gd name="T80" fmla="*/ 898 w 1407"/>
                <a:gd name="T81" fmla="*/ 970 h 1020"/>
                <a:gd name="T82" fmla="*/ 966 w 1407"/>
                <a:gd name="T83" fmla="*/ 900 h 1020"/>
                <a:gd name="T84" fmla="*/ 1082 w 1407"/>
                <a:gd name="T85" fmla="*/ 781 h 1020"/>
                <a:gd name="T86" fmla="*/ 1216 w 1407"/>
                <a:gd name="T87" fmla="*/ 645 h 1020"/>
                <a:gd name="T88" fmla="*/ 1326 w 1407"/>
                <a:gd name="T89" fmla="*/ 530 h 1020"/>
                <a:gd name="T90" fmla="*/ 1381 w 1407"/>
                <a:gd name="T91" fmla="*/ 470 h 1020"/>
                <a:gd name="T92" fmla="*/ 1401 w 1407"/>
                <a:gd name="T93" fmla="*/ 485 h 1020"/>
                <a:gd name="T94" fmla="*/ 1302 w 1407"/>
                <a:gd name="T95" fmla="*/ 590 h 1020"/>
                <a:gd name="T96" fmla="*/ 1183 w 1407"/>
                <a:gd name="T97" fmla="*/ 714 h 1020"/>
                <a:gd name="T98" fmla="*/ 1081 w 1407"/>
                <a:gd name="T99" fmla="*/ 825 h 1020"/>
                <a:gd name="T100" fmla="*/ 1000 w 1407"/>
                <a:gd name="T101" fmla="*/ 915 h 1020"/>
                <a:gd name="T102" fmla="*/ 945 w 1407"/>
                <a:gd name="T103" fmla="*/ 970 h 1020"/>
                <a:gd name="T104" fmla="*/ 928 w 1407"/>
                <a:gd name="T105" fmla="*/ 990 h 1020"/>
                <a:gd name="T106" fmla="*/ 914 w 1407"/>
                <a:gd name="T107" fmla="*/ 1016 h 1020"/>
                <a:gd name="T108" fmla="*/ 876 w 1407"/>
                <a:gd name="T109" fmla="*/ 1016 h 1020"/>
                <a:gd name="T110" fmla="*/ 839 w 1407"/>
                <a:gd name="T111" fmla="*/ 995 h 1020"/>
                <a:gd name="T112" fmla="*/ 779 w 1407"/>
                <a:gd name="T113" fmla="*/ 968 h 1020"/>
                <a:gd name="T114" fmla="*/ 690 w 1407"/>
                <a:gd name="T115" fmla="*/ 931 h 1020"/>
                <a:gd name="T116" fmla="*/ 585 w 1407"/>
                <a:gd name="T117" fmla="*/ 884 h 1020"/>
                <a:gd name="T118" fmla="*/ 474 w 1407"/>
                <a:gd name="T119" fmla="*/ 840 h 102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407"/>
                <a:gd name="T181" fmla="*/ 0 h 1020"/>
                <a:gd name="T182" fmla="*/ 1407 w 1407"/>
                <a:gd name="T183" fmla="*/ 1020 h 1020"/>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407" h="1020">
                  <a:moveTo>
                    <a:pt x="401" y="808"/>
                  </a:moveTo>
                  <a:lnTo>
                    <a:pt x="353" y="786"/>
                  </a:lnTo>
                  <a:lnTo>
                    <a:pt x="317" y="762"/>
                  </a:lnTo>
                  <a:lnTo>
                    <a:pt x="293" y="736"/>
                  </a:lnTo>
                  <a:lnTo>
                    <a:pt x="274" y="708"/>
                  </a:lnTo>
                  <a:lnTo>
                    <a:pt x="261" y="681"/>
                  </a:lnTo>
                  <a:lnTo>
                    <a:pt x="251" y="655"/>
                  </a:lnTo>
                  <a:lnTo>
                    <a:pt x="242" y="629"/>
                  </a:lnTo>
                  <a:lnTo>
                    <a:pt x="231" y="603"/>
                  </a:lnTo>
                  <a:lnTo>
                    <a:pt x="219" y="570"/>
                  </a:lnTo>
                  <a:lnTo>
                    <a:pt x="224" y="550"/>
                  </a:lnTo>
                  <a:lnTo>
                    <a:pt x="238" y="544"/>
                  </a:lnTo>
                  <a:lnTo>
                    <a:pt x="257" y="550"/>
                  </a:lnTo>
                  <a:lnTo>
                    <a:pt x="129" y="496"/>
                  </a:lnTo>
                  <a:lnTo>
                    <a:pt x="109" y="488"/>
                  </a:lnTo>
                  <a:lnTo>
                    <a:pt x="96" y="496"/>
                  </a:lnTo>
                  <a:lnTo>
                    <a:pt x="92" y="517"/>
                  </a:lnTo>
                  <a:lnTo>
                    <a:pt x="103" y="550"/>
                  </a:lnTo>
                  <a:lnTo>
                    <a:pt x="113" y="576"/>
                  </a:lnTo>
                  <a:lnTo>
                    <a:pt x="122" y="600"/>
                  </a:lnTo>
                  <a:lnTo>
                    <a:pt x="133" y="629"/>
                  </a:lnTo>
                  <a:lnTo>
                    <a:pt x="146" y="655"/>
                  </a:lnTo>
                  <a:lnTo>
                    <a:pt x="163" y="684"/>
                  </a:lnTo>
                  <a:lnTo>
                    <a:pt x="189" y="708"/>
                  </a:lnTo>
                  <a:lnTo>
                    <a:pt x="224" y="736"/>
                  </a:lnTo>
                  <a:lnTo>
                    <a:pt x="270" y="757"/>
                  </a:lnTo>
                  <a:lnTo>
                    <a:pt x="255" y="752"/>
                  </a:lnTo>
                  <a:lnTo>
                    <a:pt x="242" y="747"/>
                  </a:lnTo>
                  <a:lnTo>
                    <a:pt x="230" y="743"/>
                  </a:lnTo>
                  <a:lnTo>
                    <a:pt x="218" y="736"/>
                  </a:lnTo>
                  <a:lnTo>
                    <a:pt x="208" y="731"/>
                  </a:lnTo>
                  <a:lnTo>
                    <a:pt x="198" y="727"/>
                  </a:lnTo>
                  <a:lnTo>
                    <a:pt x="189" y="726"/>
                  </a:lnTo>
                  <a:lnTo>
                    <a:pt x="181" y="721"/>
                  </a:lnTo>
                  <a:lnTo>
                    <a:pt x="133" y="697"/>
                  </a:lnTo>
                  <a:lnTo>
                    <a:pt x="97" y="672"/>
                  </a:lnTo>
                  <a:lnTo>
                    <a:pt x="71" y="646"/>
                  </a:lnTo>
                  <a:lnTo>
                    <a:pt x="54" y="622"/>
                  </a:lnTo>
                  <a:lnTo>
                    <a:pt x="41" y="592"/>
                  </a:lnTo>
                  <a:lnTo>
                    <a:pt x="31" y="567"/>
                  </a:lnTo>
                  <a:lnTo>
                    <a:pt x="23" y="540"/>
                  </a:lnTo>
                  <a:lnTo>
                    <a:pt x="12" y="512"/>
                  </a:lnTo>
                  <a:lnTo>
                    <a:pt x="0" y="480"/>
                  </a:lnTo>
                  <a:lnTo>
                    <a:pt x="4" y="459"/>
                  </a:lnTo>
                  <a:lnTo>
                    <a:pt x="18" y="453"/>
                  </a:lnTo>
                  <a:lnTo>
                    <a:pt x="38" y="462"/>
                  </a:lnTo>
                  <a:lnTo>
                    <a:pt x="34" y="453"/>
                  </a:lnTo>
                  <a:lnTo>
                    <a:pt x="31" y="442"/>
                  </a:lnTo>
                  <a:lnTo>
                    <a:pt x="31" y="433"/>
                  </a:lnTo>
                  <a:lnTo>
                    <a:pt x="34" y="420"/>
                  </a:lnTo>
                  <a:lnTo>
                    <a:pt x="40" y="407"/>
                  </a:lnTo>
                  <a:lnTo>
                    <a:pt x="48" y="391"/>
                  </a:lnTo>
                  <a:lnTo>
                    <a:pt x="61" y="374"/>
                  </a:lnTo>
                  <a:lnTo>
                    <a:pt x="80" y="355"/>
                  </a:lnTo>
                  <a:lnTo>
                    <a:pt x="100" y="332"/>
                  </a:lnTo>
                  <a:lnTo>
                    <a:pt x="126" y="304"/>
                  </a:lnTo>
                  <a:lnTo>
                    <a:pt x="159" y="271"/>
                  </a:lnTo>
                  <a:lnTo>
                    <a:pt x="194" y="235"/>
                  </a:lnTo>
                  <a:lnTo>
                    <a:pt x="235" y="195"/>
                  </a:lnTo>
                  <a:lnTo>
                    <a:pt x="283" y="150"/>
                  </a:lnTo>
                  <a:lnTo>
                    <a:pt x="334" y="95"/>
                  </a:lnTo>
                  <a:lnTo>
                    <a:pt x="393" y="36"/>
                  </a:lnTo>
                  <a:lnTo>
                    <a:pt x="406" y="23"/>
                  </a:lnTo>
                  <a:lnTo>
                    <a:pt x="418" y="12"/>
                  </a:lnTo>
                  <a:lnTo>
                    <a:pt x="429" y="4"/>
                  </a:lnTo>
                  <a:lnTo>
                    <a:pt x="437" y="2"/>
                  </a:lnTo>
                  <a:lnTo>
                    <a:pt x="448" y="0"/>
                  </a:lnTo>
                  <a:lnTo>
                    <a:pt x="460" y="2"/>
                  </a:lnTo>
                  <a:lnTo>
                    <a:pt x="474" y="4"/>
                  </a:lnTo>
                  <a:lnTo>
                    <a:pt x="493" y="10"/>
                  </a:lnTo>
                  <a:lnTo>
                    <a:pt x="510" y="16"/>
                  </a:lnTo>
                  <a:lnTo>
                    <a:pt x="539" y="26"/>
                  </a:lnTo>
                  <a:lnTo>
                    <a:pt x="580" y="40"/>
                  </a:lnTo>
                  <a:lnTo>
                    <a:pt x="634" y="55"/>
                  </a:lnTo>
                  <a:lnTo>
                    <a:pt x="694" y="77"/>
                  </a:lnTo>
                  <a:lnTo>
                    <a:pt x="760" y="95"/>
                  </a:lnTo>
                  <a:lnTo>
                    <a:pt x="829" y="117"/>
                  </a:lnTo>
                  <a:lnTo>
                    <a:pt x="899" y="139"/>
                  </a:lnTo>
                  <a:lnTo>
                    <a:pt x="970" y="160"/>
                  </a:lnTo>
                  <a:lnTo>
                    <a:pt x="1040" y="182"/>
                  </a:lnTo>
                  <a:lnTo>
                    <a:pt x="1105" y="202"/>
                  </a:lnTo>
                  <a:lnTo>
                    <a:pt x="1165" y="219"/>
                  </a:lnTo>
                  <a:lnTo>
                    <a:pt x="1217" y="240"/>
                  </a:lnTo>
                  <a:lnTo>
                    <a:pt x="1259" y="253"/>
                  </a:lnTo>
                  <a:lnTo>
                    <a:pt x="1289" y="261"/>
                  </a:lnTo>
                  <a:lnTo>
                    <a:pt x="1306" y="267"/>
                  </a:lnTo>
                  <a:lnTo>
                    <a:pt x="1334" y="281"/>
                  </a:lnTo>
                  <a:lnTo>
                    <a:pt x="1345" y="293"/>
                  </a:lnTo>
                  <a:lnTo>
                    <a:pt x="1341" y="304"/>
                  </a:lnTo>
                  <a:lnTo>
                    <a:pt x="1332" y="316"/>
                  </a:lnTo>
                  <a:lnTo>
                    <a:pt x="1321" y="328"/>
                  </a:lnTo>
                  <a:lnTo>
                    <a:pt x="1299" y="346"/>
                  </a:lnTo>
                  <a:lnTo>
                    <a:pt x="1276" y="368"/>
                  </a:lnTo>
                  <a:lnTo>
                    <a:pt x="1247" y="394"/>
                  </a:lnTo>
                  <a:lnTo>
                    <a:pt x="1217" y="426"/>
                  </a:lnTo>
                  <a:lnTo>
                    <a:pt x="1183" y="459"/>
                  </a:lnTo>
                  <a:lnTo>
                    <a:pt x="1148" y="492"/>
                  </a:lnTo>
                  <a:lnTo>
                    <a:pt x="1114" y="530"/>
                  </a:lnTo>
                  <a:lnTo>
                    <a:pt x="1076" y="567"/>
                  </a:lnTo>
                  <a:lnTo>
                    <a:pt x="1042" y="599"/>
                  </a:lnTo>
                  <a:lnTo>
                    <a:pt x="1009" y="635"/>
                  </a:lnTo>
                  <a:lnTo>
                    <a:pt x="979" y="667"/>
                  </a:lnTo>
                  <a:lnTo>
                    <a:pt x="953" y="694"/>
                  </a:lnTo>
                  <a:lnTo>
                    <a:pt x="931" y="721"/>
                  </a:lnTo>
                  <a:lnTo>
                    <a:pt x="911" y="740"/>
                  </a:lnTo>
                  <a:lnTo>
                    <a:pt x="899" y="753"/>
                  </a:lnTo>
                  <a:lnTo>
                    <a:pt x="887" y="773"/>
                  </a:lnTo>
                  <a:lnTo>
                    <a:pt x="869" y="786"/>
                  </a:lnTo>
                  <a:lnTo>
                    <a:pt x="856" y="795"/>
                  </a:lnTo>
                  <a:lnTo>
                    <a:pt x="848" y="802"/>
                  </a:lnTo>
                  <a:lnTo>
                    <a:pt x="839" y="807"/>
                  </a:lnTo>
                  <a:lnTo>
                    <a:pt x="832" y="807"/>
                  </a:lnTo>
                  <a:lnTo>
                    <a:pt x="830" y="807"/>
                  </a:lnTo>
                  <a:lnTo>
                    <a:pt x="829" y="807"/>
                  </a:lnTo>
                  <a:lnTo>
                    <a:pt x="830" y="814"/>
                  </a:lnTo>
                  <a:lnTo>
                    <a:pt x="836" y="830"/>
                  </a:lnTo>
                  <a:lnTo>
                    <a:pt x="841" y="854"/>
                  </a:lnTo>
                  <a:lnTo>
                    <a:pt x="848" y="882"/>
                  </a:lnTo>
                  <a:lnTo>
                    <a:pt x="859" y="912"/>
                  </a:lnTo>
                  <a:lnTo>
                    <a:pt x="869" y="939"/>
                  </a:lnTo>
                  <a:lnTo>
                    <a:pt x="881" y="961"/>
                  </a:lnTo>
                  <a:lnTo>
                    <a:pt x="894" y="974"/>
                  </a:lnTo>
                  <a:lnTo>
                    <a:pt x="898" y="970"/>
                  </a:lnTo>
                  <a:lnTo>
                    <a:pt x="914" y="954"/>
                  </a:lnTo>
                  <a:lnTo>
                    <a:pt x="937" y="931"/>
                  </a:lnTo>
                  <a:lnTo>
                    <a:pt x="966" y="900"/>
                  </a:lnTo>
                  <a:lnTo>
                    <a:pt x="1003" y="864"/>
                  </a:lnTo>
                  <a:lnTo>
                    <a:pt x="1042" y="822"/>
                  </a:lnTo>
                  <a:lnTo>
                    <a:pt x="1082" y="781"/>
                  </a:lnTo>
                  <a:lnTo>
                    <a:pt x="1128" y="736"/>
                  </a:lnTo>
                  <a:lnTo>
                    <a:pt x="1171" y="688"/>
                  </a:lnTo>
                  <a:lnTo>
                    <a:pt x="1216" y="645"/>
                  </a:lnTo>
                  <a:lnTo>
                    <a:pt x="1257" y="600"/>
                  </a:lnTo>
                  <a:lnTo>
                    <a:pt x="1293" y="564"/>
                  </a:lnTo>
                  <a:lnTo>
                    <a:pt x="1326" y="530"/>
                  </a:lnTo>
                  <a:lnTo>
                    <a:pt x="1352" y="501"/>
                  </a:lnTo>
                  <a:lnTo>
                    <a:pt x="1371" y="480"/>
                  </a:lnTo>
                  <a:lnTo>
                    <a:pt x="1381" y="470"/>
                  </a:lnTo>
                  <a:lnTo>
                    <a:pt x="1398" y="457"/>
                  </a:lnTo>
                  <a:lnTo>
                    <a:pt x="1407" y="466"/>
                  </a:lnTo>
                  <a:lnTo>
                    <a:pt x="1401" y="485"/>
                  </a:lnTo>
                  <a:lnTo>
                    <a:pt x="1390" y="508"/>
                  </a:lnTo>
                  <a:lnTo>
                    <a:pt x="1345" y="548"/>
                  </a:lnTo>
                  <a:lnTo>
                    <a:pt x="1302" y="590"/>
                  </a:lnTo>
                  <a:lnTo>
                    <a:pt x="1262" y="632"/>
                  </a:lnTo>
                  <a:lnTo>
                    <a:pt x="1220" y="672"/>
                  </a:lnTo>
                  <a:lnTo>
                    <a:pt x="1183" y="714"/>
                  </a:lnTo>
                  <a:lnTo>
                    <a:pt x="1145" y="752"/>
                  </a:lnTo>
                  <a:lnTo>
                    <a:pt x="1114" y="789"/>
                  </a:lnTo>
                  <a:lnTo>
                    <a:pt x="1081" y="825"/>
                  </a:lnTo>
                  <a:lnTo>
                    <a:pt x="1049" y="857"/>
                  </a:lnTo>
                  <a:lnTo>
                    <a:pt x="1023" y="886"/>
                  </a:lnTo>
                  <a:lnTo>
                    <a:pt x="1000" y="915"/>
                  </a:lnTo>
                  <a:lnTo>
                    <a:pt x="979" y="936"/>
                  </a:lnTo>
                  <a:lnTo>
                    <a:pt x="961" y="957"/>
                  </a:lnTo>
                  <a:lnTo>
                    <a:pt x="945" y="970"/>
                  </a:lnTo>
                  <a:lnTo>
                    <a:pt x="935" y="978"/>
                  </a:lnTo>
                  <a:lnTo>
                    <a:pt x="927" y="980"/>
                  </a:lnTo>
                  <a:lnTo>
                    <a:pt x="928" y="990"/>
                  </a:lnTo>
                  <a:lnTo>
                    <a:pt x="927" y="1000"/>
                  </a:lnTo>
                  <a:lnTo>
                    <a:pt x="922" y="1008"/>
                  </a:lnTo>
                  <a:lnTo>
                    <a:pt x="914" y="1016"/>
                  </a:lnTo>
                  <a:lnTo>
                    <a:pt x="902" y="1020"/>
                  </a:lnTo>
                  <a:lnTo>
                    <a:pt x="889" y="1020"/>
                  </a:lnTo>
                  <a:lnTo>
                    <a:pt x="876" y="1016"/>
                  </a:lnTo>
                  <a:lnTo>
                    <a:pt x="861" y="1008"/>
                  </a:lnTo>
                  <a:lnTo>
                    <a:pt x="852" y="1004"/>
                  </a:lnTo>
                  <a:lnTo>
                    <a:pt x="839" y="995"/>
                  </a:lnTo>
                  <a:lnTo>
                    <a:pt x="822" y="985"/>
                  </a:lnTo>
                  <a:lnTo>
                    <a:pt x="802" y="978"/>
                  </a:lnTo>
                  <a:lnTo>
                    <a:pt x="779" y="968"/>
                  </a:lnTo>
                  <a:lnTo>
                    <a:pt x="753" y="957"/>
                  </a:lnTo>
                  <a:lnTo>
                    <a:pt x="723" y="944"/>
                  </a:lnTo>
                  <a:lnTo>
                    <a:pt x="690" y="931"/>
                  </a:lnTo>
                  <a:lnTo>
                    <a:pt x="657" y="916"/>
                  </a:lnTo>
                  <a:lnTo>
                    <a:pt x="622" y="900"/>
                  </a:lnTo>
                  <a:lnTo>
                    <a:pt x="585" y="884"/>
                  </a:lnTo>
                  <a:lnTo>
                    <a:pt x="549" y="869"/>
                  </a:lnTo>
                  <a:lnTo>
                    <a:pt x="511" y="854"/>
                  </a:lnTo>
                  <a:lnTo>
                    <a:pt x="474" y="840"/>
                  </a:lnTo>
                  <a:lnTo>
                    <a:pt x="437" y="825"/>
                  </a:lnTo>
                  <a:lnTo>
                    <a:pt x="401" y="808"/>
                  </a:lnTo>
                  <a:close/>
                </a:path>
              </a:pathLst>
            </a:custGeom>
            <a:solidFill>
              <a:srgbClr val="7F7F7F"/>
            </a:solidFill>
            <a:ln w="9525">
              <a:solidFill>
                <a:srgbClr val="0000FF"/>
              </a:solidFill>
              <a:round/>
              <a:headEnd/>
              <a:tailEnd/>
            </a:ln>
          </p:spPr>
          <p:txBody>
            <a:bodyPr/>
            <a:lstStyle/>
            <a:p>
              <a:endParaRPr lang="vi-VN"/>
            </a:p>
          </p:txBody>
        </p:sp>
        <p:sp>
          <p:nvSpPr>
            <p:cNvPr id="20494" name="Freeform 16"/>
            <p:cNvSpPr>
              <a:spLocks/>
            </p:cNvSpPr>
            <p:nvPr/>
          </p:nvSpPr>
          <p:spPr bwMode="auto">
            <a:xfrm>
              <a:off x="4914" y="2918"/>
              <a:ext cx="1407" cy="1020"/>
            </a:xfrm>
            <a:custGeom>
              <a:avLst/>
              <a:gdLst>
                <a:gd name="T0" fmla="*/ 317 w 1407"/>
                <a:gd name="T1" fmla="*/ 762 h 1020"/>
                <a:gd name="T2" fmla="*/ 251 w 1407"/>
                <a:gd name="T3" fmla="*/ 655 h 1020"/>
                <a:gd name="T4" fmla="*/ 219 w 1407"/>
                <a:gd name="T5" fmla="*/ 570 h 1020"/>
                <a:gd name="T6" fmla="*/ 129 w 1407"/>
                <a:gd name="T7" fmla="*/ 496 h 1020"/>
                <a:gd name="T8" fmla="*/ 92 w 1407"/>
                <a:gd name="T9" fmla="*/ 517 h 1020"/>
                <a:gd name="T10" fmla="*/ 122 w 1407"/>
                <a:gd name="T11" fmla="*/ 600 h 1020"/>
                <a:gd name="T12" fmla="*/ 189 w 1407"/>
                <a:gd name="T13" fmla="*/ 708 h 1020"/>
                <a:gd name="T14" fmla="*/ 255 w 1407"/>
                <a:gd name="T15" fmla="*/ 752 h 1020"/>
                <a:gd name="T16" fmla="*/ 208 w 1407"/>
                <a:gd name="T17" fmla="*/ 731 h 1020"/>
                <a:gd name="T18" fmla="*/ 181 w 1407"/>
                <a:gd name="T19" fmla="*/ 721 h 1020"/>
                <a:gd name="T20" fmla="*/ 54 w 1407"/>
                <a:gd name="T21" fmla="*/ 622 h 1020"/>
                <a:gd name="T22" fmla="*/ 12 w 1407"/>
                <a:gd name="T23" fmla="*/ 512 h 1020"/>
                <a:gd name="T24" fmla="*/ 18 w 1407"/>
                <a:gd name="T25" fmla="*/ 453 h 1020"/>
                <a:gd name="T26" fmla="*/ 31 w 1407"/>
                <a:gd name="T27" fmla="*/ 442 h 1020"/>
                <a:gd name="T28" fmla="*/ 48 w 1407"/>
                <a:gd name="T29" fmla="*/ 391 h 1020"/>
                <a:gd name="T30" fmla="*/ 126 w 1407"/>
                <a:gd name="T31" fmla="*/ 304 h 1020"/>
                <a:gd name="T32" fmla="*/ 283 w 1407"/>
                <a:gd name="T33" fmla="*/ 150 h 1020"/>
                <a:gd name="T34" fmla="*/ 406 w 1407"/>
                <a:gd name="T35" fmla="*/ 23 h 1020"/>
                <a:gd name="T36" fmla="*/ 448 w 1407"/>
                <a:gd name="T37" fmla="*/ 0 h 1020"/>
                <a:gd name="T38" fmla="*/ 493 w 1407"/>
                <a:gd name="T39" fmla="*/ 10 h 1020"/>
                <a:gd name="T40" fmla="*/ 634 w 1407"/>
                <a:gd name="T41" fmla="*/ 55 h 1020"/>
                <a:gd name="T42" fmla="*/ 899 w 1407"/>
                <a:gd name="T43" fmla="*/ 139 h 1020"/>
                <a:gd name="T44" fmla="*/ 1165 w 1407"/>
                <a:gd name="T45" fmla="*/ 219 h 1020"/>
                <a:gd name="T46" fmla="*/ 1306 w 1407"/>
                <a:gd name="T47" fmla="*/ 267 h 1020"/>
                <a:gd name="T48" fmla="*/ 1341 w 1407"/>
                <a:gd name="T49" fmla="*/ 304 h 1020"/>
                <a:gd name="T50" fmla="*/ 1299 w 1407"/>
                <a:gd name="T51" fmla="*/ 346 h 1020"/>
                <a:gd name="T52" fmla="*/ 1183 w 1407"/>
                <a:gd name="T53" fmla="*/ 459 h 1020"/>
                <a:gd name="T54" fmla="*/ 1042 w 1407"/>
                <a:gd name="T55" fmla="*/ 599 h 1020"/>
                <a:gd name="T56" fmla="*/ 931 w 1407"/>
                <a:gd name="T57" fmla="*/ 721 h 1020"/>
                <a:gd name="T58" fmla="*/ 887 w 1407"/>
                <a:gd name="T59" fmla="*/ 773 h 1020"/>
                <a:gd name="T60" fmla="*/ 839 w 1407"/>
                <a:gd name="T61" fmla="*/ 807 h 1020"/>
                <a:gd name="T62" fmla="*/ 829 w 1407"/>
                <a:gd name="T63" fmla="*/ 807 h 1020"/>
                <a:gd name="T64" fmla="*/ 848 w 1407"/>
                <a:gd name="T65" fmla="*/ 882 h 1020"/>
                <a:gd name="T66" fmla="*/ 894 w 1407"/>
                <a:gd name="T67" fmla="*/ 974 h 1020"/>
                <a:gd name="T68" fmla="*/ 937 w 1407"/>
                <a:gd name="T69" fmla="*/ 931 h 1020"/>
                <a:gd name="T70" fmla="*/ 1082 w 1407"/>
                <a:gd name="T71" fmla="*/ 781 h 1020"/>
                <a:gd name="T72" fmla="*/ 1257 w 1407"/>
                <a:gd name="T73" fmla="*/ 600 h 1020"/>
                <a:gd name="T74" fmla="*/ 1371 w 1407"/>
                <a:gd name="T75" fmla="*/ 480 h 1020"/>
                <a:gd name="T76" fmla="*/ 1407 w 1407"/>
                <a:gd name="T77" fmla="*/ 466 h 1020"/>
                <a:gd name="T78" fmla="*/ 1345 w 1407"/>
                <a:gd name="T79" fmla="*/ 548 h 1020"/>
                <a:gd name="T80" fmla="*/ 1183 w 1407"/>
                <a:gd name="T81" fmla="*/ 714 h 1020"/>
                <a:gd name="T82" fmla="*/ 1049 w 1407"/>
                <a:gd name="T83" fmla="*/ 857 h 1020"/>
                <a:gd name="T84" fmla="*/ 961 w 1407"/>
                <a:gd name="T85" fmla="*/ 957 h 1020"/>
                <a:gd name="T86" fmla="*/ 927 w 1407"/>
                <a:gd name="T87" fmla="*/ 980 h 1020"/>
                <a:gd name="T88" fmla="*/ 914 w 1407"/>
                <a:gd name="T89" fmla="*/ 1016 h 1020"/>
                <a:gd name="T90" fmla="*/ 861 w 1407"/>
                <a:gd name="T91" fmla="*/ 1008 h 1020"/>
                <a:gd name="T92" fmla="*/ 822 w 1407"/>
                <a:gd name="T93" fmla="*/ 985 h 1020"/>
                <a:gd name="T94" fmla="*/ 723 w 1407"/>
                <a:gd name="T95" fmla="*/ 944 h 1020"/>
                <a:gd name="T96" fmla="*/ 585 w 1407"/>
                <a:gd name="T97" fmla="*/ 884 h 1020"/>
                <a:gd name="T98" fmla="*/ 437 w 1407"/>
                <a:gd name="T99" fmla="*/ 825 h 102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407"/>
                <a:gd name="T151" fmla="*/ 0 h 1020"/>
                <a:gd name="T152" fmla="*/ 1407 w 1407"/>
                <a:gd name="T153" fmla="*/ 1020 h 102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407" h="1020">
                  <a:moveTo>
                    <a:pt x="401" y="808"/>
                  </a:moveTo>
                  <a:lnTo>
                    <a:pt x="401" y="808"/>
                  </a:lnTo>
                  <a:lnTo>
                    <a:pt x="353" y="786"/>
                  </a:lnTo>
                  <a:lnTo>
                    <a:pt x="317" y="762"/>
                  </a:lnTo>
                  <a:lnTo>
                    <a:pt x="293" y="736"/>
                  </a:lnTo>
                  <a:lnTo>
                    <a:pt x="274" y="708"/>
                  </a:lnTo>
                  <a:lnTo>
                    <a:pt x="261" y="681"/>
                  </a:lnTo>
                  <a:lnTo>
                    <a:pt x="251" y="655"/>
                  </a:lnTo>
                  <a:lnTo>
                    <a:pt x="242" y="629"/>
                  </a:lnTo>
                  <a:lnTo>
                    <a:pt x="231" y="603"/>
                  </a:lnTo>
                  <a:lnTo>
                    <a:pt x="219" y="570"/>
                  </a:lnTo>
                  <a:lnTo>
                    <a:pt x="224" y="550"/>
                  </a:lnTo>
                  <a:lnTo>
                    <a:pt x="238" y="544"/>
                  </a:lnTo>
                  <a:lnTo>
                    <a:pt x="257" y="550"/>
                  </a:lnTo>
                  <a:lnTo>
                    <a:pt x="129" y="496"/>
                  </a:lnTo>
                  <a:lnTo>
                    <a:pt x="109" y="488"/>
                  </a:lnTo>
                  <a:lnTo>
                    <a:pt x="96" y="496"/>
                  </a:lnTo>
                  <a:lnTo>
                    <a:pt x="92" y="517"/>
                  </a:lnTo>
                  <a:lnTo>
                    <a:pt x="103" y="550"/>
                  </a:lnTo>
                  <a:lnTo>
                    <a:pt x="113" y="576"/>
                  </a:lnTo>
                  <a:lnTo>
                    <a:pt x="122" y="600"/>
                  </a:lnTo>
                  <a:lnTo>
                    <a:pt x="133" y="629"/>
                  </a:lnTo>
                  <a:lnTo>
                    <a:pt x="146" y="655"/>
                  </a:lnTo>
                  <a:lnTo>
                    <a:pt x="163" y="684"/>
                  </a:lnTo>
                  <a:lnTo>
                    <a:pt x="189" y="708"/>
                  </a:lnTo>
                  <a:lnTo>
                    <a:pt x="224" y="736"/>
                  </a:lnTo>
                  <a:lnTo>
                    <a:pt x="270" y="757"/>
                  </a:lnTo>
                  <a:lnTo>
                    <a:pt x="255" y="752"/>
                  </a:lnTo>
                  <a:lnTo>
                    <a:pt x="242" y="747"/>
                  </a:lnTo>
                  <a:lnTo>
                    <a:pt x="230" y="743"/>
                  </a:lnTo>
                  <a:lnTo>
                    <a:pt x="218" y="736"/>
                  </a:lnTo>
                  <a:lnTo>
                    <a:pt x="208" y="731"/>
                  </a:lnTo>
                  <a:lnTo>
                    <a:pt x="198" y="727"/>
                  </a:lnTo>
                  <a:lnTo>
                    <a:pt x="189" y="726"/>
                  </a:lnTo>
                  <a:lnTo>
                    <a:pt x="181" y="721"/>
                  </a:lnTo>
                  <a:lnTo>
                    <a:pt x="133" y="697"/>
                  </a:lnTo>
                  <a:lnTo>
                    <a:pt x="97" y="672"/>
                  </a:lnTo>
                  <a:lnTo>
                    <a:pt x="71" y="646"/>
                  </a:lnTo>
                  <a:lnTo>
                    <a:pt x="54" y="622"/>
                  </a:lnTo>
                  <a:lnTo>
                    <a:pt x="41" y="592"/>
                  </a:lnTo>
                  <a:lnTo>
                    <a:pt x="31" y="567"/>
                  </a:lnTo>
                  <a:lnTo>
                    <a:pt x="23" y="540"/>
                  </a:lnTo>
                  <a:lnTo>
                    <a:pt x="12" y="512"/>
                  </a:lnTo>
                  <a:lnTo>
                    <a:pt x="0" y="480"/>
                  </a:lnTo>
                  <a:lnTo>
                    <a:pt x="4" y="459"/>
                  </a:lnTo>
                  <a:lnTo>
                    <a:pt x="18" y="453"/>
                  </a:lnTo>
                  <a:lnTo>
                    <a:pt x="38" y="462"/>
                  </a:lnTo>
                  <a:lnTo>
                    <a:pt x="34" y="453"/>
                  </a:lnTo>
                  <a:lnTo>
                    <a:pt x="31" y="442"/>
                  </a:lnTo>
                  <a:lnTo>
                    <a:pt x="31" y="433"/>
                  </a:lnTo>
                  <a:lnTo>
                    <a:pt x="34" y="420"/>
                  </a:lnTo>
                  <a:lnTo>
                    <a:pt x="40" y="407"/>
                  </a:lnTo>
                  <a:lnTo>
                    <a:pt x="48" y="391"/>
                  </a:lnTo>
                  <a:lnTo>
                    <a:pt x="61" y="374"/>
                  </a:lnTo>
                  <a:lnTo>
                    <a:pt x="80" y="355"/>
                  </a:lnTo>
                  <a:lnTo>
                    <a:pt x="100" y="332"/>
                  </a:lnTo>
                  <a:lnTo>
                    <a:pt x="126" y="304"/>
                  </a:lnTo>
                  <a:lnTo>
                    <a:pt x="159" y="271"/>
                  </a:lnTo>
                  <a:lnTo>
                    <a:pt x="194" y="235"/>
                  </a:lnTo>
                  <a:lnTo>
                    <a:pt x="235" y="195"/>
                  </a:lnTo>
                  <a:lnTo>
                    <a:pt x="283" y="150"/>
                  </a:lnTo>
                  <a:lnTo>
                    <a:pt x="334" y="95"/>
                  </a:lnTo>
                  <a:lnTo>
                    <a:pt x="393" y="36"/>
                  </a:lnTo>
                  <a:lnTo>
                    <a:pt x="406" y="23"/>
                  </a:lnTo>
                  <a:lnTo>
                    <a:pt x="418" y="12"/>
                  </a:lnTo>
                  <a:lnTo>
                    <a:pt x="429" y="4"/>
                  </a:lnTo>
                  <a:lnTo>
                    <a:pt x="437" y="2"/>
                  </a:lnTo>
                  <a:lnTo>
                    <a:pt x="448" y="0"/>
                  </a:lnTo>
                  <a:lnTo>
                    <a:pt x="460" y="2"/>
                  </a:lnTo>
                  <a:lnTo>
                    <a:pt x="474" y="4"/>
                  </a:lnTo>
                  <a:lnTo>
                    <a:pt x="493" y="10"/>
                  </a:lnTo>
                  <a:lnTo>
                    <a:pt x="510" y="16"/>
                  </a:lnTo>
                  <a:lnTo>
                    <a:pt x="539" y="26"/>
                  </a:lnTo>
                  <a:lnTo>
                    <a:pt x="580" y="40"/>
                  </a:lnTo>
                  <a:lnTo>
                    <a:pt x="634" y="55"/>
                  </a:lnTo>
                  <a:lnTo>
                    <a:pt x="694" y="77"/>
                  </a:lnTo>
                  <a:lnTo>
                    <a:pt x="760" y="95"/>
                  </a:lnTo>
                  <a:lnTo>
                    <a:pt x="829" y="117"/>
                  </a:lnTo>
                  <a:lnTo>
                    <a:pt x="899" y="139"/>
                  </a:lnTo>
                  <a:lnTo>
                    <a:pt x="970" y="160"/>
                  </a:lnTo>
                  <a:lnTo>
                    <a:pt x="1040" y="182"/>
                  </a:lnTo>
                  <a:lnTo>
                    <a:pt x="1105" y="202"/>
                  </a:lnTo>
                  <a:lnTo>
                    <a:pt x="1165" y="219"/>
                  </a:lnTo>
                  <a:lnTo>
                    <a:pt x="1217" y="240"/>
                  </a:lnTo>
                  <a:lnTo>
                    <a:pt x="1259" y="253"/>
                  </a:lnTo>
                  <a:lnTo>
                    <a:pt x="1289" y="261"/>
                  </a:lnTo>
                  <a:lnTo>
                    <a:pt x="1306" y="267"/>
                  </a:lnTo>
                  <a:lnTo>
                    <a:pt x="1334" y="281"/>
                  </a:lnTo>
                  <a:lnTo>
                    <a:pt x="1345" y="293"/>
                  </a:lnTo>
                  <a:lnTo>
                    <a:pt x="1341" y="304"/>
                  </a:lnTo>
                  <a:lnTo>
                    <a:pt x="1332" y="316"/>
                  </a:lnTo>
                  <a:lnTo>
                    <a:pt x="1321" y="328"/>
                  </a:lnTo>
                  <a:lnTo>
                    <a:pt x="1299" y="346"/>
                  </a:lnTo>
                  <a:lnTo>
                    <a:pt x="1276" y="368"/>
                  </a:lnTo>
                  <a:lnTo>
                    <a:pt x="1247" y="394"/>
                  </a:lnTo>
                  <a:lnTo>
                    <a:pt x="1217" y="426"/>
                  </a:lnTo>
                  <a:lnTo>
                    <a:pt x="1183" y="459"/>
                  </a:lnTo>
                  <a:lnTo>
                    <a:pt x="1148" y="492"/>
                  </a:lnTo>
                  <a:lnTo>
                    <a:pt x="1114" y="530"/>
                  </a:lnTo>
                  <a:lnTo>
                    <a:pt x="1076" y="567"/>
                  </a:lnTo>
                  <a:lnTo>
                    <a:pt x="1042" y="599"/>
                  </a:lnTo>
                  <a:lnTo>
                    <a:pt x="1009" y="635"/>
                  </a:lnTo>
                  <a:lnTo>
                    <a:pt x="979" y="667"/>
                  </a:lnTo>
                  <a:lnTo>
                    <a:pt x="953" y="694"/>
                  </a:lnTo>
                  <a:lnTo>
                    <a:pt x="931" y="721"/>
                  </a:lnTo>
                  <a:lnTo>
                    <a:pt x="911" y="740"/>
                  </a:lnTo>
                  <a:lnTo>
                    <a:pt x="899" y="753"/>
                  </a:lnTo>
                  <a:lnTo>
                    <a:pt x="887" y="773"/>
                  </a:lnTo>
                  <a:lnTo>
                    <a:pt x="869" y="786"/>
                  </a:lnTo>
                  <a:lnTo>
                    <a:pt x="856" y="795"/>
                  </a:lnTo>
                  <a:lnTo>
                    <a:pt x="848" y="802"/>
                  </a:lnTo>
                  <a:lnTo>
                    <a:pt x="839" y="807"/>
                  </a:lnTo>
                  <a:lnTo>
                    <a:pt x="832" y="807"/>
                  </a:lnTo>
                  <a:lnTo>
                    <a:pt x="830" y="807"/>
                  </a:lnTo>
                  <a:lnTo>
                    <a:pt x="829" y="807"/>
                  </a:lnTo>
                  <a:lnTo>
                    <a:pt x="830" y="814"/>
                  </a:lnTo>
                  <a:lnTo>
                    <a:pt x="836" y="830"/>
                  </a:lnTo>
                  <a:lnTo>
                    <a:pt x="841" y="854"/>
                  </a:lnTo>
                  <a:lnTo>
                    <a:pt x="848" y="882"/>
                  </a:lnTo>
                  <a:lnTo>
                    <a:pt x="859" y="912"/>
                  </a:lnTo>
                  <a:lnTo>
                    <a:pt x="869" y="939"/>
                  </a:lnTo>
                  <a:lnTo>
                    <a:pt x="881" y="961"/>
                  </a:lnTo>
                  <a:lnTo>
                    <a:pt x="894" y="974"/>
                  </a:lnTo>
                  <a:lnTo>
                    <a:pt x="898" y="970"/>
                  </a:lnTo>
                  <a:lnTo>
                    <a:pt x="914" y="954"/>
                  </a:lnTo>
                  <a:lnTo>
                    <a:pt x="937" y="931"/>
                  </a:lnTo>
                  <a:lnTo>
                    <a:pt x="966" y="900"/>
                  </a:lnTo>
                  <a:lnTo>
                    <a:pt x="1003" y="864"/>
                  </a:lnTo>
                  <a:lnTo>
                    <a:pt x="1042" y="822"/>
                  </a:lnTo>
                  <a:lnTo>
                    <a:pt x="1082" y="781"/>
                  </a:lnTo>
                  <a:lnTo>
                    <a:pt x="1128" y="736"/>
                  </a:lnTo>
                  <a:lnTo>
                    <a:pt x="1171" y="688"/>
                  </a:lnTo>
                  <a:lnTo>
                    <a:pt x="1216" y="645"/>
                  </a:lnTo>
                  <a:lnTo>
                    <a:pt x="1257" y="600"/>
                  </a:lnTo>
                  <a:lnTo>
                    <a:pt x="1293" y="564"/>
                  </a:lnTo>
                  <a:lnTo>
                    <a:pt x="1326" y="530"/>
                  </a:lnTo>
                  <a:lnTo>
                    <a:pt x="1352" y="501"/>
                  </a:lnTo>
                  <a:lnTo>
                    <a:pt x="1371" y="480"/>
                  </a:lnTo>
                  <a:lnTo>
                    <a:pt x="1381" y="470"/>
                  </a:lnTo>
                  <a:lnTo>
                    <a:pt x="1398" y="457"/>
                  </a:lnTo>
                  <a:lnTo>
                    <a:pt x="1407" y="466"/>
                  </a:lnTo>
                  <a:lnTo>
                    <a:pt x="1401" y="485"/>
                  </a:lnTo>
                  <a:lnTo>
                    <a:pt x="1390" y="508"/>
                  </a:lnTo>
                  <a:lnTo>
                    <a:pt x="1345" y="548"/>
                  </a:lnTo>
                  <a:lnTo>
                    <a:pt x="1302" y="590"/>
                  </a:lnTo>
                  <a:lnTo>
                    <a:pt x="1262" y="632"/>
                  </a:lnTo>
                  <a:lnTo>
                    <a:pt x="1220" y="672"/>
                  </a:lnTo>
                  <a:lnTo>
                    <a:pt x="1183" y="714"/>
                  </a:lnTo>
                  <a:lnTo>
                    <a:pt x="1145" y="752"/>
                  </a:lnTo>
                  <a:lnTo>
                    <a:pt x="1114" y="789"/>
                  </a:lnTo>
                  <a:lnTo>
                    <a:pt x="1081" y="825"/>
                  </a:lnTo>
                  <a:lnTo>
                    <a:pt x="1049" y="857"/>
                  </a:lnTo>
                  <a:lnTo>
                    <a:pt x="1023" y="886"/>
                  </a:lnTo>
                  <a:lnTo>
                    <a:pt x="1000" y="915"/>
                  </a:lnTo>
                  <a:lnTo>
                    <a:pt x="979" y="936"/>
                  </a:lnTo>
                  <a:lnTo>
                    <a:pt x="961" y="957"/>
                  </a:lnTo>
                  <a:lnTo>
                    <a:pt x="945" y="970"/>
                  </a:lnTo>
                  <a:lnTo>
                    <a:pt x="935" y="978"/>
                  </a:lnTo>
                  <a:lnTo>
                    <a:pt x="927" y="980"/>
                  </a:lnTo>
                  <a:lnTo>
                    <a:pt x="928" y="990"/>
                  </a:lnTo>
                  <a:lnTo>
                    <a:pt x="927" y="1000"/>
                  </a:lnTo>
                  <a:lnTo>
                    <a:pt x="922" y="1008"/>
                  </a:lnTo>
                  <a:lnTo>
                    <a:pt x="914" y="1016"/>
                  </a:lnTo>
                  <a:lnTo>
                    <a:pt x="902" y="1020"/>
                  </a:lnTo>
                  <a:lnTo>
                    <a:pt x="889" y="1020"/>
                  </a:lnTo>
                  <a:lnTo>
                    <a:pt x="876" y="1016"/>
                  </a:lnTo>
                  <a:lnTo>
                    <a:pt x="861" y="1008"/>
                  </a:lnTo>
                  <a:lnTo>
                    <a:pt x="852" y="1004"/>
                  </a:lnTo>
                  <a:lnTo>
                    <a:pt x="839" y="995"/>
                  </a:lnTo>
                  <a:lnTo>
                    <a:pt x="822" y="985"/>
                  </a:lnTo>
                  <a:lnTo>
                    <a:pt x="802" y="978"/>
                  </a:lnTo>
                  <a:lnTo>
                    <a:pt x="779" y="968"/>
                  </a:lnTo>
                  <a:lnTo>
                    <a:pt x="753" y="957"/>
                  </a:lnTo>
                  <a:lnTo>
                    <a:pt x="723" y="944"/>
                  </a:lnTo>
                  <a:lnTo>
                    <a:pt x="690" y="931"/>
                  </a:lnTo>
                  <a:lnTo>
                    <a:pt x="657" y="916"/>
                  </a:lnTo>
                  <a:lnTo>
                    <a:pt x="622" y="900"/>
                  </a:lnTo>
                  <a:lnTo>
                    <a:pt x="585" y="884"/>
                  </a:lnTo>
                  <a:lnTo>
                    <a:pt x="549" y="869"/>
                  </a:lnTo>
                  <a:lnTo>
                    <a:pt x="511" y="854"/>
                  </a:lnTo>
                  <a:lnTo>
                    <a:pt x="474" y="840"/>
                  </a:lnTo>
                  <a:lnTo>
                    <a:pt x="437" y="825"/>
                  </a:lnTo>
                  <a:lnTo>
                    <a:pt x="401" y="808"/>
                  </a:lnTo>
                </a:path>
              </a:pathLst>
            </a:custGeom>
            <a:solidFill>
              <a:srgbClr val="FF0000"/>
            </a:solidFill>
            <a:ln w="0">
              <a:solidFill>
                <a:srgbClr val="0000FF"/>
              </a:solidFill>
              <a:prstDash val="solid"/>
              <a:round/>
              <a:headEnd/>
              <a:tailEnd/>
            </a:ln>
          </p:spPr>
          <p:txBody>
            <a:bodyPr/>
            <a:lstStyle/>
            <a:p>
              <a:endParaRPr lang="vi-VN"/>
            </a:p>
          </p:txBody>
        </p:sp>
        <p:sp>
          <p:nvSpPr>
            <p:cNvPr id="20495" name="Line 17"/>
            <p:cNvSpPr>
              <a:spLocks noChangeShapeType="1"/>
            </p:cNvSpPr>
            <p:nvPr/>
          </p:nvSpPr>
          <p:spPr bwMode="auto">
            <a:xfrm>
              <a:off x="4952" y="3380"/>
              <a:ext cx="784" cy="310"/>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6" name="Line 18"/>
            <p:cNvSpPr>
              <a:spLocks noChangeShapeType="1"/>
            </p:cNvSpPr>
            <p:nvPr/>
          </p:nvSpPr>
          <p:spPr bwMode="auto">
            <a:xfrm flipH="1">
              <a:off x="5762" y="3313"/>
              <a:ext cx="493" cy="487"/>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7" name="Line 19"/>
            <p:cNvSpPr>
              <a:spLocks noChangeShapeType="1"/>
            </p:cNvSpPr>
            <p:nvPr/>
          </p:nvSpPr>
          <p:spPr bwMode="auto">
            <a:xfrm flipV="1">
              <a:off x="5773" y="3401"/>
              <a:ext cx="421" cy="419"/>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8" name="Line 20"/>
            <p:cNvSpPr>
              <a:spLocks noChangeShapeType="1"/>
            </p:cNvSpPr>
            <p:nvPr/>
          </p:nvSpPr>
          <p:spPr bwMode="auto">
            <a:xfrm flipV="1">
              <a:off x="5782" y="3598"/>
              <a:ext cx="247" cy="251"/>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499" name="Freeform 21"/>
            <p:cNvSpPr>
              <a:spLocks/>
            </p:cNvSpPr>
            <p:nvPr/>
          </p:nvSpPr>
          <p:spPr bwMode="auto">
            <a:xfrm>
              <a:off x="5954" y="3514"/>
              <a:ext cx="298" cy="258"/>
            </a:xfrm>
            <a:custGeom>
              <a:avLst/>
              <a:gdLst>
                <a:gd name="T0" fmla="*/ 95 w 298"/>
                <a:gd name="T1" fmla="*/ 0 h 258"/>
                <a:gd name="T2" fmla="*/ 0 w 298"/>
                <a:gd name="T3" fmla="*/ 101 h 258"/>
                <a:gd name="T4" fmla="*/ 16 w 298"/>
                <a:gd name="T5" fmla="*/ 105 h 258"/>
                <a:gd name="T6" fmla="*/ 42 w 298"/>
                <a:gd name="T7" fmla="*/ 121 h 258"/>
                <a:gd name="T8" fmla="*/ 74 w 298"/>
                <a:gd name="T9" fmla="*/ 138 h 258"/>
                <a:gd name="T10" fmla="*/ 104 w 298"/>
                <a:gd name="T11" fmla="*/ 160 h 258"/>
                <a:gd name="T12" fmla="*/ 134 w 298"/>
                <a:gd name="T13" fmla="*/ 185 h 258"/>
                <a:gd name="T14" fmla="*/ 160 w 298"/>
                <a:gd name="T15" fmla="*/ 208 h 258"/>
                <a:gd name="T16" fmla="*/ 180 w 298"/>
                <a:gd name="T17" fmla="*/ 235 h 258"/>
                <a:gd name="T18" fmla="*/ 190 w 298"/>
                <a:gd name="T19" fmla="*/ 258 h 258"/>
                <a:gd name="T20" fmla="*/ 197 w 298"/>
                <a:gd name="T21" fmla="*/ 234 h 258"/>
                <a:gd name="T22" fmla="*/ 202 w 298"/>
                <a:gd name="T23" fmla="*/ 195 h 258"/>
                <a:gd name="T24" fmla="*/ 199 w 298"/>
                <a:gd name="T25" fmla="*/ 157 h 258"/>
                <a:gd name="T26" fmla="*/ 190 w 298"/>
                <a:gd name="T27" fmla="*/ 135 h 258"/>
                <a:gd name="T28" fmla="*/ 203 w 298"/>
                <a:gd name="T29" fmla="*/ 135 h 258"/>
                <a:gd name="T30" fmla="*/ 219 w 298"/>
                <a:gd name="T31" fmla="*/ 135 h 258"/>
                <a:gd name="T32" fmla="*/ 235 w 298"/>
                <a:gd name="T33" fmla="*/ 135 h 258"/>
                <a:gd name="T34" fmla="*/ 249 w 298"/>
                <a:gd name="T35" fmla="*/ 138 h 258"/>
                <a:gd name="T36" fmla="*/ 263 w 298"/>
                <a:gd name="T37" fmla="*/ 140 h 258"/>
                <a:gd name="T38" fmla="*/ 281 w 298"/>
                <a:gd name="T39" fmla="*/ 144 h 258"/>
                <a:gd name="T40" fmla="*/ 291 w 298"/>
                <a:gd name="T41" fmla="*/ 151 h 258"/>
                <a:gd name="T42" fmla="*/ 298 w 298"/>
                <a:gd name="T43" fmla="*/ 161 h 258"/>
                <a:gd name="T44" fmla="*/ 291 w 298"/>
                <a:gd name="T45" fmla="*/ 144 h 258"/>
                <a:gd name="T46" fmla="*/ 276 w 298"/>
                <a:gd name="T47" fmla="*/ 123 h 258"/>
                <a:gd name="T48" fmla="*/ 253 w 298"/>
                <a:gd name="T49" fmla="*/ 92 h 258"/>
                <a:gd name="T50" fmla="*/ 227 w 298"/>
                <a:gd name="T51" fmla="*/ 63 h 258"/>
                <a:gd name="T52" fmla="*/ 197 w 298"/>
                <a:gd name="T53" fmla="*/ 39 h 258"/>
                <a:gd name="T54" fmla="*/ 164 w 298"/>
                <a:gd name="T55" fmla="*/ 16 h 258"/>
                <a:gd name="T56" fmla="*/ 130 w 298"/>
                <a:gd name="T57" fmla="*/ 3 h 258"/>
                <a:gd name="T58" fmla="*/ 95 w 298"/>
                <a:gd name="T59" fmla="*/ 0 h 2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58"/>
                <a:gd name="T92" fmla="*/ 298 w 298"/>
                <a:gd name="T93" fmla="*/ 258 h 2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close/>
                </a:path>
              </a:pathLst>
            </a:custGeom>
            <a:solidFill>
              <a:srgbClr val="000000"/>
            </a:solidFill>
            <a:ln w="9525">
              <a:solidFill>
                <a:srgbClr val="0000FF"/>
              </a:solidFill>
              <a:round/>
              <a:headEnd/>
              <a:tailEnd/>
            </a:ln>
          </p:spPr>
          <p:txBody>
            <a:bodyPr/>
            <a:lstStyle/>
            <a:p>
              <a:endParaRPr lang="vi-VN"/>
            </a:p>
          </p:txBody>
        </p:sp>
        <p:sp>
          <p:nvSpPr>
            <p:cNvPr id="20500" name="Freeform 22"/>
            <p:cNvSpPr>
              <a:spLocks/>
            </p:cNvSpPr>
            <p:nvPr/>
          </p:nvSpPr>
          <p:spPr bwMode="auto">
            <a:xfrm>
              <a:off x="5954" y="3514"/>
              <a:ext cx="298" cy="258"/>
            </a:xfrm>
            <a:custGeom>
              <a:avLst/>
              <a:gdLst>
                <a:gd name="T0" fmla="*/ 95 w 298"/>
                <a:gd name="T1" fmla="*/ 0 h 258"/>
                <a:gd name="T2" fmla="*/ 0 w 298"/>
                <a:gd name="T3" fmla="*/ 101 h 258"/>
                <a:gd name="T4" fmla="*/ 16 w 298"/>
                <a:gd name="T5" fmla="*/ 105 h 258"/>
                <a:gd name="T6" fmla="*/ 42 w 298"/>
                <a:gd name="T7" fmla="*/ 121 h 258"/>
                <a:gd name="T8" fmla="*/ 74 w 298"/>
                <a:gd name="T9" fmla="*/ 138 h 258"/>
                <a:gd name="T10" fmla="*/ 104 w 298"/>
                <a:gd name="T11" fmla="*/ 160 h 258"/>
                <a:gd name="T12" fmla="*/ 134 w 298"/>
                <a:gd name="T13" fmla="*/ 185 h 258"/>
                <a:gd name="T14" fmla="*/ 160 w 298"/>
                <a:gd name="T15" fmla="*/ 208 h 258"/>
                <a:gd name="T16" fmla="*/ 180 w 298"/>
                <a:gd name="T17" fmla="*/ 235 h 258"/>
                <a:gd name="T18" fmla="*/ 190 w 298"/>
                <a:gd name="T19" fmla="*/ 258 h 258"/>
                <a:gd name="T20" fmla="*/ 197 w 298"/>
                <a:gd name="T21" fmla="*/ 234 h 258"/>
                <a:gd name="T22" fmla="*/ 202 w 298"/>
                <a:gd name="T23" fmla="*/ 195 h 258"/>
                <a:gd name="T24" fmla="*/ 199 w 298"/>
                <a:gd name="T25" fmla="*/ 157 h 258"/>
                <a:gd name="T26" fmla="*/ 190 w 298"/>
                <a:gd name="T27" fmla="*/ 135 h 258"/>
                <a:gd name="T28" fmla="*/ 203 w 298"/>
                <a:gd name="T29" fmla="*/ 135 h 258"/>
                <a:gd name="T30" fmla="*/ 219 w 298"/>
                <a:gd name="T31" fmla="*/ 135 h 258"/>
                <a:gd name="T32" fmla="*/ 235 w 298"/>
                <a:gd name="T33" fmla="*/ 135 h 258"/>
                <a:gd name="T34" fmla="*/ 249 w 298"/>
                <a:gd name="T35" fmla="*/ 138 h 258"/>
                <a:gd name="T36" fmla="*/ 263 w 298"/>
                <a:gd name="T37" fmla="*/ 140 h 258"/>
                <a:gd name="T38" fmla="*/ 281 w 298"/>
                <a:gd name="T39" fmla="*/ 144 h 258"/>
                <a:gd name="T40" fmla="*/ 291 w 298"/>
                <a:gd name="T41" fmla="*/ 151 h 258"/>
                <a:gd name="T42" fmla="*/ 298 w 298"/>
                <a:gd name="T43" fmla="*/ 161 h 258"/>
                <a:gd name="T44" fmla="*/ 291 w 298"/>
                <a:gd name="T45" fmla="*/ 144 h 258"/>
                <a:gd name="T46" fmla="*/ 276 w 298"/>
                <a:gd name="T47" fmla="*/ 123 h 258"/>
                <a:gd name="T48" fmla="*/ 253 w 298"/>
                <a:gd name="T49" fmla="*/ 92 h 258"/>
                <a:gd name="T50" fmla="*/ 227 w 298"/>
                <a:gd name="T51" fmla="*/ 63 h 258"/>
                <a:gd name="T52" fmla="*/ 197 w 298"/>
                <a:gd name="T53" fmla="*/ 39 h 258"/>
                <a:gd name="T54" fmla="*/ 164 w 298"/>
                <a:gd name="T55" fmla="*/ 16 h 258"/>
                <a:gd name="T56" fmla="*/ 130 w 298"/>
                <a:gd name="T57" fmla="*/ 3 h 258"/>
                <a:gd name="T58" fmla="*/ 95 w 298"/>
                <a:gd name="T59" fmla="*/ 0 h 25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98"/>
                <a:gd name="T91" fmla="*/ 0 h 258"/>
                <a:gd name="T92" fmla="*/ 298 w 298"/>
                <a:gd name="T93" fmla="*/ 258 h 25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close/>
                </a:path>
              </a:pathLst>
            </a:custGeom>
            <a:solidFill>
              <a:srgbClr val="3F3F3F"/>
            </a:solidFill>
            <a:ln w="9525">
              <a:solidFill>
                <a:srgbClr val="0000FF"/>
              </a:solidFill>
              <a:round/>
              <a:headEnd/>
              <a:tailEnd/>
            </a:ln>
          </p:spPr>
          <p:txBody>
            <a:bodyPr/>
            <a:lstStyle/>
            <a:p>
              <a:endParaRPr lang="vi-VN"/>
            </a:p>
          </p:txBody>
        </p:sp>
        <p:sp>
          <p:nvSpPr>
            <p:cNvPr id="20501" name="Freeform 23"/>
            <p:cNvSpPr>
              <a:spLocks/>
            </p:cNvSpPr>
            <p:nvPr/>
          </p:nvSpPr>
          <p:spPr bwMode="auto">
            <a:xfrm>
              <a:off x="5954" y="3514"/>
              <a:ext cx="298" cy="258"/>
            </a:xfrm>
            <a:custGeom>
              <a:avLst/>
              <a:gdLst>
                <a:gd name="T0" fmla="*/ 95 w 298"/>
                <a:gd name="T1" fmla="*/ 0 h 258"/>
                <a:gd name="T2" fmla="*/ 0 w 298"/>
                <a:gd name="T3" fmla="*/ 101 h 258"/>
                <a:gd name="T4" fmla="*/ 0 w 298"/>
                <a:gd name="T5" fmla="*/ 101 h 258"/>
                <a:gd name="T6" fmla="*/ 16 w 298"/>
                <a:gd name="T7" fmla="*/ 105 h 258"/>
                <a:gd name="T8" fmla="*/ 42 w 298"/>
                <a:gd name="T9" fmla="*/ 121 h 258"/>
                <a:gd name="T10" fmla="*/ 74 w 298"/>
                <a:gd name="T11" fmla="*/ 138 h 258"/>
                <a:gd name="T12" fmla="*/ 104 w 298"/>
                <a:gd name="T13" fmla="*/ 160 h 258"/>
                <a:gd name="T14" fmla="*/ 134 w 298"/>
                <a:gd name="T15" fmla="*/ 185 h 258"/>
                <a:gd name="T16" fmla="*/ 160 w 298"/>
                <a:gd name="T17" fmla="*/ 208 h 258"/>
                <a:gd name="T18" fmla="*/ 180 w 298"/>
                <a:gd name="T19" fmla="*/ 235 h 258"/>
                <a:gd name="T20" fmla="*/ 190 w 298"/>
                <a:gd name="T21" fmla="*/ 258 h 258"/>
                <a:gd name="T22" fmla="*/ 190 w 298"/>
                <a:gd name="T23" fmla="*/ 258 h 258"/>
                <a:gd name="T24" fmla="*/ 197 w 298"/>
                <a:gd name="T25" fmla="*/ 234 h 258"/>
                <a:gd name="T26" fmla="*/ 202 w 298"/>
                <a:gd name="T27" fmla="*/ 195 h 258"/>
                <a:gd name="T28" fmla="*/ 199 w 298"/>
                <a:gd name="T29" fmla="*/ 157 h 258"/>
                <a:gd name="T30" fmla="*/ 190 w 298"/>
                <a:gd name="T31" fmla="*/ 135 h 258"/>
                <a:gd name="T32" fmla="*/ 190 w 298"/>
                <a:gd name="T33" fmla="*/ 135 h 258"/>
                <a:gd name="T34" fmla="*/ 203 w 298"/>
                <a:gd name="T35" fmla="*/ 135 h 258"/>
                <a:gd name="T36" fmla="*/ 219 w 298"/>
                <a:gd name="T37" fmla="*/ 135 h 258"/>
                <a:gd name="T38" fmla="*/ 235 w 298"/>
                <a:gd name="T39" fmla="*/ 135 h 258"/>
                <a:gd name="T40" fmla="*/ 249 w 298"/>
                <a:gd name="T41" fmla="*/ 138 h 258"/>
                <a:gd name="T42" fmla="*/ 263 w 298"/>
                <a:gd name="T43" fmla="*/ 140 h 258"/>
                <a:gd name="T44" fmla="*/ 281 w 298"/>
                <a:gd name="T45" fmla="*/ 144 h 258"/>
                <a:gd name="T46" fmla="*/ 291 w 298"/>
                <a:gd name="T47" fmla="*/ 151 h 258"/>
                <a:gd name="T48" fmla="*/ 298 w 298"/>
                <a:gd name="T49" fmla="*/ 161 h 258"/>
                <a:gd name="T50" fmla="*/ 298 w 298"/>
                <a:gd name="T51" fmla="*/ 161 h 258"/>
                <a:gd name="T52" fmla="*/ 291 w 298"/>
                <a:gd name="T53" fmla="*/ 144 h 258"/>
                <a:gd name="T54" fmla="*/ 276 w 298"/>
                <a:gd name="T55" fmla="*/ 123 h 258"/>
                <a:gd name="T56" fmla="*/ 253 w 298"/>
                <a:gd name="T57" fmla="*/ 92 h 258"/>
                <a:gd name="T58" fmla="*/ 227 w 298"/>
                <a:gd name="T59" fmla="*/ 63 h 258"/>
                <a:gd name="T60" fmla="*/ 197 w 298"/>
                <a:gd name="T61" fmla="*/ 39 h 258"/>
                <a:gd name="T62" fmla="*/ 164 w 298"/>
                <a:gd name="T63" fmla="*/ 16 h 258"/>
                <a:gd name="T64" fmla="*/ 130 w 298"/>
                <a:gd name="T65" fmla="*/ 3 h 258"/>
                <a:gd name="T66" fmla="*/ 95 w 298"/>
                <a:gd name="T67" fmla="*/ 0 h 2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298"/>
                <a:gd name="T103" fmla="*/ 0 h 258"/>
                <a:gd name="T104" fmla="*/ 298 w 298"/>
                <a:gd name="T105" fmla="*/ 258 h 25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298" h="258">
                  <a:moveTo>
                    <a:pt x="95" y="0"/>
                  </a:moveTo>
                  <a:lnTo>
                    <a:pt x="0" y="101"/>
                  </a:lnTo>
                  <a:lnTo>
                    <a:pt x="16" y="105"/>
                  </a:lnTo>
                  <a:lnTo>
                    <a:pt x="42" y="121"/>
                  </a:lnTo>
                  <a:lnTo>
                    <a:pt x="74" y="138"/>
                  </a:lnTo>
                  <a:lnTo>
                    <a:pt x="104" y="160"/>
                  </a:lnTo>
                  <a:lnTo>
                    <a:pt x="134" y="185"/>
                  </a:lnTo>
                  <a:lnTo>
                    <a:pt x="160" y="208"/>
                  </a:lnTo>
                  <a:lnTo>
                    <a:pt x="180" y="235"/>
                  </a:lnTo>
                  <a:lnTo>
                    <a:pt x="190" y="258"/>
                  </a:lnTo>
                  <a:lnTo>
                    <a:pt x="197" y="234"/>
                  </a:lnTo>
                  <a:lnTo>
                    <a:pt x="202" y="195"/>
                  </a:lnTo>
                  <a:lnTo>
                    <a:pt x="199" y="157"/>
                  </a:lnTo>
                  <a:lnTo>
                    <a:pt x="190" y="135"/>
                  </a:lnTo>
                  <a:lnTo>
                    <a:pt x="203" y="135"/>
                  </a:lnTo>
                  <a:lnTo>
                    <a:pt x="219" y="135"/>
                  </a:lnTo>
                  <a:lnTo>
                    <a:pt x="235" y="135"/>
                  </a:lnTo>
                  <a:lnTo>
                    <a:pt x="249" y="138"/>
                  </a:lnTo>
                  <a:lnTo>
                    <a:pt x="263" y="140"/>
                  </a:lnTo>
                  <a:lnTo>
                    <a:pt x="281" y="144"/>
                  </a:lnTo>
                  <a:lnTo>
                    <a:pt x="291" y="151"/>
                  </a:lnTo>
                  <a:lnTo>
                    <a:pt x="298" y="161"/>
                  </a:lnTo>
                  <a:lnTo>
                    <a:pt x="291" y="144"/>
                  </a:lnTo>
                  <a:lnTo>
                    <a:pt x="276" y="123"/>
                  </a:lnTo>
                  <a:lnTo>
                    <a:pt x="253" y="92"/>
                  </a:lnTo>
                  <a:lnTo>
                    <a:pt x="227" y="63"/>
                  </a:lnTo>
                  <a:lnTo>
                    <a:pt x="197" y="39"/>
                  </a:lnTo>
                  <a:lnTo>
                    <a:pt x="164" y="16"/>
                  </a:lnTo>
                  <a:lnTo>
                    <a:pt x="130" y="3"/>
                  </a:lnTo>
                  <a:lnTo>
                    <a:pt x="95" y="0"/>
                  </a:lnTo>
                </a:path>
              </a:pathLst>
            </a:custGeom>
            <a:solidFill>
              <a:srgbClr val="FFFF00"/>
            </a:solidFill>
            <a:ln w="0">
              <a:solidFill>
                <a:srgbClr val="0000FF"/>
              </a:solidFill>
              <a:prstDash val="solid"/>
              <a:round/>
              <a:headEnd/>
              <a:tailEnd/>
            </a:ln>
          </p:spPr>
          <p:txBody>
            <a:bodyPr/>
            <a:lstStyle/>
            <a:p>
              <a:endParaRPr lang="vi-VN"/>
            </a:p>
          </p:txBody>
        </p:sp>
        <p:sp>
          <p:nvSpPr>
            <p:cNvPr id="20502" name="Freeform 24"/>
            <p:cNvSpPr>
              <a:spLocks/>
            </p:cNvSpPr>
            <p:nvPr/>
          </p:nvSpPr>
          <p:spPr bwMode="auto">
            <a:xfrm>
              <a:off x="5006" y="3406"/>
              <a:ext cx="309" cy="320"/>
            </a:xfrm>
            <a:custGeom>
              <a:avLst/>
              <a:gdLst>
                <a:gd name="T0" fmla="*/ 309 w 309"/>
                <a:gd name="T1" fmla="*/ 320 h 320"/>
                <a:gd name="T2" fmla="*/ 261 w 309"/>
                <a:gd name="T3" fmla="*/ 298 h 320"/>
                <a:gd name="T4" fmla="*/ 225 w 309"/>
                <a:gd name="T5" fmla="*/ 274 h 320"/>
                <a:gd name="T6" fmla="*/ 201 w 309"/>
                <a:gd name="T7" fmla="*/ 248 h 320"/>
                <a:gd name="T8" fmla="*/ 182 w 309"/>
                <a:gd name="T9" fmla="*/ 220 h 320"/>
                <a:gd name="T10" fmla="*/ 169 w 309"/>
                <a:gd name="T11" fmla="*/ 193 h 320"/>
                <a:gd name="T12" fmla="*/ 159 w 309"/>
                <a:gd name="T13" fmla="*/ 167 h 320"/>
                <a:gd name="T14" fmla="*/ 150 w 309"/>
                <a:gd name="T15" fmla="*/ 141 h 320"/>
                <a:gd name="T16" fmla="*/ 139 w 309"/>
                <a:gd name="T17" fmla="*/ 115 h 320"/>
                <a:gd name="T18" fmla="*/ 127 w 309"/>
                <a:gd name="T19" fmla="*/ 82 h 320"/>
                <a:gd name="T20" fmla="*/ 132 w 309"/>
                <a:gd name="T21" fmla="*/ 62 h 320"/>
                <a:gd name="T22" fmla="*/ 146 w 309"/>
                <a:gd name="T23" fmla="*/ 56 h 320"/>
                <a:gd name="T24" fmla="*/ 165 w 309"/>
                <a:gd name="T25" fmla="*/ 62 h 320"/>
                <a:gd name="T26" fmla="*/ 37 w 309"/>
                <a:gd name="T27" fmla="*/ 8 h 320"/>
                <a:gd name="T28" fmla="*/ 17 w 309"/>
                <a:gd name="T29" fmla="*/ 0 h 320"/>
                <a:gd name="T30" fmla="*/ 4 w 309"/>
                <a:gd name="T31" fmla="*/ 8 h 320"/>
                <a:gd name="T32" fmla="*/ 0 w 309"/>
                <a:gd name="T33" fmla="*/ 29 h 320"/>
                <a:gd name="T34" fmla="*/ 11 w 309"/>
                <a:gd name="T35" fmla="*/ 62 h 320"/>
                <a:gd name="T36" fmla="*/ 21 w 309"/>
                <a:gd name="T37" fmla="*/ 88 h 320"/>
                <a:gd name="T38" fmla="*/ 30 w 309"/>
                <a:gd name="T39" fmla="*/ 112 h 320"/>
                <a:gd name="T40" fmla="*/ 41 w 309"/>
                <a:gd name="T41" fmla="*/ 141 h 320"/>
                <a:gd name="T42" fmla="*/ 54 w 309"/>
                <a:gd name="T43" fmla="*/ 167 h 320"/>
                <a:gd name="T44" fmla="*/ 71 w 309"/>
                <a:gd name="T45" fmla="*/ 196 h 320"/>
                <a:gd name="T46" fmla="*/ 97 w 309"/>
                <a:gd name="T47" fmla="*/ 220 h 320"/>
                <a:gd name="T48" fmla="*/ 132 w 309"/>
                <a:gd name="T49" fmla="*/ 248 h 320"/>
                <a:gd name="T50" fmla="*/ 178 w 309"/>
                <a:gd name="T51" fmla="*/ 269 h 320"/>
                <a:gd name="T52" fmla="*/ 309 w 309"/>
                <a:gd name="T53" fmla="*/ 320 h 320"/>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9"/>
                <a:gd name="T82" fmla="*/ 0 h 320"/>
                <a:gd name="T83" fmla="*/ 309 w 309"/>
                <a:gd name="T84" fmla="*/ 320 h 320"/>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9" h="320">
                  <a:moveTo>
                    <a:pt x="309" y="320"/>
                  </a:moveTo>
                  <a:lnTo>
                    <a:pt x="261" y="298"/>
                  </a:lnTo>
                  <a:lnTo>
                    <a:pt x="225" y="274"/>
                  </a:lnTo>
                  <a:lnTo>
                    <a:pt x="201" y="248"/>
                  </a:lnTo>
                  <a:lnTo>
                    <a:pt x="182" y="220"/>
                  </a:lnTo>
                  <a:lnTo>
                    <a:pt x="169" y="193"/>
                  </a:lnTo>
                  <a:lnTo>
                    <a:pt x="159" y="167"/>
                  </a:lnTo>
                  <a:lnTo>
                    <a:pt x="150" y="141"/>
                  </a:lnTo>
                  <a:lnTo>
                    <a:pt x="139" y="115"/>
                  </a:lnTo>
                  <a:lnTo>
                    <a:pt x="127" y="82"/>
                  </a:lnTo>
                  <a:lnTo>
                    <a:pt x="132" y="62"/>
                  </a:lnTo>
                  <a:lnTo>
                    <a:pt x="146" y="56"/>
                  </a:lnTo>
                  <a:lnTo>
                    <a:pt x="165" y="62"/>
                  </a:lnTo>
                  <a:lnTo>
                    <a:pt x="37" y="8"/>
                  </a:lnTo>
                  <a:lnTo>
                    <a:pt x="17" y="0"/>
                  </a:lnTo>
                  <a:lnTo>
                    <a:pt x="4" y="8"/>
                  </a:lnTo>
                  <a:lnTo>
                    <a:pt x="0" y="29"/>
                  </a:lnTo>
                  <a:lnTo>
                    <a:pt x="11" y="62"/>
                  </a:lnTo>
                  <a:lnTo>
                    <a:pt x="21" y="88"/>
                  </a:lnTo>
                  <a:lnTo>
                    <a:pt x="30" y="112"/>
                  </a:lnTo>
                  <a:lnTo>
                    <a:pt x="41" y="141"/>
                  </a:lnTo>
                  <a:lnTo>
                    <a:pt x="54" y="167"/>
                  </a:lnTo>
                  <a:lnTo>
                    <a:pt x="71" y="196"/>
                  </a:lnTo>
                  <a:lnTo>
                    <a:pt x="97" y="220"/>
                  </a:lnTo>
                  <a:lnTo>
                    <a:pt x="132" y="248"/>
                  </a:lnTo>
                  <a:lnTo>
                    <a:pt x="178" y="269"/>
                  </a:lnTo>
                  <a:lnTo>
                    <a:pt x="309" y="320"/>
                  </a:lnTo>
                  <a:close/>
                </a:path>
              </a:pathLst>
            </a:custGeom>
            <a:solidFill>
              <a:srgbClr val="FFFFFF"/>
            </a:solidFill>
            <a:ln w="9525">
              <a:solidFill>
                <a:srgbClr val="0000FF"/>
              </a:solidFill>
              <a:round/>
              <a:headEnd/>
              <a:tailEnd/>
            </a:ln>
          </p:spPr>
          <p:txBody>
            <a:bodyPr/>
            <a:lstStyle/>
            <a:p>
              <a:endParaRPr lang="vi-VN"/>
            </a:p>
          </p:txBody>
        </p:sp>
        <p:sp>
          <p:nvSpPr>
            <p:cNvPr id="20503" name="Freeform 25"/>
            <p:cNvSpPr>
              <a:spLocks/>
            </p:cNvSpPr>
            <p:nvPr/>
          </p:nvSpPr>
          <p:spPr bwMode="auto">
            <a:xfrm>
              <a:off x="5006" y="3406"/>
              <a:ext cx="309" cy="320"/>
            </a:xfrm>
            <a:custGeom>
              <a:avLst/>
              <a:gdLst>
                <a:gd name="T0" fmla="*/ 309 w 309"/>
                <a:gd name="T1" fmla="*/ 320 h 320"/>
                <a:gd name="T2" fmla="*/ 309 w 309"/>
                <a:gd name="T3" fmla="*/ 320 h 320"/>
                <a:gd name="T4" fmla="*/ 261 w 309"/>
                <a:gd name="T5" fmla="*/ 298 h 320"/>
                <a:gd name="T6" fmla="*/ 225 w 309"/>
                <a:gd name="T7" fmla="*/ 274 h 320"/>
                <a:gd name="T8" fmla="*/ 201 w 309"/>
                <a:gd name="T9" fmla="*/ 248 h 320"/>
                <a:gd name="T10" fmla="*/ 182 w 309"/>
                <a:gd name="T11" fmla="*/ 220 h 320"/>
                <a:gd name="T12" fmla="*/ 169 w 309"/>
                <a:gd name="T13" fmla="*/ 193 h 320"/>
                <a:gd name="T14" fmla="*/ 159 w 309"/>
                <a:gd name="T15" fmla="*/ 167 h 320"/>
                <a:gd name="T16" fmla="*/ 150 w 309"/>
                <a:gd name="T17" fmla="*/ 141 h 320"/>
                <a:gd name="T18" fmla="*/ 139 w 309"/>
                <a:gd name="T19" fmla="*/ 115 h 320"/>
                <a:gd name="T20" fmla="*/ 139 w 309"/>
                <a:gd name="T21" fmla="*/ 115 h 320"/>
                <a:gd name="T22" fmla="*/ 127 w 309"/>
                <a:gd name="T23" fmla="*/ 82 h 320"/>
                <a:gd name="T24" fmla="*/ 132 w 309"/>
                <a:gd name="T25" fmla="*/ 62 h 320"/>
                <a:gd name="T26" fmla="*/ 146 w 309"/>
                <a:gd name="T27" fmla="*/ 56 h 320"/>
                <a:gd name="T28" fmla="*/ 165 w 309"/>
                <a:gd name="T29" fmla="*/ 62 h 320"/>
                <a:gd name="T30" fmla="*/ 37 w 309"/>
                <a:gd name="T31" fmla="*/ 8 h 320"/>
                <a:gd name="T32" fmla="*/ 37 w 309"/>
                <a:gd name="T33" fmla="*/ 8 h 320"/>
                <a:gd name="T34" fmla="*/ 17 w 309"/>
                <a:gd name="T35" fmla="*/ 0 h 320"/>
                <a:gd name="T36" fmla="*/ 4 w 309"/>
                <a:gd name="T37" fmla="*/ 8 h 320"/>
                <a:gd name="T38" fmla="*/ 0 w 309"/>
                <a:gd name="T39" fmla="*/ 29 h 320"/>
                <a:gd name="T40" fmla="*/ 11 w 309"/>
                <a:gd name="T41" fmla="*/ 62 h 320"/>
                <a:gd name="T42" fmla="*/ 11 w 309"/>
                <a:gd name="T43" fmla="*/ 62 h 320"/>
                <a:gd name="T44" fmla="*/ 21 w 309"/>
                <a:gd name="T45" fmla="*/ 88 h 320"/>
                <a:gd name="T46" fmla="*/ 30 w 309"/>
                <a:gd name="T47" fmla="*/ 112 h 320"/>
                <a:gd name="T48" fmla="*/ 41 w 309"/>
                <a:gd name="T49" fmla="*/ 141 h 320"/>
                <a:gd name="T50" fmla="*/ 54 w 309"/>
                <a:gd name="T51" fmla="*/ 167 h 320"/>
                <a:gd name="T52" fmla="*/ 71 w 309"/>
                <a:gd name="T53" fmla="*/ 196 h 320"/>
                <a:gd name="T54" fmla="*/ 97 w 309"/>
                <a:gd name="T55" fmla="*/ 220 h 320"/>
                <a:gd name="T56" fmla="*/ 132 w 309"/>
                <a:gd name="T57" fmla="*/ 248 h 320"/>
                <a:gd name="T58" fmla="*/ 178 w 309"/>
                <a:gd name="T59" fmla="*/ 269 h 320"/>
                <a:gd name="T60" fmla="*/ 309 w 309"/>
                <a:gd name="T61" fmla="*/ 320 h 32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309"/>
                <a:gd name="T94" fmla="*/ 0 h 320"/>
                <a:gd name="T95" fmla="*/ 309 w 309"/>
                <a:gd name="T96" fmla="*/ 320 h 320"/>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309" h="320">
                  <a:moveTo>
                    <a:pt x="309" y="320"/>
                  </a:moveTo>
                  <a:lnTo>
                    <a:pt x="309" y="320"/>
                  </a:lnTo>
                  <a:lnTo>
                    <a:pt x="261" y="298"/>
                  </a:lnTo>
                  <a:lnTo>
                    <a:pt x="225" y="274"/>
                  </a:lnTo>
                  <a:lnTo>
                    <a:pt x="201" y="248"/>
                  </a:lnTo>
                  <a:lnTo>
                    <a:pt x="182" y="220"/>
                  </a:lnTo>
                  <a:lnTo>
                    <a:pt x="169" y="193"/>
                  </a:lnTo>
                  <a:lnTo>
                    <a:pt x="159" y="167"/>
                  </a:lnTo>
                  <a:lnTo>
                    <a:pt x="150" y="141"/>
                  </a:lnTo>
                  <a:lnTo>
                    <a:pt x="139" y="115"/>
                  </a:lnTo>
                  <a:lnTo>
                    <a:pt x="127" y="82"/>
                  </a:lnTo>
                  <a:lnTo>
                    <a:pt x="132" y="62"/>
                  </a:lnTo>
                  <a:lnTo>
                    <a:pt x="146" y="56"/>
                  </a:lnTo>
                  <a:lnTo>
                    <a:pt x="165" y="62"/>
                  </a:lnTo>
                  <a:lnTo>
                    <a:pt x="37" y="8"/>
                  </a:lnTo>
                  <a:lnTo>
                    <a:pt x="17" y="0"/>
                  </a:lnTo>
                  <a:lnTo>
                    <a:pt x="4" y="8"/>
                  </a:lnTo>
                  <a:lnTo>
                    <a:pt x="0" y="29"/>
                  </a:lnTo>
                  <a:lnTo>
                    <a:pt x="11" y="62"/>
                  </a:lnTo>
                  <a:lnTo>
                    <a:pt x="21" y="88"/>
                  </a:lnTo>
                  <a:lnTo>
                    <a:pt x="30" y="112"/>
                  </a:lnTo>
                  <a:lnTo>
                    <a:pt x="41" y="141"/>
                  </a:lnTo>
                  <a:lnTo>
                    <a:pt x="54" y="167"/>
                  </a:lnTo>
                  <a:lnTo>
                    <a:pt x="71" y="196"/>
                  </a:lnTo>
                  <a:lnTo>
                    <a:pt x="97" y="220"/>
                  </a:lnTo>
                  <a:lnTo>
                    <a:pt x="132" y="248"/>
                  </a:lnTo>
                  <a:lnTo>
                    <a:pt x="178" y="269"/>
                  </a:lnTo>
                  <a:lnTo>
                    <a:pt x="309" y="320"/>
                  </a:lnTo>
                </a:path>
              </a:pathLst>
            </a:custGeom>
            <a:solidFill>
              <a:srgbClr val="0000FF"/>
            </a:solidFill>
            <a:ln w="0">
              <a:solidFill>
                <a:srgbClr val="0000FF"/>
              </a:solidFill>
              <a:prstDash val="solid"/>
              <a:round/>
              <a:headEnd/>
              <a:tailEnd/>
            </a:ln>
          </p:spPr>
          <p:txBody>
            <a:bodyPr/>
            <a:lstStyle/>
            <a:p>
              <a:endParaRPr lang="vi-VN"/>
            </a:p>
          </p:txBody>
        </p:sp>
        <p:sp>
          <p:nvSpPr>
            <p:cNvPr id="20504" name="Freeform 26"/>
            <p:cNvSpPr>
              <a:spLocks/>
            </p:cNvSpPr>
            <p:nvPr/>
          </p:nvSpPr>
          <p:spPr bwMode="auto">
            <a:xfrm>
              <a:off x="5073" y="2795"/>
              <a:ext cx="1362" cy="710"/>
            </a:xfrm>
            <a:custGeom>
              <a:avLst/>
              <a:gdLst>
                <a:gd name="T0" fmla="*/ 43 w 1362"/>
                <a:gd name="T1" fmla="*/ 80 h 710"/>
                <a:gd name="T2" fmla="*/ 16 w 1362"/>
                <a:gd name="T3" fmla="*/ 113 h 710"/>
                <a:gd name="T4" fmla="*/ 12 w 1362"/>
                <a:gd name="T5" fmla="*/ 159 h 710"/>
                <a:gd name="T6" fmla="*/ 62 w 1362"/>
                <a:gd name="T7" fmla="*/ 329 h 710"/>
                <a:gd name="T8" fmla="*/ 125 w 1362"/>
                <a:gd name="T9" fmla="*/ 536 h 710"/>
                <a:gd name="T10" fmla="*/ 174 w 1362"/>
                <a:gd name="T11" fmla="*/ 690 h 710"/>
                <a:gd name="T12" fmla="*/ 194 w 1362"/>
                <a:gd name="T13" fmla="*/ 710 h 710"/>
                <a:gd name="T14" fmla="*/ 230 w 1362"/>
                <a:gd name="T15" fmla="*/ 707 h 710"/>
                <a:gd name="T16" fmla="*/ 285 w 1362"/>
                <a:gd name="T17" fmla="*/ 699 h 710"/>
                <a:gd name="T18" fmla="*/ 347 w 1362"/>
                <a:gd name="T19" fmla="*/ 690 h 710"/>
                <a:gd name="T20" fmla="*/ 410 w 1362"/>
                <a:gd name="T21" fmla="*/ 678 h 710"/>
                <a:gd name="T22" fmla="*/ 472 w 1362"/>
                <a:gd name="T23" fmla="*/ 664 h 710"/>
                <a:gd name="T24" fmla="*/ 526 w 1362"/>
                <a:gd name="T25" fmla="*/ 650 h 710"/>
                <a:gd name="T26" fmla="*/ 568 w 1362"/>
                <a:gd name="T27" fmla="*/ 632 h 710"/>
                <a:gd name="T28" fmla="*/ 605 w 1362"/>
                <a:gd name="T29" fmla="*/ 615 h 710"/>
                <a:gd name="T30" fmla="*/ 641 w 1362"/>
                <a:gd name="T31" fmla="*/ 606 h 710"/>
                <a:gd name="T32" fmla="*/ 669 w 1362"/>
                <a:gd name="T33" fmla="*/ 615 h 710"/>
                <a:gd name="T34" fmla="*/ 677 w 1362"/>
                <a:gd name="T35" fmla="*/ 635 h 710"/>
                <a:gd name="T36" fmla="*/ 697 w 1362"/>
                <a:gd name="T37" fmla="*/ 645 h 710"/>
                <a:gd name="T38" fmla="*/ 755 w 1362"/>
                <a:gd name="T39" fmla="*/ 640 h 710"/>
                <a:gd name="T40" fmla="*/ 818 w 1362"/>
                <a:gd name="T41" fmla="*/ 635 h 710"/>
                <a:gd name="T42" fmla="*/ 863 w 1362"/>
                <a:gd name="T43" fmla="*/ 632 h 710"/>
                <a:gd name="T44" fmla="*/ 873 w 1362"/>
                <a:gd name="T45" fmla="*/ 622 h 710"/>
                <a:gd name="T46" fmla="*/ 887 w 1362"/>
                <a:gd name="T47" fmla="*/ 603 h 710"/>
                <a:gd name="T48" fmla="*/ 910 w 1362"/>
                <a:gd name="T49" fmla="*/ 592 h 710"/>
                <a:gd name="T50" fmla="*/ 940 w 1362"/>
                <a:gd name="T51" fmla="*/ 593 h 710"/>
                <a:gd name="T52" fmla="*/ 972 w 1362"/>
                <a:gd name="T53" fmla="*/ 603 h 710"/>
                <a:gd name="T54" fmla="*/ 1012 w 1362"/>
                <a:gd name="T55" fmla="*/ 611 h 710"/>
                <a:gd name="T56" fmla="*/ 1070 w 1362"/>
                <a:gd name="T57" fmla="*/ 612 h 710"/>
                <a:gd name="T58" fmla="*/ 1134 w 1362"/>
                <a:gd name="T59" fmla="*/ 612 h 710"/>
                <a:gd name="T60" fmla="*/ 1202 w 1362"/>
                <a:gd name="T61" fmla="*/ 611 h 710"/>
                <a:gd name="T62" fmla="*/ 1265 w 1362"/>
                <a:gd name="T63" fmla="*/ 608 h 710"/>
                <a:gd name="T64" fmla="*/ 1317 w 1362"/>
                <a:gd name="T65" fmla="*/ 603 h 710"/>
                <a:gd name="T66" fmla="*/ 1353 w 1362"/>
                <a:gd name="T67" fmla="*/ 602 h 710"/>
                <a:gd name="T68" fmla="*/ 1357 w 1362"/>
                <a:gd name="T69" fmla="*/ 592 h 710"/>
                <a:gd name="T70" fmla="*/ 1334 w 1362"/>
                <a:gd name="T71" fmla="*/ 540 h 710"/>
                <a:gd name="T72" fmla="*/ 1313 w 1362"/>
                <a:gd name="T73" fmla="*/ 484 h 710"/>
                <a:gd name="T74" fmla="*/ 1248 w 1362"/>
                <a:gd name="T75" fmla="*/ 341 h 710"/>
                <a:gd name="T76" fmla="*/ 1172 w 1362"/>
                <a:gd name="T77" fmla="*/ 174 h 710"/>
                <a:gd name="T78" fmla="*/ 1117 w 1362"/>
                <a:gd name="T79" fmla="*/ 52 h 710"/>
                <a:gd name="T80" fmla="*/ 1083 w 1362"/>
                <a:gd name="T81" fmla="*/ 41 h 710"/>
                <a:gd name="T82" fmla="*/ 1019 w 1362"/>
                <a:gd name="T83" fmla="*/ 44 h 710"/>
                <a:gd name="T84" fmla="*/ 946 w 1362"/>
                <a:gd name="T85" fmla="*/ 35 h 710"/>
                <a:gd name="T86" fmla="*/ 864 w 1362"/>
                <a:gd name="T87" fmla="*/ 19 h 710"/>
                <a:gd name="T88" fmla="*/ 785 w 1362"/>
                <a:gd name="T89" fmla="*/ 6 h 710"/>
                <a:gd name="T90" fmla="*/ 713 w 1362"/>
                <a:gd name="T91" fmla="*/ 0 h 710"/>
                <a:gd name="T92" fmla="*/ 654 w 1362"/>
                <a:gd name="T93" fmla="*/ 5 h 710"/>
                <a:gd name="T94" fmla="*/ 611 w 1362"/>
                <a:gd name="T95" fmla="*/ 24 h 710"/>
                <a:gd name="T96" fmla="*/ 565 w 1362"/>
                <a:gd name="T97" fmla="*/ 26 h 710"/>
                <a:gd name="T98" fmla="*/ 498 w 1362"/>
                <a:gd name="T99" fmla="*/ 11 h 710"/>
                <a:gd name="T100" fmla="*/ 433 w 1362"/>
                <a:gd name="T101" fmla="*/ 13 h 710"/>
                <a:gd name="T102" fmla="*/ 371 w 1362"/>
                <a:gd name="T103" fmla="*/ 26 h 710"/>
                <a:gd name="T104" fmla="*/ 309 w 1362"/>
                <a:gd name="T105" fmla="*/ 45 h 710"/>
                <a:gd name="T106" fmla="*/ 246 w 1362"/>
                <a:gd name="T107" fmla="*/ 65 h 710"/>
                <a:gd name="T108" fmla="*/ 175 w 1362"/>
                <a:gd name="T109" fmla="*/ 74 h 710"/>
                <a:gd name="T110" fmla="*/ 101 w 1362"/>
                <a:gd name="T111" fmla="*/ 68 h 71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362"/>
                <a:gd name="T169" fmla="*/ 0 h 710"/>
                <a:gd name="T170" fmla="*/ 1362 w 1362"/>
                <a:gd name="T171" fmla="*/ 710 h 710"/>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362" h="710">
                  <a:moveTo>
                    <a:pt x="59" y="54"/>
                  </a:moveTo>
                  <a:lnTo>
                    <a:pt x="43" y="80"/>
                  </a:lnTo>
                  <a:lnTo>
                    <a:pt x="30" y="99"/>
                  </a:lnTo>
                  <a:lnTo>
                    <a:pt x="16" y="113"/>
                  </a:lnTo>
                  <a:lnTo>
                    <a:pt x="0" y="123"/>
                  </a:lnTo>
                  <a:lnTo>
                    <a:pt x="12" y="159"/>
                  </a:lnTo>
                  <a:lnTo>
                    <a:pt x="35" y="233"/>
                  </a:lnTo>
                  <a:lnTo>
                    <a:pt x="62" y="329"/>
                  </a:lnTo>
                  <a:lnTo>
                    <a:pt x="96" y="435"/>
                  </a:lnTo>
                  <a:lnTo>
                    <a:pt x="125" y="536"/>
                  </a:lnTo>
                  <a:lnTo>
                    <a:pt x="154" y="627"/>
                  </a:lnTo>
                  <a:lnTo>
                    <a:pt x="174" y="690"/>
                  </a:lnTo>
                  <a:lnTo>
                    <a:pt x="180" y="710"/>
                  </a:lnTo>
                  <a:lnTo>
                    <a:pt x="194" y="710"/>
                  </a:lnTo>
                  <a:lnTo>
                    <a:pt x="211" y="709"/>
                  </a:lnTo>
                  <a:lnTo>
                    <a:pt x="230" y="707"/>
                  </a:lnTo>
                  <a:lnTo>
                    <a:pt x="257" y="704"/>
                  </a:lnTo>
                  <a:lnTo>
                    <a:pt x="285" y="699"/>
                  </a:lnTo>
                  <a:lnTo>
                    <a:pt x="313" y="696"/>
                  </a:lnTo>
                  <a:lnTo>
                    <a:pt x="347" y="690"/>
                  </a:lnTo>
                  <a:lnTo>
                    <a:pt x="378" y="686"/>
                  </a:lnTo>
                  <a:lnTo>
                    <a:pt x="410" y="678"/>
                  </a:lnTo>
                  <a:lnTo>
                    <a:pt x="441" y="671"/>
                  </a:lnTo>
                  <a:lnTo>
                    <a:pt x="472" y="664"/>
                  </a:lnTo>
                  <a:lnTo>
                    <a:pt x="500" y="658"/>
                  </a:lnTo>
                  <a:lnTo>
                    <a:pt x="526" y="650"/>
                  </a:lnTo>
                  <a:lnTo>
                    <a:pt x="549" y="641"/>
                  </a:lnTo>
                  <a:lnTo>
                    <a:pt x="568" y="632"/>
                  </a:lnTo>
                  <a:lnTo>
                    <a:pt x="582" y="627"/>
                  </a:lnTo>
                  <a:lnTo>
                    <a:pt x="605" y="615"/>
                  </a:lnTo>
                  <a:lnTo>
                    <a:pt x="627" y="608"/>
                  </a:lnTo>
                  <a:lnTo>
                    <a:pt x="641" y="606"/>
                  </a:lnTo>
                  <a:lnTo>
                    <a:pt x="656" y="608"/>
                  </a:lnTo>
                  <a:lnTo>
                    <a:pt x="669" y="615"/>
                  </a:lnTo>
                  <a:lnTo>
                    <a:pt x="673" y="624"/>
                  </a:lnTo>
                  <a:lnTo>
                    <a:pt x="677" y="635"/>
                  </a:lnTo>
                  <a:lnTo>
                    <a:pt x="680" y="648"/>
                  </a:lnTo>
                  <a:lnTo>
                    <a:pt x="697" y="645"/>
                  </a:lnTo>
                  <a:lnTo>
                    <a:pt x="723" y="641"/>
                  </a:lnTo>
                  <a:lnTo>
                    <a:pt x="755" y="640"/>
                  </a:lnTo>
                  <a:lnTo>
                    <a:pt x="786" y="635"/>
                  </a:lnTo>
                  <a:lnTo>
                    <a:pt x="818" y="635"/>
                  </a:lnTo>
                  <a:lnTo>
                    <a:pt x="845" y="635"/>
                  </a:lnTo>
                  <a:lnTo>
                    <a:pt x="863" y="632"/>
                  </a:lnTo>
                  <a:lnTo>
                    <a:pt x="868" y="632"/>
                  </a:lnTo>
                  <a:lnTo>
                    <a:pt x="873" y="622"/>
                  </a:lnTo>
                  <a:lnTo>
                    <a:pt x="878" y="612"/>
                  </a:lnTo>
                  <a:lnTo>
                    <a:pt x="887" y="603"/>
                  </a:lnTo>
                  <a:lnTo>
                    <a:pt x="897" y="595"/>
                  </a:lnTo>
                  <a:lnTo>
                    <a:pt x="910" y="592"/>
                  </a:lnTo>
                  <a:lnTo>
                    <a:pt x="923" y="592"/>
                  </a:lnTo>
                  <a:lnTo>
                    <a:pt x="940" y="593"/>
                  </a:lnTo>
                  <a:lnTo>
                    <a:pt x="958" y="599"/>
                  </a:lnTo>
                  <a:lnTo>
                    <a:pt x="972" y="603"/>
                  </a:lnTo>
                  <a:lnTo>
                    <a:pt x="989" y="608"/>
                  </a:lnTo>
                  <a:lnTo>
                    <a:pt x="1012" y="611"/>
                  </a:lnTo>
                  <a:lnTo>
                    <a:pt x="1039" y="611"/>
                  </a:lnTo>
                  <a:lnTo>
                    <a:pt x="1070" y="612"/>
                  </a:lnTo>
                  <a:lnTo>
                    <a:pt x="1100" y="612"/>
                  </a:lnTo>
                  <a:lnTo>
                    <a:pt x="1134" y="612"/>
                  </a:lnTo>
                  <a:lnTo>
                    <a:pt x="1167" y="612"/>
                  </a:lnTo>
                  <a:lnTo>
                    <a:pt x="1202" y="611"/>
                  </a:lnTo>
                  <a:lnTo>
                    <a:pt x="1234" y="608"/>
                  </a:lnTo>
                  <a:lnTo>
                    <a:pt x="1265" y="608"/>
                  </a:lnTo>
                  <a:lnTo>
                    <a:pt x="1293" y="606"/>
                  </a:lnTo>
                  <a:lnTo>
                    <a:pt x="1317" y="603"/>
                  </a:lnTo>
                  <a:lnTo>
                    <a:pt x="1339" y="602"/>
                  </a:lnTo>
                  <a:lnTo>
                    <a:pt x="1353" y="602"/>
                  </a:lnTo>
                  <a:lnTo>
                    <a:pt x="1362" y="599"/>
                  </a:lnTo>
                  <a:lnTo>
                    <a:pt x="1357" y="592"/>
                  </a:lnTo>
                  <a:lnTo>
                    <a:pt x="1347" y="569"/>
                  </a:lnTo>
                  <a:lnTo>
                    <a:pt x="1334" y="540"/>
                  </a:lnTo>
                  <a:lnTo>
                    <a:pt x="1330" y="521"/>
                  </a:lnTo>
                  <a:lnTo>
                    <a:pt x="1313" y="484"/>
                  </a:lnTo>
                  <a:lnTo>
                    <a:pt x="1284" y="420"/>
                  </a:lnTo>
                  <a:lnTo>
                    <a:pt x="1248" y="341"/>
                  </a:lnTo>
                  <a:lnTo>
                    <a:pt x="1211" y="256"/>
                  </a:lnTo>
                  <a:lnTo>
                    <a:pt x="1172" y="174"/>
                  </a:lnTo>
                  <a:lnTo>
                    <a:pt x="1139" y="103"/>
                  </a:lnTo>
                  <a:lnTo>
                    <a:pt x="1117" y="52"/>
                  </a:lnTo>
                  <a:lnTo>
                    <a:pt x="1108" y="35"/>
                  </a:lnTo>
                  <a:lnTo>
                    <a:pt x="1083" y="41"/>
                  </a:lnTo>
                  <a:lnTo>
                    <a:pt x="1052" y="44"/>
                  </a:lnTo>
                  <a:lnTo>
                    <a:pt x="1019" y="44"/>
                  </a:lnTo>
                  <a:lnTo>
                    <a:pt x="982" y="39"/>
                  </a:lnTo>
                  <a:lnTo>
                    <a:pt x="946" y="35"/>
                  </a:lnTo>
                  <a:lnTo>
                    <a:pt x="904" y="28"/>
                  </a:lnTo>
                  <a:lnTo>
                    <a:pt x="864" y="19"/>
                  </a:lnTo>
                  <a:lnTo>
                    <a:pt x="827" y="13"/>
                  </a:lnTo>
                  <a:lnTo>
                    <a:pt x="785" y="6"/>
                  </a:lnTo>
                  <a:lnTo>
                    <a:pt x="748" y="2"/>
                  </a:lnTo>
                  <a:lnTo>
                    <a:pt x="713" y="0"/>
                  </a:lnTo>
                  <a:lnTo>
                    <a:pt x="680" y="0"/>
                  </a:lnTo>
                  <a:lnTo>
                    <a:pt x="654" y="5"/>
                  </a:lnTo>
                  <a:lnTo>
                    <a:pt x="631" y="11"/>
                  </a:lnTo>
                  <a:lnTo>
                    <a:pt x="611" y="24"/>
                  </a:lnTo>
                  <a:lnTo>
                    <a:pt x="601" y="41"/>
                  </a:lnTo>
                  <a:lnTo>
                    <a:pt x="565" y="26"/>
                  </a:lnTo>
                  <a:lnTo>
                    <a:pt x="531" y="15"/>
                  </a:lnTo>
                  <a:lnTo>
                    <a:pt x="498" y="11"/>
                  </a:lnTo>
                  <a:lnTo>
                    <a:pt x="464" y="9"/>
                  </a:lnTo>
                  <a:lnTo>
                    <a:pt x="433" y="13"/>
                  </a:lnTo>
                  <a:lnTo>
                    <a:pt x="401" y="19"/>
                  </a:lnTo>
                  <a:lnTo>
                    <a:pt x="371" y="26"/>
                  </a:lnTo>
                  <a:lnTo>
                    <a:pt x="342" y="35"/>
                  </a:lnTo>
                  <a:lnTo>
                    <a:pt x="309" y="45"/>
                  </a:lnTo>
                  <a:lnTo>
                    <a:pt x="278" y="54"/>
                  </a:lnTo>
                  <a:lnTo>
                    <a:pt x="246" y="65"/>
                  </a:lnTo>
                  <a:lnTo>
                    <a:pt x="211" y="70"/>
                  </a:lnTo>
                  <a:lnTo>
                    <a:pt x="175" y="74"/>
                  </a:lnTo>
                  <a:lnTo>
                    <a:pt x="140" y="71"/>
                  </a:lnTo>
                  <a:lnTo>
                    <a:pt x="101" y="68"/>
                  </a:lnTo>
                  <a:lnTo>
                    <a:pt x="59" y="54"/>
                  </a:lnTo>
                  <a:close/>
                </a:path>
              </a:pathLst>
            </a:custGeom>
            <a:solidFill>
              <a:srgbClr val="FFFFFF"/>
            </a:solidFill>
            <a:ln w="9525">
              <a:solidFill>
                <a:srgbClr val="0000FF"/>
              </a:solidFill>
              <a:round/>
              <a:headEnd/>
              <a:tailEnd/>
            </a:ln>
          </p:spPr>
          <p:txBody>
            <a:bodyPr/>
            <a:lstStyle/>
            <a:p>
              <a:endParaRPr lang="vi-VN"/>
            </a:p>
          </p:txBody>
        </p:sp>
        <p:sp>
          <p:nvSpPr>
            <p:cNvPr id="20505" name="Freeform 27"/>
            <p:cNvSpPr>
              <a:spLocks/>
            </p:cNvSpPr>
            <p:nvPr/>
          </p:nvSpPr>
          <p:spPr bwMode="auto">
            <a:xfrm>
              <a:off x="5132" y="2849"/>
              <a:ext cx="1271" cy="564"/>
            </a:xfrm>
            <a:custGeom>
              <a:avLst/>
              <a:gdLst>
                <a:gd name="T0" fmla="*/ 1271 w 1271"/>
                <a:gd name="T1" fmla="*/ 467 h 564"/>
                <a:gd name="T2" fmla="*/ 1271 w 1271"/>
                <a:gd name="T3" fmla="*/ 467 h 564"/>
                <a:gd name="T4" fmla="*/ 1242 w 1271"/>
                <a:gd name="T5" fmla="*/ 480 h 564"/>
                <a:gd name="T6" fmla="*/ 1208 w 1271"/>
                <a:gd name="T7" fmla="*/ 489 h 564"/>
                <a:gd name="T8" fmla="*/ 1172 w 1271"/>
                <a:gd name="T9" fmla="*/ 490 h 564"/>
                <a:gd name="T10" fmla="*/ 1131 w 1271"/>
                <a:gd name="T11" fmla="*/ 489 h 564"/>
                <a:gd name="T12" fmla="*/ 1090 w 1271"/>
                <a:gd name="T13" fmla="*/ 485 h 564"/>
                <a:gd name="T14" fmla="*/ 1048 w 1271"/>
                <a:gd name="T15" fmla="*/ 477 h 564"/>
                <a:gd name="T16" fmla="*/ 1002 w 1271"/>
                <a:gd name="T17" fmla="*/ 469 h 564"/>
                <a:gd name="T18" fmla="*/ 960 w 1271"/>
                <a:gd name="T19" fmla="*/ 463 h 564"/>
                <a:gd name="T20" fmla="*/ 917 w 1271"/>
                <a:gd name="T21" fmla="*/ 456 h 564"/>
                <a:gd name="T22" fmla="*/ 876 w 1271"/>
                <a:gd name="T23" fmla="*/ 451 h 564"/>
                <a:gd name="T24" fmla="*/ 838 w 1271"/>
                <a:gd name="T25" fmla="*/ 451 h 564"/>
                <a:gd name="T26" fmla="*/ 804 w 1271"/>
                <a:gd name="T27" fmla="*/ 454 h 564"/>
                <a:gd name="T28" fmla="*/ 775 w 1271"/>
                <a:gd name="T29" fmla="*/ 463 h 564"/>
                <a:gd name="T30" fmla="*/ 749 w 1271"/>
                <a:gd name="T31" fmla="*/ 477 h 564"/>
                <a:gd name="T32" fmla="*/ 732 w 1271"/>
                <a:gd name="T33" fmla="*/ 502 h 564"/>
                <a:gd name="T34" fmla="*/ 719 w 1271"/>
                <a:gd name="T35" fmla="*/ 532 h 564"/>
                <a:gd name="T36" fmla="*/ 719 w 1271"/>
                <a:gd name="T37" fmla="*/ 532 h 564"/>
                <a:gd name="T38" fmla="*/ 702 w 1271"/>
                <a:gd name="T39" fmla="*/ 505 h 564"/>
                <a:gd name="T40" fmla="*/ 680 w 1271"/>
                <a:gd name="T41" fmla="*/ 485 h 564"/>
                <a:gd name="T42" fmla="*/ 656 w 1271"/>
                <a:gd name="T43" fmla="*/ 474 h 564"/>
                <a:gd name="T44" fmla="*/ 628 w 1271"/>
                <a:gd name="T45" fmla="*/ 467 h 564"/>
                <a:gd name="T46" fmla="*/ 595 w 1271"/>
                <a:gd name="T47" fmla="*/ 467 h 564"/>
                <a:gd name="T48" fmla="*/ 562 w 1271"/>
                <a:gd name="T49" fmla="*/ 474 h 564"/>
                <a:gd name="T50" fmla="*/ 528 w 1271"/>
                <a:gd name="T51" fmla="*/ 482 h 564"/>
                <a:gd name="T52" fmla="*/ 490 w 1271"/>
                <a:gd name="T53" fmla="*/ 495 h 564"/>
                <a:gd name="T54" fmla="*/ 451 w 1271"/>
                <a:gd name="T55" fmla="*/ 509 h 564"/>
                <a:gd name="T56" fmla="*/ 413 w 1271"/>
                <a:gd name="T57" fmla="*/ 522 h 564"/>
                <a:gd name="T58" fmla="*/ 374 w 1271"/>
                <a:gd name="T59" fmla="*/ 535 h 564"/>
                <a:gd name="T60" fmla="*/ 336 w 1271"/>
                <a:gd name="T61" fmla="*/ 545 h 564"/>
                <a:gd name="T62" fmla="*/ 298 w 1271"/>
                <a:gd name="T63" fmla="*/ 554 h 564"/>
                <a:gd name="T64" fmla="*/ 262 w 1271"/>
                <a:gd name="T65" fmla="*/ 561 h 564"/>
                <a:gd name="T66" fmla="*/ 226 w 1271"/>
                <a:gd name="T67" fmla="*/ 564 h 564"/>
                <a:gd name="T68" fmla="*/ 191 w 1271"/>
                <a:gd name="T69" fmla="*/ 558 h 564"/>
                <a:gd name="T70" fmla="*/ 191 w 1271"/>
                <a:gd name="T71" fmla="*/ 558 h 564"/>
                <a:gd name="T72" fmla="*/ 174 w 1271"/>
                <a:gd name="T73" fmla="*/ 511 h 564"/>
                <a:gd name="T74" fmla="*/ 148 w 1271"/>
                <a:gd name="T75" fmla="*/ 437 h 564"/>
                <a:gd name="T76" fmla="*/ 116 w 1271"/>
                <a:gd name="T77" fmla="*/ 346 h 564"/>
                <a:gd name="T78" fmla="*/ 83 w 1271"/>
                <a:gd name="T79" fmla="*/ 249 h 564"/>
                <a:gd name="T80" fmla="*/ 52 w 1271"/>
                <a:gd name="T81" fmla="*/ 156 h 564"/>
                <a:gd name="T82" fmla="*/ 26 w 1271"/>
                <a:gd name="T83" fmla="*/ 78 h 564"/>
                <a:gd name="T84" fmla="*/ 6 w 1271"/>
                <a:gd name="T85" fmla="*/ 23 h 564"/>
                <a:gd name="T86" fmla="*/ 0 w 1271"/>
                <a:gd name="T87" fmla="*/ 0 h 56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271"/>
                <a:gd name="T133" fmla="*/ 0 h 564"/>
                <a:gd name="T134" fmla="*/ 1271 w 1271"/>
                <a:gd name="T135" fmla="*/ 564 h 56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271" h="564">
                  <a:moveTo>
                    <a:pt x="1271" y="467"/>
                  </a:moveTo>
                  <a:lnTo>
                    <a:pt x="1271" y="467"/>
                  </a:lnTo>
                  <a:lnTo>
                    <a:pt x="1242" y="480"/>
                  </a:lnTo>
                  <a:lnTo>
                    <a:pt x="1208" y="489"/>
                  </a:lnTo>
                  <a:lnTo>
                    <a:pt x="1172" y="490"/>
                  </a:lnTo>
                  <a:lnTo>
                    <a:pt x="1131" y="489"/>
                  </a:lnTo>
                  <a:lnTo>
                    <a:pt x="1090" y="485"/>
                  </a:lnTo>
                  <a:lnTo>
                    <a:pt x="1048" y="477"/>
                  </a:lnTo>
                  <a:lnTo>
                    <a:pt x="1002" y="469"/>
                  </a:lnTo>
                  <a:lnTo>
                    <a:pt x="960" y="463"/>
                  </a:lnTo>
                  <a:lnTo>
                    <a:pt x="917" y="456"/>
                  </a:lnTo>
                  <a:lnTo>
                    <a:pt x="876" y="451"/>
                  </a:lnTo>
                  <a:lnTo>
                    <a:pt x="838" y="451"/>
                  </a:lnTo>
                  <a:lnTo>
                    <a:pt x="804" y="454"/>
                  </a:lnTo>
                  <a:lnTo>
                    <a:pt x="775" y="463"/>
                  </a:lnTo>
                  <a:lnTo>
                    <a:pt x="749" y="477"/>
                  </a:lnTo>
                  <a:lnTo>
                    <a:pt x="732" y="502"/>
                  </a:lnTo>
                  <a:lnTo>
                    <a:pt x="719" y="532"/>
                  </a:lnTo>
                  <a:lnTo>
                    <a:pt x="702" y="505"/>
                  </a:lnTo>
                  <a:lnTo>
                    <a:pt x="680" y="485"/>
                  </a:lnTo>
                  <a:lnTo>
                    <a:pt x="656" y="474"/>
                  </a:lnTo>
                  <a:lnTo>
                    <a:pt x="628" y="467"/>
                  </a:lnTo>
                  <a:lnTo>
                    <a:pt x="595" y="467"/>
                  </a:lnTo>
                  <a:lnTo>
                    <a:pt x="562" y="474"/>
                  </a:lnTo>
                  <a:lnTo>
                    <a:pt x="528" y="482"/>
                  </a:lnTo>
                  <a:lnTo>
                    <a:pt x="490" y="495"/>
                  </a:lnTo>
                  <a:lnTo>
                    <a:pt x="451" y="509"/>
                  </a:lnTo>
                  <a:lnTo>
                    <a:pt x="413" y="522"/>
                  </a:lnTo>
                  <a:lnTo>
                    <a:pt x="374" y="535"/>
                  </a:lnTo>
                  <a:lnTo>
                    <a:pt x="336" y="545"/>
                  </a:lnTo>
                  <a:lnTo>
                    <a:pt x="298" y="554"/>
                  </a:lnTo>
                  <a:lnTo>
                    <a:pt x="262" y="561"/>
                  </a:lnTo>
                  <a:lnTo>
                    <a:pt x="226" y="564"/>
                  </a:lnTo>
                  <a:lnTo>
                    <a:pt x="191" y="558"/>
                  </a:lnTo>
                  <a:lnTo>
                    <a:pt x="174" y="511"/>
                  </a:lnTo>
                  <a:lnTo>
                    <a:pt x="148" y="437"/>
                  </a:lnTo>
                  <a:lnTo>
                    <a:pt x="116" y="346"/>
                  </a:lnTo>
                  <a:lnTo>
                    <a:pt x="83" y="249"/>
                  </a:lnTo>
                  <a:lnTo>
                    <a:pt x="52" y="156"/>
                  </a:lnTo>
                  <a:lnTo>
                    <a:pt x="26" y="78"/>
                  </a:lnTo>
                  <a:lnTo>
                    <a:pt x="6" y="23"/>
                  </a:lnTo>
                  <a:lnTo>
                    <a:pt x="0" y="0"/>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06" name="Freeform 28"/>
            <p:cNvSpPr>
              <a:spLocks/>
            </p:cNvSpPr>
            <p:nvPr/>
          </p:nvSpPr>
          <p:spPr bwMode="auto">
            <a:xfrm>
              <a:off x="5034" y="2881"/>
              <a:ext cx="1441" cy="683"/>
            </a:xfrm>
            <a:custGeom>
              <a:avLst/>
              <a:gdLst>
                <a:gd name="T0" fmla="*/ 1198 w 1441"/>
                <a:gd name="T1" fmla="*/ 23 h 683"/>
                <a:gd name="T2" fmla="*/ 1258 w 1441"/>
                <a:gd name="T3" fmla="*/ 138 h 683"/>
                <a:gd name="T4" fmla="*/ 1431 w 1441"/>
                <a:gd name="T5" fmla="*/ 507 h 683"/>
                <a:gd name="T6" fmla="*/ 1432 w 1441"/>
                <a:gd name="T7" fmla="*/ 549 h 683"/>
                <a:gd name="T8" fmla="*/ 1382 w 1441"/>
                <a:gd name="T9" fmla="*/ 546 h 683"/>
                <a:gd name="T10" fmla="*/ 1297 w 1441"/>
                <a:gd name="T11" fmla="*/ 549 h 683"/>
                <a:gd name="T12" fmla="*/ 1186 w 1441"/>
                <a:gd name="T13" fmla="*/ 549 h 683"/>
                <a:gd name="T14" fmla="*/ 1076 w 1441"/>
                <a:gd name="T15" fmla="*/ 555 h 683"/>
                <a:gd name="T16" fmla="*/ 985 w 1441"/>
                <a:gd name="T17" fmla="*/ 562 h 683"/>
                <a:gd name="T18" fmla="*/ 952 w 1441"/>
                <a:gd name="T19" fmla="*/ 582 h 683"/>
                <a:gd name="T20" fmla="*/ 903 w 1441"/>
                <a:gd name="T21" fmla="*/ 613 h 683"/>
                <a:gd name="T22" fmla="*/ 813 w 1441"/>
                <a:gd name="T23" fmla="*/ 621 h 683"/>
                <a:gd name="T24" fmla="*/ 721 w 1441"/>
                <a:gd name="T25" fmla="*/ 624 h 683"/>
                <a:gd name="T26" fmla="*/ 672 w 1441"/>
                <a:gd name="T27" fmla="*/ 618 h 683"/>
                <a:gd name="T28" fmla="*/ 659 w 1441"/>
                <a:gd name="T29" fmla="*/ 595 h 683"/>
                <a:gd name="T30" fmla="*/ 626 w 1441"/>
                <a:gd name="T31" fmla="*/ 601 h 683"/>
                <a:gd name="T32" fmla="*/ 541 w 1441"/>
                <a:gd name="T33" fmla="*/ 616 h 683"/>
                <a:gd name="T34" fmla="*/ 434 w 1441"/>
                <a:gd name="T35" fmla="*/ 637 h 683"/>
                <a:gd name="T36" fmla="*/ 328 w 1441"/>
                <a:gd name="T37" fmla="*/ 660 h 683"/>
                <a:gd name="T38" fmla="*/ 248 w 1441"/>
                <a:gd name="T39" fmla="*/ 675 h 683"/>
                <a:gd name="T40" fmla="*/ 196 w 1441"/>
                <a:gd name="T41" fmla="*/ 683 h 683"/>
                <a:gd name="T42" fmla="*/ 174 w 1441"/>
                <a:gd name="T43" fmla="*/ 663 h 683"/>
                <a:gd name="T44" fmla="*/ 164 w 1441"/>
                <a:gd name="T45" fmla="*/ 610 h 683"/>
                <a:gd name="T46" fmla="*/ 114 w 1441"/>
                <a:gd name="T47" fmla="*/ 431 h 683"/>
                <a:gd name="T48" fmla="*/ 38 w 1441"/>
                <a:gd name="T49" fmla="*/ 176 h 683"/>
                <a:gd name="T50" fmla="*/ 2 w 1441"/>
                <a:gd name="T51" fmla="*/ 47 h 683"/>
                <a:gd name="T52" fmla="*/ 9 w 1441"/>
                <a:gd name="T53" fmla="*/ 13 h 683"/>
                <a:gd name="T54" fmla="*/ 55 w 1441"/>
                <a:gd name="T55" fmla="*/ 4 h 683"/>
                <a:gd name="T56" fmla="*/ 59 w 1441"/>
                <a:gd name="T57" fmla="*/ 23 h 683"/>
                <a:gd name="T58" fmla="*/ 51 w 1441"/>
                <a:gd name="T59" fmla="*/ 73 h 683"/>
                <a:gd name="T60" fmla="*/ 135 w 1441"/>
                <a:gd name="T61" fmla="*/ 349 h 683"/>
                <a:gd name="T62" fmla="*/ 213 w 1441"/>
                <a:gd name="T63" fmla="*/ 604 h 683"/>
                <a:gd name="T64" fmla="*/ 250 w 1441"/>
                <a:gd name="T65" fmla="*/ 623 h 683"/>
                <a:gd name="T66" fmla="*/ 324 w 1441"/>
                <a:gd name="T67" fmla="*/ 613 h 683"/>
                <a:gd name="T68" fmla="*/ 417 w 1441"/>
                <a:gd name="T69" fmla="*/ 600 h 683"/>
                <a:gd name="T70" fmla="*/ 511 w 1441"/>
                <a:gd name="T71" fmla="*/ 578 h 683"/>
                <a:gd name="T72" fmla="*/ 588 w 1441"/>
                <a:gd name="T73" fmla="*/ 555 h 683"/>
                <a:gd name="T74" fmla="*/ 644 w 1441"/>
                <a:gd name="T75" fmla="*/ 529 h 683"/>
                <a:gd name="T76" fmla="*/ 695 w 1441"/>
                <a:gd name="T77" fmla="*/ 522 h 683"/>
                <a:gd name="T78" fmla="*/ 716 w 1441"/>
                <a:gd name="T79" fmla="*/ 549 h 683"/>
                <a:gd name="T80" fmla="*/ 762 w 1441"/>
                <a:gd name="T81" fmla="*/ 555 h 683"/>
                <a:gd name="T82" fmla="*/ 857 w 1441"/>
                <a:gd name="T83" fmla="*/ 549 h 683"/>
                <a:gd name="T84" fmla="*/ 907 w 1441"/>
                <a:gd name="T85" fmla="*/ 546 h 683"/>
                <a:gd name="T86" fmla="*/ 926 w 1441"/>
                <a:gd name="T87" fmla="*/ 517 h 683"/>
                <a:gd name="T88" fmla="*/ 962 w 1441"/>
                <a:gd name="T89" fmla="*/ 506 h 683"/>
                <a:gd name="T90" fmla="*/ 1011 w 1441"/>
                <a:gd name="T91" fmla="*/ 517 h 683"/>
                <a:gd name="T92" fmla="*/ 1078 w 1441"/>
                <a:gd name="T93" fmla="*/ 525 h 683"/>
                <a:gd name="T94" fmla="*/ 1173 w 1441"/>
                <a:gd name="T95" fmla="*/ 526 h 683"/>
                <a:gd name="T96" fmla="*/ 1273 w 1441"/>
                <a:gd name="T97" fmla="*/ 522 h 683"/>
                <a:gd name="T98" fmla="*/ 1356 w 1441"/>
                <a:gd name="T99" fmla="*/ 517 h 683"/>
                <a:gd name="T100" fmla="*/ 1401 w 1441"/>
                <a:gd name="T101" fmla="*/ 513 h 683"/>
                <a:gd name="T102" fmla="*/ 1373 w 1441"/>
                <a:gd name="T103" fmla="*/ 454 h 683"/>
                <a:gd name="T104" fmla="*/ 1329 w 1441"/>
                <a:gd name="T105" fmla="*/ 344 h 683"/>
                <a:gd name="T106" fmla="*/ 1232 w 1441"/>
                <a:gd name="T107" fmla="*/ 134 h 683"/>
                <a:gd name="T108" fmla="*/ 1179 w 1441"/>
                <a:gd name="T109" fmla="*/ 18 h 68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441"/>
                <a:gd name="T166" fmla="*/ 0 h 683"/>
                <a:gd name="T167" fmla="*/ 1441 w 1441"/>
                <a:gd name="T168" fmla="*/ 683 h 683"/>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441" h="683">
                  <a:moveTo>
                    <a:pt x="1179" y="18"/>
                  </a:moveTo>
                  <a:lnTo>
                    <a:pt x="1188" y="17"/>
                  </a:lnTo>
                  <a:lnTo>
                    <a:pt x="1198" y="23"/>
                  </a:lnTo>
                  <a:lnTo>
                    <a:pt x="1211" y="41"/>
                  </a:lnTo>
                  <a:lnTo>
                    <a:pt x="1229" y="80"/>
                  </a:lnTo>
                  <a:lnTo>
                    <a:pt x="1258" y="138"/>
                  </a:lnTo>
                  <a:lnTo>
                    <a:pt x="1300" y="228"/>
                  </a:lnTo>
                  <a:lnTo>
                    <a:pt x="1356" y="349"/>
                  </a:lnTo>
                  <a:lnTo>
                    <a:pt x="1431" y="507"/>
                  </a:lnTo>
                  <a:lnTo>
                    <a:pt x="1438" y="526"/>
                  </a:lnTo>
                  <a:lnTo>
                    <a:pt x="1441" y="542"/>
                  </a:lnTo>
                  <a:lnTo>
                    <a:pt x="1432" y="549"/>
                  </a:lnTo>
                  <a:lnTo>
                    <a:pt x="1411" y="549"/>
                  </a:lnTo>
                  <a:lnTo>
                    <a:pt x="1399" y="546"/>
                  </a:lnTo>
                  <a:lnTo>
                    <a:pt x="1382" y="546"/>
                  </a:lnTo>
                  <a:lnTo>
                    <a:pt x="1359" y="546"/>
                  </a:lnTo>
                  <a:lnTo>
                    <a:pt x="1330" y="546"/>
                  </a:lnTo>
                  <a:lnTo>
                    <a:pt x="1297" y="549"/>
                  </a:lnTo>
                  <a:lnTo>
                    <a:pt x="1263" y="549"/>
                  </a:lnTo>
                  <a:lnTo>
                    <a:pt x="1225" y="549"/>
                  </a:lnTo>
                  <a:lnTo>
                    <a:pt x="1186" y="549"/>
                  </a:lnTo>
                  <a:lnTo>
                    <a:pt x="1150" y="554"/>
                  </a:lnTo>
                  <a:lnTo>
                    <a:pt x="1110" y="555"/>
                  </a:lnTo>
                  <a:lnTo>
                    <a:pt x="1076" y="555"/>
                  </a:lnTo>
                  <a:lnTo>
                    <a:pt x="1041" y="559"/>
                  </a:lnTo>
                  <a:lnTo>
                    <a:pt x="1011" y="562"/>
                  </a:lnTo>
                  <a:lnTo>
                    <a:pt x="985" y="562"/>
                  </a:lnTo>
                  <a:lnTo>
                    <a:pt x="965" y="562"/>
                  </a:lnTo>
                  <a:lnTo>
                    <a:pt x="949" y="562"/>
                  </a:lnTo>
                  <a:lnTo>
                    <a:pt x="952" y="582"/>
                  </a:lnTo>
                  <a:lnTo>
                    <a:pt x="943" y="600"/>
                  </a:lnTo>
                  <a:lnTo>
                    <a:pt x="929" y="607"/>
                  </a:lnTo>
                  <a:lnTo>
                    <a:pt x="903" y="613"/>
                  </a:lnTo>
                  <a:lnTo>
                    <a:pt x="879" y="618"/>
                  </a:lnTo>
                  <a:lnTo>
                    <a:pt x="846" y="618"/>
                  </a:lnTo>
                  <a:lnTo>
                    <a:pt x="813" y="621"/>
                  </a:lnTo>
                  <a:lnTo>
                    <a:pt x="778" y="623"/>
                  </a:lnTo>
                  <a:lnTo>
                    <a:pt x="748" y="624"/>
                  </a:lnTo>
                  <a:lnTo>
                    <a:pt x="721" y="624"/>
                  </a:lnTo>
                  <a:lnTo>
                    <a:pt x="699" y="624"/>
                  </a:lnTo>
                  <a:lnTo>
                    <a:pt x="685" y="623"/>
                  </a:lnTo>
                  <a:lnTo>
                    <a:pt x="672" y="618"/>
                  </a:lnTo>
                  <a:lnTo>
                    <a:pt x="666" y="613"/>
                  </a:lnTo>
                  <a:lnTo>
                    <a:pt x="660" y="604"/>
                  </a:lnTo>
                  <a:lnTo>
                    <a:pt x="659" y="595"/>
                  </a:lnTo>
                  <a:lnTo>
                    <a:pt x="653" y="595"/>
                  </a:lnTo>
                  <a:lnTo>
                    <a:pt x="644" y="597"/>
                  </a:lnTo>
                  <a:lnTo>
                    <a:pt x="626" y="601"/>
                  </a:lnTo>
                  <a:lnTo>
                    <a:pt x="603" y="605"/>
                  </a:lnTo>
                  <a:lnTo>
                    <a:pt x="574" y="610"/>
                  </a:lnTo>
                  <a:lnTo>
                    <a:pt x="541" y="616"/>
                  </a:lnTo>
                  <a:lnTo>
                    <a:pt x="508" y="623"/>
                  </a:lnTo>
                  <a:lnTo>
                    <a:pt x="472" y="629"/>
                  </a:lnTo>
                  <a:lnTo>
                    <a:pt x="434" y="637"/>
                  </a:lnTo>
                  <a:lnTo>
                    <a:pt x="398" y="644"/>
                  </a:lnTo>
                  <a:lnTo>
                    <a:pt x="364" y="650"/>
                  </a:lnTo>
                  <a:lnTo>
                    <a:pt x="328" y="660"/>
                  </a:lnTo>
                  <a:lnTo>
                    <a:pt x="298" y="666"/>
                  </a:lnTo>
                  <a:lnTo>
                    <a:pt x="272" y="670"/>
                  </a:lnTo>
                  <a:lnTo>
                    <a:pt x="248" y="675"/>
                  </a:lnTo>
                  <a:lnTo>
                    <a:pt x="233" y="679"/>
                  </a:lnTo>
                  <a:lnTo>
                    <a:pt x="210" y="683"/>
                  </a:lnTo>
                  <a:lnTo>
                    <a:pt x="196" y="683"/>
                  </a:lnTo>
                  <a:lnTo>
                    <a:pt x="186" y="682"/>
                  </a:lnTo>
                  <a:lnTo>
                    <a:pt x="179" y="675"/>
                  </a:lnTo>
                  <a:lnTo>
                    <a:pt x="174" y="663"/>
                  </a:lnTo>
                  <a:lnTo>
                    <a:pt x="173" y="646"/>
                  </a:lnTo>
                  <a:lnTo>
                    <a:pt x="170" y="629"/>
                  </a:lnTo>
                  <a:lnTo>
                    <a:pt x="164" y="610"/>
                  </a:lnTo>
                  <a:lnTo>
                    <a:pt x="154" y="572"/>
                  </a:lnTo>
                  <a:lnTo>
                    <a:pt x="137" y="509"/>
                  </a:lnTo>
                  <a:lnTo>
                    <a:pt x="114" y="431"/>
                  </a:lnTo>
                  <a:lnTo>
                    <a:pt x="88" y="341"/>
                  </a:lnTo>
                  <a:lnTo>
                    <a:pt x="61" y="255"/>
                  </a:lnTo>
                  <a:lnTo>
                    <a:pt x="38" y="176"/>
                  </a:lnTo>
                  <a:lnTo>
                    <a:pt x="18" y="109"/>
                  </a:lnTo>
                  <a:lnTo>
                    <a:pt x="6" y="69"/>
                  </a:lnTo>
                  <a:lnTo>
                    <a:pt x="2" y="47"/>
                  </a:lnTo>
                  <a:lnTo>
                    <a:pt x="0" y="30"/>
                  </a:lnTo>
                  <a:lnTo>
                    <a:pt x="2" y="18"/>
                  </a:lnTo>
                  <a:lnTo>
                    <a:pt x="9" y="13"/>
                  </a:lnTo>
                  <a:lnTo>
                    <a:pt x="20" y="8"/>
                  </a:lnTo>
                  <a:lnTo>
                    <a:pt x="35" y="5"/>
                  </a:lnTo>
                  <a:lnTo>
                    <a:pt x="55" y="4"/>
                  </a:lnTo>
                  <a:lnTo>
                    <a:pt x="78" y="0"/>
                  </a:lnTo>
                  <a:lnTo>
                    <a:pt x="69" y="13"/>
                  </a:lnTo>
                  <a:lnTo>
                    <a:pt x="59" y="23"/>
                  </a:lnTo>
                  <a:lnTo>
                    <a:pt x="51" y="31"/>
                  </a:lnTo>
                  <a:lnTo>
                    <a:pt x="39" y="37"/>
                  </a:lnTo>
                  <a:lnTo>
                    <a:pt x="51" y="73"/>
                  </a:lnTo>
                  <a:lnTo>
                    <a:pt x="74" y="147"/>
                  </a:lnTo>
                  <a:lnTo>
                    <a:pt x="101" y="243"/>
                  </a:lnTo>
                  <a:lnTo>
                    <a:pt x="135" y="349"/>
                  </a:lnTo>
                  <a:lnTo>
                    <a:pt x="164" y="450"/>
                  </a:lnTo>
                  <a:lnTo>
                    <a:pt x="193" y="541"/>
                  </a:lnTo>
                  <a:lnTo>
                    <a:pt x="213" y="604"/>
                  </a:lnTo>
                  <a:lnTo>
                    <a:pt x="219" y="624"/>
                  </a:lnTo>
                  <a:lnTo>
                    <a:pt x="233" y="624"/>
                  </a:lnTo>
                  <a:lnTo>
                    <a:pt x="250" y="623"/>
                  </a:lnTo>
                  <a:lnTo>
                    <a:pt x="269" y="621"/>
                  </a:lnTo>
                  <a:lnTo>
                    <a:pt x="296" y="618"/>
                  </a:lnTo>
                  <a:lnTo>
                    <a:pt x="324" y="613"/>
                  </a:lnTo>
                  <a:lnTo>
                    <a:pt x="352" y="610"/>
                  </a:lnTo>
                  <a:lnTo>
                    <a:pt x="386" y="604"/>
                  </a:lnTo>
                  <a:lnTo>
                    <a:pt x="417" y="600"/>
                  </a:lnTo>
                  <a:lnTo>
                    <a:pt x="449" y="592"/>
                  </a:lnTo>
                  <a:lnTo>
                    <a:pt x="480" y="585"/>
                  </a:lnTo>
                  <a:lnTo>
                    <a:pt x="511" y="578"/>
                  </a:lnTo>
                  <a:lnTo>
                    <a:pt x="539" y="572"/>
                  </a:lnTo>
                  <a:lnTo>
                    <a:pt x="565" y="564"/>
                  </a:lnTo>
                  <a:lnTo>
                    <a:pt x="588" y="555"/>
                  </a:lnTo>
                  <a:lnTo>
                    <a:pt x="607" y="546"/>
                  </a:lnTo>
                  <a:lnTo>
                    <a:pt x="621" y="541"/>
                  </a:lnTo>
                  <a:lnTo>
                    <a:pt x="644" y="529"/>
                  </a:lnTo>
                  <a:lnTo>
                    <a:pt x="666" y="522"/>
                  </a:lnTo>
                  <a:lnTo>
                    <a:pt x="680" y="520"/>
                  </a:lnTo>
                  <a:lnTo>
                    <a:pt x="695" y="522"/>
                  </a:lnTo>
                  <a:lnTo>
                    <a:pt x="708" y="529"/>
                  </a:lnTo>
                  <a:lnTo>
                    <a:pt x="712" y="538"/>
                  </a:lnTo>
                  <a:lnTo>
                    <a:pt x="716" y="549"/>
                  </a:lnTo>
                  <a:lnTo>
                    <a:pt x="719" y="562"/>
                  </a:lnTo>
                  <a:lnTo>
                    <a:pt x="736" y="559"/>
                  </a:lnTo>
                  <a:lnTo>
                    <a:pt x="762" y="555"/>
                  </a:lnTo>
                  <a:lnTo>
                    <a:pt x="794" y="554"/>
                  </a:lnTo>
                  <a:lnTo>
                    <a:pt x="825" y="549"/>
                  </a:lnTo>
                  <a:lnTo>
                    <a:pt x="857" y="549"/>
                  </a:lnTo>
                  <a:lnTo>
                    <a:pt x="884" y="549"/>
                  </a:lnTo>
                  <a:lnTo>
                    <a:pt x="902" y="546"/>
                  </a:lnTo>
                  <a:lnTo>
                    <a:pt x="907" y="546"/>
                  </a:lnTo>
                  <a:lnTo>
                    <a:pt x="912" y="536"/>
                  </a:lnTo>
                  <a:lnTo>
                    <a:pt x="917" y="526"/>
                  </a:lnTo>
                  <a:lnTo>
                    <a:pt x="926" y="517"/>
                  </a:lnTo>
                  <a:lnTo>
                    <a:pt x="936" y="509"/>
                  </a:lnTo>
                  <a:lnTo>
                    <a:pt x="949" y="506"/>
                  </a:lnTo>
                  <a:lnTo>
                    <a:pt x="962" y="506"/>
                  </a:lnTo>
                  <a:lnTo>
                    <a:pt x="979" y="507"/>
                  </a:lnTo>
                  <a:lnTo>
                    <a:pt x="997" y="513"/>
                  </a:lnTo>
                  <a:lnTo>
                    <a:pt x="1011" y="517"/>
                  </a:lnTo>
                  <a:lnTo>
                    <a:pt x="1028" y="522"/>
                  </a:lnTo>
                  <a:lnTo>
                    <a:pt x="1051" y="525"/>
                  </a:lnTo>
                  <a:lnTo>
                    <a:pt x="1078" y="525"/>
                  </a:lnTo>
                  <a:lnTo>
                    <a:pt x="1109" y="526"/>
                  </a:lnTo>
                  <a:lnTo>
                    <a:pt x="1139" y="526"/>
                  </a:lnTo>
                  <a:lnTo>
                    <a:pt x="1173" y="526"/>
                  </a:lnTo>
                  <a:lnTo>
                    <a:pt x="1206" y="526"/>
                  </a:lnTo>
                  <a:lnTo>
                    <a:pt x="1241" y="525"/>
                  </a:lnTo>
                  <a:lnTo>
                    <a:pt x="1273" y="522"/>
                  </a:lnTo>
                  <a:lnTo>
                    <a:pt x="1304" y="522"/>
                  </a:lnTo>
                  <a:lnTo>
                    <a:pt x="1332" y="520"/>
                  </a:lnTo>
                  <a:lnTo>
                    <a:pt x="1356" y="517"/>
                  </a:lnTo>
                  <a:lnTo>
                    <a:pt x="1378" y="516"/>
                  </a:lnTo>
                  <a:lnTo>
                    <a:pt x="1392" y="516"/>
                  </a:lnTo>
                  <a:lnTo>
                    <a:pt x="1401" y="513"/>
                  </a:lnTo>
                  <a:lnTo>
                    <a:pt x="1396" y="506"/>
                  </a:lnTo>
                  <a:lnTo>
                    <a:pt x="1386" y="483"/>
                  </a:lnTo>
                  <a:lnTo>
                    <a:pt x="1373" y="454"/>
                  </a:lnTo>
                  <a:lnTo>
                    <a:pt x="1369" y="435"/>
                  </a:lnTo>
                  <a:lnTo>
                    <a:pt x="1355" y="399"/>
                  </a:lnTo>
                  <a:lnTo>
                    <a:pt x="1329" y="344"/>
                  </a:lnTo>
                  <a:lnTo>
                    <a:pt x="1297" y="278"/>
                  </a:lnTo>
                  <a:lnTo>
                    <a:pt x="1264" y="204"/>
                  </a:lnTo>
                  <a:lnTo>
                    <a:pt x="1232" y="134"/>
                  </a:lnTo>
                  <a:lnTo>
                    <a:pt x="1206" y="73"/>
                  </a:lnTo>
                  <a:lnTo>
                    <a:pt x="1186" y="34"/>
                  </a:lnTo>
                  <a:lnTo>
                    <a:pt x="1179" y="18"/>
                  </a:lnTo>
                  <a:close/>
                </a:path>
              </a:pathLst>
            </a:custGeom>
            <a:solidFill>
              <a:srgbClr val="000000"/>
            </a:solidFill>
            <a:ln w="9525">
              <a:solidFill>
                <a:srgbClr val="0000FF"/>
              </a:solidFill>
              <a:round/>
              <a:headEnd/>
              <a:tailEnd/>
            </a:ln>
          </p:spPr>
          <p:txBody>
            <a:bodyPr/>
            <a:lstStyle/>
            <a:p>
              <a:endParaRPr lang="vi-VN"/>
            </a:p>
          </p:txBody>
        </p:sp>
        <p:sp>
          <p:nvSpPr>
            <p:cNvPr id="20507" name="Freeform 29"/>
            <p:cNvSpPr>
              <a:spLocks/>
            </p:cNvSpPr>
            <p:nvPr/>
          </p:nvSpPr>
          <p:spPr bwMode="auto">
            <a:xfrm>
              <a:off x="5073" y="2795"/>
              <a:ext cx="1362" cy="710"/>
            </a:xfrm>
            <a:custGeom>
              <a:avLst/>
              <a:gdLst>
                <a:gd name="T0" fmla="*/ 59 w 1362"/>
                <a:gd name="T1" fmla="*/ 54 h 710"/>
                <a:gd name="T2" fmla="*/ 30 w 1362"/>
                <a:gd name="T3" fmla="*/ 99 h 710"/>
                <a:gd name="T4" fmla="*/ 0 w 1362"/>
                <a:gd name="T5" fmla="*/ 123 h 710"/>
                <a:gd name="T6" fmla="*/ 12 w 1362"/>
                <a:gd name="T7" fmla="*/ 159 h 710"/>
                <a:gd name="T8" fmla="*/ 62 w 1362"/>
                <a:gd name="T9" fmla="*/ 329 h 710"/>
                <a:gd name="T10" fmla="*/ 125 w 1362"/>
                <a:gd name="T11" fmla="*/ 536 h 710"/>
                <a:gd name="T12" fmla="*/ 174 w 1362"/>
                <a:gd name="T13" fmla="*/ 690 h 710"/>
                <a:gd name="T14" fmla="*/ 180 w 1362"/>
                <a:gd name="T15" fmla="*/ 710 h 710"/>
                <a:gd name="T16" fmla="*/ 211 w 1362"/>
                <a:gd name="T17" fmla="*/ 709 h 710"/>
                <a:gd name="T18" fmla="*/ 257 w 1362"/>
                <a:gd name="T19" fmla="*/ 704 h 710"/>
                <a:gd name="T20" fmla="*/ 313 w 1362"/>
                <a:gd name="T21" fmla="*/ 696 h 710"/>
                <a:gd name="T22" fmla="*/ 378 w 1362"/>
                <a:gd name="T23" fmla="*/ 686 h 710"/>
                <a:gd name="T24" fmla="*/ 441 w 1362"/>
                <a:gd name="T25" fmla="*/ 671 h 710"/>
                <a:gd name="T26" fmla="*/ 500 w 1362"/>
                <a:gd name="T27" fmla="*/ 658 h 710"/>
                <a:gd name="T28" fmla="*/ 549 w 1362"/>
                <a:gd name="T29" fmla="*/ 641 h 710"/>
                <a:gd name="T30" fmla="*/ 582 w 1362"/>
                <a:gd name="T31" fmla="*/ 627 h 710"/>
                <a:gd name="T32" fmla="*/ 605 w 1362"/>
                <a:gd name="T33" fmla="*/ 615 h 710"/>
                <a:gd name="T34" fmla="*/ 641 w 1362"/>
                <a:gd name="T35" fmla="*/ 606 h 710"/>
                <a:gd name="T36" fmla="*/ 669 w 1362"/>
                <a:gd name="T37" fmla="*/ 615 h 710"/>
                <a:gd name="T38" fmla="*/ 677 w 1362"/>
                <a:gd name="T39" fmla="*/ 635 h 710"/>
                <a:gd name="T40" fmla="*/ 680 w 1362"/>
                <a:gd name="T41" fmla="*/ 648 h 710"/>
                <a:gd name="T42" fmla="*/ 723 w 1362"/>
                <a:gd name="T43" fmla="*/ 641 h 710"/>
                <a:gd name="T44" fmla="*/ 786 w 1362"/>
                <a:gd name="T45" fmla="*/ 635 h 710"/>
                <a:gd name="T46" fmla="*/ 845 w 1362"/>
                <a:gd name="T47" fmla="*/ 635 h 710"/>
                <a:gd name="T48" fmla="*/ 868 w 1362"/>
                <a:gd name="T49" fmla="*/ 632 h 710"/>
                <a:gd name="T50" fmla="*/ 873 w 1362"/>
                <a:gd name="T51" fmla="*/ 622 h 710"/>
                <a:gd name="T52" fmla="*/ 887 w 1362"/>
                <a:gd name="T53" fmla="*/ 603 h 710"/>
                <a:gd name="T54" fmla="*/ 910 w 1362"/>
                <a:gd name="T55" fmla="*/ 592 h 710"/>
                <a:gd name="T56" fmla="*/ 940 w 1362"/>
                <a:gd name="T57" fmla="*/ 593 h 710"/>
                <a:gd name="T58" fmla="*/ 958 w 1362"/>
                <a:gd name="T59" fmla="*/ 599 h 710"/>
                <a:gd name="T60" fmla="*/ 989 w 1362"/>
                <a:gd name="T61" fmla="*/ 608 h 710"/>
                <a:gd name="T62" fmla="*/ 1039 w 1362"/>
                <a:gd name="T63" fmla="*/ 611 h 710"/>
                <a:gd name="T64" fmla="*/ 1100 w 1362"/>
                <a:gd name="T65" fmla="*/ 612 h 710"/>
                <a:gd name="T66" fmla="*/ 1167 w 1362"/>
                <a:gd name="T67" fmla="*/ 612 h 710"/>
                <a:gd name="T68" fmla="*/ 1234 w 1362"/>
                <a:gd name="T69" fmla="*/ 608 h 710"/>
                <a:gd name="T70" fmla="*/ 1293 w 1362"/>
                <a:gd name="T71" fmla="*/ 606 h 710"/>
                <a:gd name="T72" fmla="*/ 1339 w 1362"/>
                <a:gd name="T73" fmla="*/ 602 h 710"/>
                <a:gd name="T74" fmla="*/ 1362 w 1362"/>
                <a:gd name="T75" fmla="*/ 599 h 710"/>
                <a:gd name="T76" fmla="*/ 1357 w 1362"/>
                <a:gd name="T77" fmla="*/ 592 h 710"/>
                <a:gd name="T78" fmla="*/ 1334 w 1362"/>
                <a:gd name="T79" fmla="*/ 540 h 710"/>
                <a:gd name="T80" fmla="*/ 1330 w 1362"/>
                <a:gd name="T81" fmla="*/ 521 h 710"/>
                <a:gd name="T82" fmla="*/ 1284 w 1362"/>
                <a:gd name="T83" fmla="*/ 420 h 710"/>
                <a:gd name="T84" fmla="*/ 1211 w 1362"/>
                <a:gd name="T85" fmla="*/ 256 h 710"/>
                <a:gd name="T86" fmla="*/ 1139 w 1362"/>
                <a:gd name="T87" fmla="*/ 103 h 710"/>
                <a:gd name="T88" fmla="*/ 1108 w 1362"/>
                <a:gd name="T89" fmla="*/ 35 h 710"/>
                <a:gd name="T90" fmla="*/ 1083 w 1362"/>
                <a:gd name="T91" fmla="*/ 41 h 710"/>
                <a:gd name="T92" fmla="*/ 1019 w 1362"/>
                <a:gd name="T93" fmla="*/ 44 h 710"/>
                <a:gd name="T94" fmla="*/ 946 w 1362"/>
                <a:gd name="T95" fmla="*/ 35 h 710"/>
                <a:gd name="T96" fmla="*/ 864 w 1362"/>
                <a:gd name="T97" fmla="*/ 19 h 710"/>
                <a:gd name="T98" fmla="*/ 785 w 1362"/>
                <a:gd name="T99" fmla="*/ 6 h 710"/>
                <a:gd name="T100" fmla="*/ 713 w 1362"/>
                <a:gd name="T101" fmla="*/ 0 h 710"/>
                <a:gd name="T102" fmla="*/ 654 w 1362"/>
                <a:gd name="T103" fmla="*/ 5 h 710"/>
                <a:gd name="T104" fmla="*/ 611 w 1362"/>
                <a:gd name="T105" fmla="*/ 24 h 710"/>
                <a:gd name="T106" fmla="*/ 601 w 1362"/>
                <a:gd name="T107" fmla="*/ 41 h 710"/>
                <a:gd name="T108" fmla="*/ 531 w 1362"/>
                <a:gd name="T109" fmla="*/ 15 h 710"/>
                <a:gd name="T110" fmla="*/ 464 w 1362"/>
                <a:gd name="T111" fmla="*/ 9 h 710"/>
                <a:gd name="T112" fmla="*/ 401 w 1362"/>
                <a:gd name="T113" fmla="*/ 19 h 710"/>
                <a:gd name="T114" fmla="*/ 342 w 1362"/>
                <a:gd name="T115" fmla="*/ 35 h 710"/>
                <a:gd name="T116" fmla="*/ 278 w 1362"/>
                <a:gd name="T117" fmla="*/ 54 h 710"/>
                <a:gd name="T118" fmla="*/ 211 w 1362"/>
                <a:gd name="T119" fmla="*/ 70 h 710"/>
                <a:gd name="T120" fmla="*/ 140 w 1362"/>
                <a:gd name="T121" fmla="*/ 71 h 710"/>
                <a:gd name="T122" fmla="*/ 59 w 1362"/>
                <a:gd name="T123" fmla="*/ 54 h 71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362"/>
                <a:gd name="T187" fmla="*/ 0 h 710"/>
                <a:gd name="T188" fmla="*/ 1362 w 1362"/>
                <a:gd name="T189" fmla="*/ 710 h 71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362" h="710">
                  <a:moveTo>
                    <a:pt x="59" y="54"/>
                  </a:moveTo>
                  <a:lnTo>
                    <a:pt x="59" y="54"/>
                  </a:lnTo>
                  <a:lnTo>
                    <a:pt x="43" y="80"/>
                  </a:lnTo>
                  <a:lnTo>
                    <a:pt x="30" y="99"/>
                  </a:lnTo>
                  <a:lnTo>
                    <a:pt x="16" y="113"/>
                  </a:lnTo>
                  <a:lnTo>
                    <a:pt x="0" y="123"/>
                  </a:lnTo>
                  <a:lnTo>
                    <a:pt x="12" y="159"/>
                  </a:lnTo>
                  <a:lnTo>
                    <a:pt x="35" y="233"/>
                  </a:lnTo>
                  <a:lnTo>
                    <a:pt x="62" y="329"/>
                  </a:lnTo>
                  <a:lnTo>
                    <a:pt x="96" y="435"/>
                  </a:lnTo>
                  <a:lnTo>
                    <a:pt x="125" y="536"/>
                  </a:lnTo>
                  <a:lnTo>
                    <a:pt x="154" y="627"/>
                  </a:lnTo>
                  <a:lnTo>
                    <a:pt x="174" y="690"/>
                  </a:lnTo>
                  <a:lnTo>
                    <a:pt x="180" y="710"/>
                  </a:lnTo>
                  <a:lnTo>
                    <a:pt x="194" y="710"/>
                  </a:lnTo>
                  <a:lnTo>
                    <a:pt x="211" y="709"/>
                  </a:lnTo>
                  <a:lnTo>
                    <a:pt x="230" y="707"/>
                  </a:lnTo>
                  <a:lnTo>
                    <a:pt x="257" y="704"/>
                  </a:lnTo>
                  <a:lnTo>
                    <a:pt x="285" y="699"/>
                  </a:lnTo>
                  <a:lnTo>
                    <a:pt x="313" y="696"/>
                  </a:lnTo>
                  <a:lnTo>
                    <a:pt x="347" y="690"/>
                  </a:lnTo>
                  <a:lnTo>
                    <a:pt x="378" y="686"/>
                  </a:lnTo>
                  <a:lnTo>
                    <a:pt x="410" y="678"/>
                  </a:lnTo>
                  <a:lnTo>
                    <a:pt x="441" y="671"/>
                  </a:lnTo>
                  <a:lnTo>
                    <a:pt x="472" y="664"/>
                  </a:lnTo>
                  <a:lnTo>
                    <a:pt x="500" y="658"/>
                  </a:lnTo>
                  <a:lnTo>
                    <a:pt x="526" y="650"/>
                  </a:lnTo>
                  <a:lnTo>
                    <a:pt x="549" y="641"/>
                  </a:lnTo>
                  <a:lnTo>
                    <a:pt x="568" y="632"/>
                  </a:lnTo>
                  <a:lnTo>
                    <a:pt x="582" y="627"/>
                  </a:lnTo>
                  <a:lnTo>
                    <a:pt x="605" y="615"/>
                  </a:lnTo>
                  <a:lnTo>
                    <a:pt x="627" y="608"/>
                  </a:lnTo>
                  <a:lnTo>
                    <a:pt x="641" y="606"/>
                  </a:lnTo>
                  <a:lnTo>
                    <a:pt x="656" y="608"/>
                  </a:lnTo>
                  <a:lnTo>
                    <a:pt x="669" y="615"/>
                  </a:lnTo>
                  <a:lnTo>
                    <a:pt x="673" y="624"/>
                  </a:lnTo>
                  <a:lnTo>
                    <a:pt x="677" y="635"/>
                  </a:lnTo>
                  <a:lnTo>
                    <a:pt x="680" y="648"/>
                  </a:lnTo>
                  <a:lnTo>
                    <a:pt x="697" y="645"/>
                  </a:lnTo>
                  <a:lnTo>
                    <a:pt x="723" y="641"/>
                  </a:lnTo>
                  <a:lnTo>
                    <a:pt x="755" y="640"/>
                  </a:lnTo>
                  <a:lnTo>
                    <a:pt x="786" y="635"/>
                  </a:lnTo>
                  <a:lnTo>
                    <a:pt x="818" y="635"/>
                  </a:lnTo>
                  <a:lnTo>
                    <a:pt x="845" y="635"/>
                  </a:lnTo>
                  <a:lnTo>
                    <a:pt x="863" y="632"/>
                  </a:lnTo>
                  <a:lnTo>
                    <a:pt x="868" y="632"/>
                  </a:lnTo>
                  <a:lnTo>
                    <a:pt x="873" y="622"/>
                  </a:lnTo>
                  <a:lnTo>
                    <a:pt x="878" y="612"/>
                  </a:lnTo>
                  <a:lnTo>
                    <a:pt x="887" y="603"/>
                  </a:lnTo>
                  <a:lnTo>
                    <a:pt x="897" y="595"/>
                  </a:lnTo>
                  <a:lnTo>
                    <a:pt x="910" y="592"/>
                  </a:lnTo>
                  <a:lnTo>
                    <a:pt x="923" y="592"/>
                  </a:lnTo>
                  <a:lnTo>
                    <a:pt x="940" y="593"/>
                  </a:lnTo>
                  <a:lnTo>
                    <a:pt x="958" y="599"/>
                  </a:lnTo>
                  <a:lnTo>
                    <a:pt x="972" y="603"/>
                  </a:lnTo>
                  <a:lnTo>
                    <a:pt x="989" y="608"/>
                  </a:lnTo>
                  <a:lnTo>
                    <a:pt x="1012" y="611"/>
                  </a:lnTo>
                  <a:lnTo>
                    <a:pt x="1039" y="611"/>
                  </a:lnTo>
                  <a:lnTo>
                    <a:pt x="1070" y="612"/>
                  </a:lnTo>
                  <a:lnTo>
                    <a:pt x="1100" y="612"/>
                  </a:lnTo>
                  <a:lnTo>
                    <a:pt x="1134" y="612"/>
                  </a:lnTo>
                  <a:lnTo>
                    <a:pt x="1167" y="612"/>
                  </a:lnTo>
                  <a:lnTo>
                    <a:pt x="1202" y="611"/>
                  </a:lnTo>
                  <a:lnTo>
                    <a:pt x="1234" y="608"/>
                  </a:lnTo>
                  <a:lnTo>
                    <a:pt x="1265" y="608"/>
                  </a:lnTo>
                  <a:lnTo>
                    <a:pt x="1293" y="606"/>
                  </a:lnTo>
                  <a:lnTo>
                    <a:pt x="1317" y="603"/>
                  </a:lnTo>
                  <a:lnTo>
                    <a:pt x="1339" y="602"/>
                  </a:lnTo>
                  <a:lnTo>
                    <a:pt x="1353" y="602"/>
                  </a:lnTo>
                  <a:lnTo>
                    <a:pt x="1362" y="599"/>
                  </a:lnTo>
                  <a:lnTo>
                    <a:pt x="1357" y="592"/>
                  </a:lnTo>
                  <a:lnTo>
                    <a:pt x="1347" y="569"/>
                  </a:lnTo>
                  <a:lnTo>
                    <a:pt x="1334" y="540"/>
                  </a:lnTo>
                  <a:lnTo>
                    <a:pt x="1330" y="521"/>
                  </a:lnTo>
                  <a:lnTo>
                    <a:pt x="1313" y="484"/>
                  </a:lnTo>
                  <a:lnTo>
                    <a:pt x="1284" y="420"/>
                  </a:lnTo>
                  <a:lnTo>
                    <a:pt x="1248" y="341"/>
                  </a:lnTo>
                  <a:lnTo>
                    <a:pt x="1211" y="256"/>
                  </a:lnTo>
                  <a:lnTo>
                    <a:pt x="1172" y="174"/>
                  </a:lnTo>
                  <a:lnTo>
                    <a:pt x="1139" y="103"/>
                  </a:lnTo>
                  <a:lnTo>
                    <a:pt x="1117" y="52"/>
                  </a:lnTo>
                  <a:lnTo>
                    <a:pt x="1108" y="35"/>
                  </a:lnTo>
                  <a:lnTo>
                    <a:pt x="1083" y="41"/>
                  </a:lnTo>
                  <a:lnTo>
                    <a:pt x="1052" y="44"/>
                  </a:lnTo>
                  <a:lnTo>
                    <a:pt x="1019" y="44"/>
                  </a:lnTo>
                  <a:lnTo>
                    <a:pt x="982" y="39"/>
                  </a:lnTo>
                  <a:lnTo>
                    <a:pt x="946" y="35"/>
                  </a:lnTo>
                  <a:lnTo>
                    <a:pt x="904" y="28"/>
                  </a:lnTo>
                  <a:lnTo>
                    <a:pt x="864" y="19"/>
                  </a:lnTo>
                  <a:lnTo>
                    <a:pt x="827" y="13"/>
                  </a:lnTo>
                  <a:lnTo>
                    <a:pt x="785" y="6"/>
                  </a:lnTo>
                  <a:lnTo>
                    <a:pt x="748" y="2"/>
                  </a:lnTo>
                  <a:lnTo>
                    <a:pt x="713" y="0"/>
                  </a:lnTo>
                  <a:lnTo>
                    <a:pt x="680" y="0"/>
                  </a:lnTo>
                  <a:lnTo>
                    <a:pt x="654" y="5"/>
                  </a:lnTo>
                  <a:lnTo>
                    <a:pt x="631" y="11"/>
                  </a:lnTo>
                  <a:lnTo>
                    <a:pt x="611" y="24"/>
                  </a:lnTo>
                  <a:lnTo>
                    <a:pt x="601" y="41"/>
                  </a:lnTo>
                  <a:lnTo>
                    <a:pt x="565" y="26"/>
                  </a:lnTo>
                  <a:lnTo>
                    <a:pt x="531" y="15"/>
                  </a:lnTo>
                  <a:lnTo>
                    <a:pt x="498" y="11"/>
                  </a:lnTo>
                  <a:lnTo>
                    <a:pt x="464" y="9"/>
                  </a:lnTo>
                  <a:lnTo>
                    <a:pt x="433" y="13"/>
                  </a:lnTo>
                  <a:lnTo>
                    <a:pt x="401" y="19"/>
                  </a:lnTo>
                  <a:lnTo>
                    <a:pt x="371" y="26"/>
                  </a:lnTo>
                  <a:lnTo>
                    <a:pt x="342" y="35"/>
                  </a:lnTo>
                  <a:lnTo>
                    <a:pt x="309" y="45"/>
                  </a:lnTo>
                  <a:lnTo>
                    <a:pt x="278" y="54"/>
                  </a:lnTo>
                  <a:lnTo>
                    <a:pt x="246" y="65"/>
                  </a:lnTo>
                  <a:lnTo>
                    <a:pt x="211" y="70"/>
                  </a:lnTo>
                  <a:lnTo>
                    <a:pt x="175" y="74"/>
                  </a:lnTo>
                  <a:lnTo>
                    <a:pt x="140" y="71"/>
                  </a:lnTo>
                  <a:lnTo>
                    <a:pt x="101" y="68"/>
                  </a:lnTo>
                  <a:lnTo>
                    <a:pt x="59" y="54"/>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08" name="Freeform 30"/>
            <p:cNvSpPr>
              <a:spLocks/>
            </p:cNvSpPr>
            <p:nvPr/>
          </p:nvSpPr>
          <p:spPr bwMode="auto">
            <a:xfrm>
              <a:off x="5253" y="3407"/>
              <a:ext cx="70" cy="98"/>
            </a:xfrm>
            <a:custGeom>
              <a:avLst/>
              <a:gdLst>
                <a:gd name="T0" fmla="*/ 70 w 70"/>
                <a:gd name="T1" fmla="*/ 0 h 98"/>
                <a:gd name="T2" fmla="*/ 70 w 70"/>
                <a:gd name="T3" fmla="*/ 0 h 98"/>
                <a:gd name="T4" fmla="*/ 62 w 70"/>
                <a:gd name="T5" fmla="*/ 15 h 98"/>
                <a:gd name="T6" fmla="*/ 53 w 70"/>
                <a:gd name="T7" fmla="*/ 28 h 98"/>
                <a:gd name="T8" fmla="*/ 44 w 70"/>
                <a:gd name="T9" fmla="*/ 45 h 98"/>
                <a:gd name="T10" fmla="*/ 34 w 70"/>
                <a:gd name="T11" fmla="*/ 59 h 98"/>
                <a:gd name="T12" fmla="*/ 27 w 70"/>
                <a:gd name="T13" fmla="*/ 74 h 98"/>
                <a:gd name="T14" fmla="*/ 18 w 70"/>
                <a:gd name="T15" fmla="*/ 84 h 98"/>
                <a:gd name="T16" fmla="*/ 8 w 70"/>
                <a:gd name="T17" fmla="*/ 92 h 98"/>
                <a:gd name="T18" fmla="*/ 0 w 70"/>
                <a:gd name="T19" fmla="*/ 98 h 9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70"/>
                <a:gd name="T31" fmla="*/ 0 h 98"/>
                <a:gd name="T32" fmla="*/ 70 w 70"/>
                <a:gd name="T33" fmla="*/ 98 h 9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70" h="98">
                  <a:moveTo>
                    <a:pt x="70" y="0"/>
                  </a:moveTo>
                  <a:lnTo>
                    <a:pt x="70" y="0"/>
                  </a:lnTo>
                  <a:lnTo>
                    <a:pt x="62" y="15"/>
                  </a:lnTo>
                  <a:lnTo>
                    <a:pt x="53" y="28"/>
                  </a:lnTo>
                  <a:lnTo>
                    <a:pt x="44" y="45"/>
                  </a:lnTo>
                  <a:lnTo>
                    <a:pt x="34" y="59"/>
                  </a:lnTo>
                  <a:lnTo>
                    <a:pt x="27" y="74"/>
                  </a:lnTo>
                  <a:lnTo>
                    <a:pt x="18" y="84"/>
                  </a:lnTo>
                  <a:lnTo>
                    <a:pt x="8" y="92"/>
                  </a:lnTo>
                  <a:lnTo>
                    <a:pt x="0" y="98"/>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09" name="Freeform 31"/>
            <p:cNvSpPr>
              <a:spLocks/>
            </p:cNvSpPr>
            <p:nvPr/>
          </p:nvSpPr>
          <p:spPr bwMode="auto">
            <a:xfrm>
              <a:off x="5851" y="3381"/>
              <a:ext cx="3" cy="49"/>
            </a:xfrm>
            <a:custGeom>
              <a:avLst/>
              <a:gdLst>
                <a:gd name="T0" fmla="*/ 0 w 3"/>
                <a:gd name="T1" fmla="*/ 0 h 49"/>
                <a:gd name="T2" fmla="*/ 0 w 3"/>
                <a:gd name="T3" fmla="*/ 0 h 49"/>
                <a:gd name="T4" fmla="*/ 0 w 3"/>
                <a:gd name="T5" fmla="*/ 12 h 49"/>
                <a:gd name="T6" fmla="*/ 3 w 3"/>
                <a:gd name="T7" fmla="*/ 29 h 49"/>
                <a:gd name="T8" fmla="*/ 3 w 3"/>
                <a:gd name="T9" fmla="*/ 45 h 49"/>
                <a:gd name="T10" fmla="*/ 3 w 3"/>
                <a:gd name="T11" fmla="*/ 49 h 49"/>
                <a:gd name="T12" fmla="*/ 0 60000 65536"/>
                <a:gd name="T13" fmla="*/ 0 60000 65536"/>
                <a:gd name="T14" fmla="*/ 0 60000 65536"/>
                <a:gd name="T15" fmla="*/ 0 60000 65536"/>
                <a:gd name="T16" fmla="*/ 0 60000 65536"/>
                <a:gd name="T17" fmla="*/ 0 60000 65536"/>
                <a:gd name="T18" fmla="*/ 0 w 3"/>
                <a:gd name="T19" fmla="*/ 0 h 49"/>
                <a:gd name="T20" fmla="*/ 3 w 3"/>
                <a:gd name="T21" fmla="*/ 49 h 49"/>
              </a:gdLst>
              <a:ahLst/>
              <a:cxnLst>
                <a:cxn ang="T12">
                  <a:pos x="T0" y="T1"/>
                </a:cxn>
                <a:cxn ang="T13">
                  <a:pos x="T2" y="T3"/>
                </a:cxn>
                <a:cxn ang="T14">
                  <a:pos x="T4" y="T5"/>
                </a:cxn>
                <a:cxn ang="T15">
                  <a:pos x="T6" y="T7"/>
                </a:cxn>
                <a:cxn ang="T16">
                  <a:pos x="T8" y="T9"/>
                </a:cxn>
                <a:cxn ang="T17">
                  <a:pos x="T10" y="T11"/>
                </a:cxn>
              </a:cxnLst>
              <a:rect l="T18" t="T19" r="T20" b="T21"/>
              <a:pathLst>
                <a:path w="3" h="49">
                  <a:moveTo>
                    <a:pt x="0" y="0"/>
                  </a:moveTo>
                  <a:lnTo>
                    <a:pt x="0" y="0"/>
                  </a:lnTo>
                  <a:lnTo>
                    <a:pt x="0" y="12"/>
                  </a:lnTo>
                  <a:lnTo>
                    <a:pt x="3" y="29"/>
                  </a:lnTo>
                  <a:lnTo>
                    <a:pt x="3" y="45"/>
                  </a:lnTo>
                  <a:lnTo>
                    <a:pt x="3" y="49"/>
                  </a:lnTo>
                </a:path>
              </a:pathLst>
            </a:custGeom>
            <a:noFill/>
            <a:ln w="0">
              <a:solidFill>
                <a:srgbClr val="0000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510" name="Line 32"/>
            <p:cNvSpPr>
              <a:spLocks noChangeShapeType="1"/>
            </p:cNvSpPr>
            <p:nvPr/>
          </p:nvSpPr>
          <p:spPr bwMode="auto">
            <a:xfrm>
              <a:off x="5674" y="2836"/>
              <a:ext cx="173" cy="535"/>
            </a:xfrm>
            <a:prstGeom prst="line">
              <a:avLst/>
            </a:prstGeom>
            <a:noFill/>
            <a:ln w="0">
              <a:solidFill>
                <a:srgbClr val="00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511" name="WordArt 33"/>
            <p:cNvSpPr>
              <a:spLocks noChangeArrowheads="1" noChangeShapeType="1" noTextEdit="1"/>
            </p:cNvSpPr>
            <p:nvPr/>
          </p:nvSpPr>
          <p:spPr bwMode="auto">
            <a:xfrm>
              <a:off x="5276" y="3570"/>
              <a:ext cx="390" cy="239"/>
            </a:xfrm>
            <a:prstGeom prst="rect">
              <a:avLst/>
            </a:prstGeom>
          </p:spPr>
          <p:txBody>
            <a:bodyPr wrap="none" fromWordArt="1">
              <a:prstTxWarp prst="textPlain">
                <a:avLst>
                  <a:gd name="adj" fmla="val 50000"/>
                </a:avLst>
              </a:prstTxWarp>
              <a:scene3d>
                <a:camera prst="legacyObliqueTopRight">
                  <a:rot lat="16199997" lon="20399998" rev="0"/>
                </a:camera>
                <a:lightRig rig="legacyFlat3" dir="b"/>
              </a:scene3d>
              <a:sp3d prstMaterial="legacyMatte">
                <a:extrusionClr>
                  <a:srgbClr val="008000"/>
                </a:extrusionClr>
                <a:contourClr>
                  <a:srgbClr val="008000"/>
                </a:contourClr>
              </a:sp3d>
            </a:bodyPr>
            <a:lstStyle/>
            <a:p>
              <a:r>
                <a:rPr lang="vi-VN" sz="3600" b="1" kern="10">
                  <a:ln w="9525">
                    <a:round/>
                    <a:headEnd/>
                    <a:tailEnd/>
                  </a:ln>
                  <a:solidFill>
                    <a:srgbClr val="008000"/>
                  </a:solidFill>
                </a:rPr>
                <a:t>KCT</a:t>
              </a:r>
            </a:p>
          </p:txBody>
        </p:sp>
      </p:grpSp>
    </p:spTree>
    <p:extLst>
      <p:ext uri="{BB962C8B-B14F-4D97-AF65-F5344CB8AC3E}">
        <p14:creationId xmlns:p14="http://schemas.microsoft.com/office/powerpoint/2010/main" val="3806915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withEffect">
                                  <p:stCondLst>
                                    <p:cond delay="0"/>
                                  </p:stCondLst>
                                  <p:childTnLst>
                                    <p:set>
                                      <p:cBhvr>
                                        <p:cTn id="6" dur="1" fill="hold">
                                          <p:stCondLst>
                                            <p:cond delay="0"/>
                                          </p:stCondLst>
                                        </p:cTn>
                                        <p:tgtEl>
                                          <p:spTgt spid="44035"/>
                                        </p:tgtEl>
                                        <p:attrNameLst>
                                          <p:attrName>style.visibility</p:attrName>
                                        </p:attrNameLst>
                                      </p:cBhvr>
                                      <p:to>
                                        <p:strVal val="visible"/>
                                      </p:to>
                                    </p:set>
                                    <p:animEffect transition="in" filter="slide(fromLeft)">
                                      <p:cBhvr>
                                        <p:cTn id="7" dur="2000"/>
                                        <p:tgtEl>
                                          <p:spTgt spid="4403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0485">
                                            <p:txEl>
                                              <p:pRg st="0" end="0"/>
                                            </p:txEl>
                                          </p:spTgt>
                                        </p:tgtEl>
                                        <p:attrNameLst>
                                          <p:attrName>style.visibility</p:attrName>
                                        </p:attrNameLst>
                                      </p:cBhvr>
                                      <p:to>
                                        <p:strVal val="visible"/>
                                      </p:to>
                                    </p:set>
                                    <p:animEffect transition="in" filter="circle(in)">
                                      <p:cBhvr>
                                        <p:cTn id="12" dur="2000"/>
                                        <p:tgtEl>
                                          <p:spTgt spid="2048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20485">
                                            <p:txEl>
                                              <p:pRg st="1" end="1"/>
                                            </p:txEl>
                                          </p:spTgt>
                                        </p:tgtEl>
                                        <p:attrNameLst>
                                          <p:attrName>style.visibility</p:attrName>
                                        </p:attrNameLst>
                                      </p:cBhvr>
                                      <p:to>
                                        <p:strVal val="visible"/>
                                      </p:to>
                                    </p:set>
                                    <p:animEffect transition="in" filter="circle(in)">
                                      <p:cBhvr>
                                        <p:cTn id="17" dur="2000"/>
                                        <p:tgtEl>
                                          <p:spTgt spid="2048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20485">
                                            <p:txEl>
                                              <p:pRg st="2" end="2"/>
                                            </p:txEl>
                                          </p:spTgt>
                                        </p:tgtEl>
                                        <p:attrNameLst>
                                          <p:attrName>style.visibility</p:attrName>
                                        </p:attrNameLst>
                                      </p:cBhvr>
                                      <p:to>
                                        <p:strVal val="visible"/>
                                      </p:to>
                                    </p:set>
                                    <p:animEffect transition="in" filter="circle(in)">
                                      <p:cBhvr>
                                        <p:cTn id="22" dur="2000"/>
                                        <p:tgtEl>
                                          <p:spTgt spid="2048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2819400" y="1219201"/>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vi-VN" altLang="vi-VN"/>
          </a:p>
        </p:txBody>
      </p:sp>
      <p:sp>
        <p:nvSpPr>
          <p:cNvPr id="22531" name="WordArt 3"/>
          <p:cNvSpPr>
            <a:spLocks noChangeArrowheads="1" noChangeShapeType="1" noTextEdit="1"/>
          </p:cNvSpPr>
          <p:nvPr/>
        </p:nvSpPr>
        <p:spPr bwMode="auto">
          <a:xfrm>
            <a:off x="2514600" y="381000"/>
            <a:ext cx="7086600" cy="685800"/>
          </a:xfrm>
          <a:prstGeom prst="rect">
            <a:avLst/>
          </a:prstGeom>
        </p:spPr>
        <p:txBody>
          <a:bodyPr wrap="none" fromWordArt="1">
            <a:prstTxWarp prst="textPlain">
              <a:avLst>
                <a:gd name="adj" fmla="val 50000"/>
              </a:avLst>
            </a:prstTxWarp>
          </a:bodyPr>
          <a:lstStyle/>
          <a:p>
            <a:r>
              <a:rPr lang="vi-VN" sz="3600" b="1" kern="1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Cách chế tạo một nam châm điện và một la bàn đơn giản</a:t>
            </a:r>
          </a:p>
        </p:txBody>
      </p:sp>
      <p:sp>
        <p:nvSpPr>
          <p:cNvPr id="57348" name="WordArt 4"/>
          <p:cNvSpPr>
            <a:spLocks noChangeArrowheads="1" noChangeShapeType="1" noTextEdit="1"/>
          </p:cNvSpPr>
          <p:nvPr/>
        </p:nvSpPr>
        <p:spPr bwMode="auto">
          <a:xfrm>
            <a:off x="2895600" y="1371600"/>
            <a:ext cx="2057400" cy="457200"/>
          </a:xfrm>
          <a:prstGeom prst="rect">
            <a:avLst/>
          </a:prstGeom>
        </p:spPr>
        <p:txBody>
          <a:bodyPr wrap="none" fromWordArt="1">
            <a:prstTxWarp prst="textPlain">
              <a:avLst>
                <a:gd name="adj" fmla="val 50000"/>
              </a:avLst>
            </a:prstTxWarp>
          </a:bodyPr>
          <a:lstStyle/>
          <a:p>
            <a:r>
              <a:rPr lang="vi-VN" sz="3600" b="1" kern="10">
                <a:ln w="9525">
                  <a:solidFill>
                    <a:srgbClr val="FF3300"/>
                  </a:solidFill>
                  <a:round/>
                  <a:headEnd/>
                  <a:tailEnd/>
                </a:ln>
                <a:solidFill>
                  <a:srgbClr val="336699"/>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*Nam châm điện</a:t>
            </a:r>
          </a:p>
        </p:txBody>
      </p:sp>
      <p:sp>
        <p:nvSpPr>
          <p:cNvPr id="57349" name="Text Box 5"/>
          <p:cNvSpPr txBox="1">
            <a:spLocks noChangeArrowheads="1"/>
          </p:cNvSpPr>
          <p:nvPr/>
        </p:nvSpPr>
        <p:spPr bwMode="auto">
          <a:xfrm>
            <a:off x="2514600" y="3276600"/>
            <a:ext cx="4419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b="1" i="1">
                <a:solidFill>
                  <a:srgbClr val="104419"/>
                </a:solidFill>
              </a:rPr>
              <a:t>    Dùng dây dẫn có vỏ bọc cách điện quấn quanh một chiếc đinh sắt. </a:t>
            </a:r>
          </a:p>
        </p:txBody>
      </p:sp>
      <p:sp>
        <p:nvSpPr>
          <p:cNvPr id="57350" name="Text Box 6"/>
          <p:cNvSpPr txBox="1">
            <a:spLocks noChangeArrowheads="1"/>
          </p:cNvSpPr>
          <p:nvPr/>
        </p:nvSpPr>
        <p:spPr bwMode="auto">
          <a:xfrm>
            <a:off x="2514600" y="4953000"/>
            <a:ext cx="6781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b="1" i="1" dirty="0">
                <a:solidFill>
                  <a:srgbClr val="93030D"/>
                </a:solidFill>
              </a:rPr>
              <a:t>    Khi đó chiếc đinh có thể hút được sắt, thép và trở thành một nam châm điện.</a:t>
            </a:r>
            <a:endParaRPr lang="en-US" altLang="vi-VN" b="1" dirty="0">
              <a:solidFill>
                <a:srgbClr val="93030D"/>
              </a:solidFill>
            </a:endParaRPr>
          </a:p>
        </p:txBody>
      </p:sp>
      <p:sp>
        <p:nvSpPr>
          <p:cNvPr id="57351" name="Text Box 7"/>
          <p:cNvSpPr txBox="1">
            <a:spLocks noChangeArrowheads="1"/>
          </p:cNvSpPr>
          <p:nvPr/>
        </p:nvSpPr>
        <p:spPr bwMode="auto">
          <a:xfrm>
            <a:off x="2514600" y="4114800"/>
            <a:ext cx="4419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b="1" i="1">
                <a:solidFill>
                  <a:srgbClr val="104419"/>
                </a:solidFill>
              </a:rPr>
              <a:t>    Mắc hai đầu dây dẫn vào hai cực của một quả pin. </a:t>
            </a:r>
            <a:endParaRPr lang="en-US" altLang="vi-VN" b="1">
              <a:solidFill>
                <a:srgbClr val="104419"/>
              </a:solidFill>
            </a:endParaRPr>
          </a:p>
        </p:txBody>
      </p:sp>
      <p:sp>
        <p:nvSpPr>
          <p:cNvPr id="22536" name="Text Box 8"/>
          <p:cNvSpPr txBox="1">
            <a:spLocks noChangeArrowheads="1"/>
          </p:cNvSpPr>
          <p:nvPr/>
        </p:nvSpPr>
        <p:spPr bwMode="auto">
          <a:xfrm>
            <a:off x="1828800" y="296863"/>
            <a:ext cx="76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vi-VN" altLang="vi-VN"/>
          </a:p>
        </p:txBody>
      </p:sp>
      <p:grpSp>
        <p:nvGrpSpPr>
          <p:cNvPr id="2" name="Group 9"/>
          <p:cNvGrpSpPr>
            <a:grpSpLocks/>
          </p:cNvGrpSpPr>
          <p:nvPr/>
        </p:nvGrpSpPr>
        <p:grpSpPr bwMode="auto">
          <a:xfrm>
            <a:off x="8045450" y="2724150"/>
            <a:ext cx="846138" cy="406400"/>
            <a:chOff x="4300" y="2016"/>
            <a:chExt cx="533" cy="256"/>
          </a:xfrm>
        </p:grpSpPr>
        <p:sp>
          <p:nvSpPr>
            <p:cNvPr id="22570" name="Rectangle 10"/>
            <p:cNvSpPr>
              <a:spLocks noChangeArrowheads="1"/>
            </p:cNvSpPr>
            <p:nvPr/>
          </p:nvSpPr>
          <p:spPr bwMode="auto">
            <a:xfrm>
              <a:off x="4300" y="2016"/>
              <a:ext cx="485" cy="256"/>
            </a:xfrm>
            <a:prstGeom prst="rect">
              <a:avLst/>
            </a:prstGeom>
            <a:gradFill rotWithShape="1">
              <a:gsLst>
                <a:gs pos="0">
                  <a:srgbClr val="008080"/>
                </a:gs>
                <a:gs pos="50000">
                  <a:srgbClr val="005959"/>
                </a:gs>
                <a:gs pos="100000">
                  <a:srgbClr val="008080"/>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vi-VN" b="1">
                  <a:solidFill>
                    <a:srgbClr val="FFFF66"/>
                  </a:solidFill>
                </a:rPr>
                <a:t>Pin</a:t>
              </a:r>
            </a:p>
          </p:txBody>
        </p:sp>
        <p:sp>
          <p:nvSpPr>
            <p:cNvPr id="22571" name="Rectangle 11"/>
            <p:cNvSpPr>
              <a:spLocks noChangeArrowheads="1"/>
            </p:cNvSpPr>
            <p:nvPr/>
          </p:nvSpPr>
          <p:spPr bwMode="auto">
            <a:xfrm>
              <a:off x="4785" y="2080"/>
              <a:ext cx="48" cy="144"/>
            </a:xfrm>
            <a:prstGeom prst="rect">
              <a:avLst/>
            </a:prstGeom>
            <a:solidFill>
              <a:srgbClr val="E20414"/>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3" name="Group 12"/>
          <p:cNvGrpSpPr>
            <a:grpSpLocks/>
          </p:cNvGrpSpPr>
          <p:nvPr/>
        </p:nvGrpSpPr>
        <p:grpSpPr bwMode="auto">
          <a:xfrm>
            <a:off x="6629400" y="1524000"/>
            <a:ext cx="3048000" cy="1428750"/>
            <a:chOff x="3408" y="1260"/>
            <a:chExt cx="1920" cy="900"/>
          </a:xfrm>
        </p:grpSpPr>
        <p:sp>
          <p:nvSpPr>
            <p:cNvPr id="22539" name="Freeform 13"/>
            <p:cNvSpPr>
              <a:spLocks/>
            </p:cNvSpPr>
            <p:nvPr/>
          </p:nvSpPr>
          <p:spPr bwMode="auto">
            <a:xfrm>
              <a:off x="3830" y="1352"/>
              <a:ext cx="1" cy="804"/>
            </a:xfrm>
            <a:custGeom>
              <a:avLst/>
              <a:gdLst>
                <a:gd name="T0" fmla="*/ 0 w 1"/>
                <a:gd name="T1" fmla="*/ 0 h 804"/>
                <a:gd name="T2" fmla="*/ 0 w 1"/>
                <a:gd name="T3" fmla="*/ 804 h 804"/>
                <a:gd name="T4" fmla="*/ 0 60000 65536"/>
                <a:gd name="T5" fmla="*/ 0 60000 65536"/>
                <a:gd name="T6" fmla="*/ 0 w 1"/>
                <a:gd name="T7" fmla="*/ 0 h 804"/>
                <a:gd name="T8" fmla="*/ 1 w 1"/>
                <a:gd name="T9" fmla="*/ 804 h 804"/>
              </a:gdLst>
              <a:ahLst/>
              <a:cxnLst>
                <a:cxn ang="T4">
                  <a:pos x="T0" y="T1"/>
                </a:cxn>
                <a:cxn ang="T5">
                  <a:pos x="T2" y="T3"/>
                </a:cxn>
              </a:cxnLst>
              <a:rect l="T6" t="T7" r="T8" b="T9"/>
              <a:pathLst>
                <a:path w="1" h="804">
                  <a:moveTo>
                    <a:pt x="0" y="0"/>
                  </a:moveTo>
                  <a:lnTo>
                    <a:pt x="0" y="804"/>
                  </a:lnTo>
                </a:path>
              </a:pathLst>
            </a:custGeom>
            <a:noFill/>
            <a:ln w="38100" cap="flat" cmpd="sng">
              <a:solidFill>
                <a:srgbClr val="FF99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vi-VN"/>
            </a:p>
          </p:txBody>
        </p:sp>
        <p:grpSp>
          <p:nvGrpSpPr>
            <p:cNvPr id="22540" name="Group 14"/>
            <p:cNvGrpSpPr>
              <a:grpSpLocks/>
            </p:cNvGrpSpPr>
            <p:nvPr/>
          </p:nvGrpSpPr>
          <p:grpSpPr bwMode="auto">
            <a:xfrm>
              <a:off x="3408" y="1260"/>
              <a:ext cx="1920" cy="411"/>
              <a:chOff x="2208" y="3646"/>
              <a:chExt cx="1339" cy="192"/>
            </a:xfrm>
          </p:grpSpPr>
          <p:sp>
            <p:nvSpPr>
              <p:cNvPr id="22568" name="AutoShape 15"/>
              <p:cNvSpPr>
                <a:spLocks noChangeArrowheads="1"/>
              </p:cNvSpPr>
              <p:nvPr/>
            </p:nvSpPr>
            <p:spPr bwMode="auto">
              <a:xfrm rot="10800000">
                <a:off x="2208" y="3696"/>
                <a:ext cx="1296" cy="96"/>
              </a:xfrm>
              <a:prstGeom prst="homePlate">
                <a:avLst>
                  <a:gd name="adj" fmla="val 247938"/>
                </a:avLst>
              </a:prstGeom>
              <a:gradFill rotWithShape="1">
                <a:gsLst>
                  <a:gs pos="0">
                    <a:srgbClr val="969696"/>
                  </a:gs>
                  <a:gs pos="50000">
                    <a:srgbClr val="454545"/>
                  </a:gs>
                  <a:gs pos="100000">
                    <a:srgbClr val="969696"/>
                  </a:gs>
                </a:gsLst>
                <a:lin ang="5400000" scaled="1"/>
              </a:gradFill>
              <a:ln w="9525" algn="ctr">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2569" name="Rectangle 16"/>
              <p:cNvSpPr>
                <a:spLocks noChangeArrowheads="1"/>
              </p:cNvSpPr>
              <p:nvPr/>
            </p:nvSpPr>
            <p:spPr bwMode="auto">
              <a:xfrm>
                <a:off x="3499" y="3646"/>
                <a:ext cx="48" cy="192"/>
              </a:xfrm>
              <a:prstGeom prst="rect">
                <a:avLst/>
              </a:prstGeom>
              <a:gradFill rotWithShape="1">
                <a:gsLst>
                  <a:gs pos="0">
                    <a:srgbClr val="969696"/>
                  </a:gs>
                  <a:gs pos="50000">
                    <a:srgbClr val="454545"/>
                  </a:gs>
                  <a:gs pos="100000">
                    <a:srgbClr val="969696"/>
                  </a:gs>
                </a:gsLst>
                <a:lin ang="5400000" scaled="1"/>
              </a:gradFill>
              <a:ln w="9525" algn="ctr">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sp>
          <p:nvSpPr>
            <p:cNvPr id="22541" name="Freeform 17"/>
            <p:cNvSpPr>
              <a:spLocks/>
            </p:cNvSpPr>
            <p:nvPr/>
          </p:nvSpPr>
          <p:spPr bwMode="auto">
            <a:xfrm>
              <a:off x="4060" y="1296"/>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42" name="Freeform 18"/>
            <p:cNvSpPr>
              <a:spLocks/>
            </p:cNvSpPr>
            <p:nvPr/>
          </p:nvSpPr>
          <p:spPr bwMode="auto">
            <a:xfrm>
              <a:off x="4170" y="1298"/>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43" name="Freeform 19"/>
            <p:cNvSpPr>
              <a:spLocks/>
            </p:cNvSpPr>
            <p:nvPr/>
          </p:nvSpPr>
          <p:spPr bwMode="auto">
            <a:xfrm>
              <a:off x="4277" y="1298"/>
              <a:ext cx="109"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44" name="Freeform 20"/>
            <p:cNvSpPr>
              <a:spLocks/>
            </p:cNvSpPr>
            <p:nvPr/>
          </p:nvSpPr>
          <p:spPr bwMode="auto">
            <a:xfrm>
              <a:off x="4225" y="1298"/>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45" name="Freeform 21"/>
            <p:cNvSpPr>
              <a:spLocks/>
            </p:cNvSpPr>
            <p:nvPr/>
          </p:nvSpPr>
          <p:spPr bwMode="auto">
            <a:xfrm>
              <a:off x="4115" y="1298"/>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46" name="Freeform 22"/>
            <p:cNvSpPr>
              <a:spLocks/>
            </p:cNvSpPr>
            <p:nvPr/>
          </p:nvSpPr>
          <p:spPr bwMode="auto">
            <a:xfrm>
              <a:off x="4336" y="1298"/>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47" name="Freeform 23"/>
            <p:cNvSpPr>
              <a:spLocks/>
            </p:cNvSpPr>
            <p:nvPr/>
          </p:nvSpPr>
          <p:spPr bwMode="auto">
            <a:xfrm>
              <a:off x="4391" y="1298"/>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48" name="Freeform 24"/>
            <p:cNvSpPr>
              <a:spLocks/>
            </p:cNvSpPr>
            <p:nvPr/>
          </p:nvSpPr>
          <p:spPr bwMode="auto">
            <a:xfrm>
              <a:off x="4446" y="1298"/>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49" name="Freeform 25"/>
            <p:cNvSpPr>
              <a:spLocks/>
            </p:cNvSpPr>
            <p:nvPr/>
          </p:nvSpPr>
          <p:spPr bwMode="auto">
            <a:xfrm>
              <a:off x="4502" y="1298"/>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50" name="Freeform 26"/>
            <p:cNvSpPr>
              <a:spLocks/>
            </p:cNvSpPr>
            <p:nvPr/>
          </p:nvSpPr>
          <p:spPr bwMode="auto">
            <a:xfrm>
              <a:off x="4557" y="1298"/>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51" name="Freeform 27"/>
            <p:cNvSpPr>
              <a:spLocks/>
            </p:cNvSpPr>
            <p:nvPr/>
          </p:nvSpPr>
          <p:spPr bwMode="auto">
            <a:xfrm>
              <a:off x="4616" y="1299"/>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52" name="Freeform 28"/>
            <p:cNvSpPr>
              <a:spLocks/>
            </p:cNvSpPr>
            <p:nvPr/>
          </p:nvSpPr>
          <p:spPr bwMode="auto">
            <a:xfrm>
              <a:off x="4672" y="1299"/>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53" name="Freeform 29"/>
            <p:cNvSpPr>
              <a:spLocks/>
            </p:cNvSpPr>
            <p:nvPr/>
          </p:nvSpPr>
          <p:spPr bwMode="auto">
            <a:xfrm>
              <a:off x="4727" y="1299"/>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54" name="Freeform 30"/>
            <p:cNvSpPr>
              <a:spLocks/>
            </p:cNvSpPr>
            <p:nvPr/>
          </p:nvSpPr>
          <p:spPr bwMode="auto">
            <a:xfrm>
              <a:off x="3889" y="1299"/>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55" name="Freeform 31"/>
            <p:cNvSpPr>
              <a:spLocks/>
            </p:cNvSpPr>
            <p:nvPr/>
          </p:nvSpPr>
          <p:spPr bwMode="auto">
            <a:xfrm>
              <a:off x="3945" y="1299"/>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56" name="Freeform 32"/>
            <p:cNvSpPr>
              <a:spLocks/>
            </p:cNvSpPr>
            <p:nvPr/>
          </p:nvSpPr>
          <p:spPr bwMode="auto">
            <a:xfrm>
              <a:off x="4000" y="1299"/>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57" name="Freeform 33"/>
            <p:cNvSpPr>
              <a:spLocks/>
            </p:cNvSpPr>
            <p:nvPr/>
          </p:nvSpPr>
          <p:spPr bwMode="auto">
            <a:xfrm>
              <a:off x="3829" y="1296"/>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58" name="Freeform 34"/>
            <p:cNvSpPr>
              <a:spLocks/>
            </p:cNvSpPr>
            <p:nvPr/>
          </p:nvSpPr>
          <p:spPr bwMode="auto">
            <a:xfrm>
              <a:off x="3820" y="2144"/>
              <a:ext cx="480" cy="2"/>
            </a:xfrm>
            <a:custGeom>
              <a:avLst/>
              <a:gdLst>
                <a:gd name="T0" fmla="*/ 0 w 480"/>
                <a:gd name="T1" fmla="*/ 2 h 2"/>
                <a:gd name="T2" fmla="*/ 480 w 480"/>
                <a:gd name="T3" fmla="*/ 0 h 2"/>
                <a:gd name="T4" fmla="*/ 0 60000 65536"/>
                <a:gd name="T5" fmla="*/ 0 60000 65536"/>
                <a:gd name="T6" fmla="*/ 0 w 480"/>
                <a:gd name="T7" fmla="*/ 0 h 2"/>
                <a:gd name="T8" fmla="*/ 480 w 480"/>
                <a:gd name="T9" fmla="*/ 2 h 2"/>
              </a:gdLst>
              <a:ahLst/>
              <a:cxnLst>
                <a:cxn ang="T4">
                  <a:pos x="T0" y="T1"/>
                </a:cxn>
                <a:cxn ang="T5">
                  <a:pos x="T2" y="T3"/>
                </a:cxn>
              </a:cxnLst>
              <a:rect l="T6" t="T7" r="T8" b="T9"/>
              <a:pathLst>
                <a:path w="480" h="2">
                  <a:moveTo>
                    <a:pt x="0" y="2"/>
                  </a:moveTo>
                  <a:lnTo>
                    <a:pt x="480" y="0"/>
                  </a:lnTo>
                </a:path>
              </a:pathLst>
            </a:custGeom>
            <a:noFill/>
            <a:ln w="38100" cap="flat" cmpd="sng">
              <a:solidFill>
                <a:srgbClr val="FF99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59" name="Freeform 35"/>
            <p:cNvSpPr>
              <a:spLocks/>
            </p:cNvSpPr>
            <p:nvPr/>
          </p:nvSpPr>
          <p:spPr bwMode="auto">
            <a:xfrm>
              <a:off x="4786" y="1296"/>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60" name="Freeform 36"/>
            <p:cNvSpPr>
              <a:spLocks/>
            </p:cNvSpPr>
            <p:nvPr/>
          </p:nvSpPr>
          <p:spPr bwMode="auto">
            <a:xfrm>
              <a:off x="4842" y="1296"/>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61" name="Freeform 37"/>
            <p:cNvSpPr>
              <a:spLocks/>
            </p:cNvSpPr>
            <p:nvPr/>
          </p:nvSpPr>
          <p:spPr bwMode="auto">
            <a:xfrm>
              <a:off x="4897" y="1296"/>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62" name="Freeform 38"/>
            <p:cNvSpPr>
              <a:spLocks/>
            </p:cNvSpPr>
            <p:nvPr/>
          </p:nvSpPr>
          <p:spPr bwMode="auto">
            <a:xfrm>
              <a:off x="4956" y="1297"/>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63" name="Freeform 39"/>
            <p:cNvSpPr>
              <a:spLocks/>
            </p:cNvSpPr>
            <p:nvPr/>
          </p:nvSpPr>
          <p:spPr bwMode="auto">
            <a:xfrm>
              <a:off x="5012" y="1297"/>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64" name="Freeform 40"/>
            <p:cNvSpPr>
              <a:spLocks/>
            </p:cNvSpPr>
            <p:nvPr/>
          </p:nvSpPr>
          <p:spPr bwMode="auto">
            <a:xfrm>
              <a:off x="5067" y="1297"/>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65" name="Freeform 41"/>
            <p:cNvSpPr>
              <a:spLocks/>
            </p:cNvSpPr>
            <p:nvPr/>
          </p:nvSpPr>
          <p:spPr bwMode="auto">
            <a:xfrm>
              <a:off x="5229" y="1359"/>
              <a:ext cx="3" cy="798"/>
            </a:xfrm>
            <a:custGeom>
              <a:avLst/>
              <a:gdLst>
                <a:gd name="T0" fmla="*/ 0 w 3"/>
                <a:gd name="T1" fmla="*/ 0 h 798"/>
                <a:gd name="T2" fmla="*/ 3 w 3"/>
                <a:gd name="T3" fmla="*/ 798 h 798"/>
                <a:gd name="T4" fmla="*/ 0 60000 65536"/>
                <a:gd name="T5" fmla="*/ 0 60000 65536"/>
                <a:gd name="T6" fmla="*/ 0 w 3"/>
                <a:gd name="T7" fmla="*/ 0 h 798"/>
                <a:gd name="T8" fmla="*/ 3 w 3"/>
                <a:gd name="T9" fmla="*/ 798 h 798"/>
              </a:gdLst>
              <a:ahLst/>
              <a:cxnLst>
                <a:cxn ang="T4">
                  <a:pos x="T0" y="T1"/>
                </a:cxn>
                <a:cxn ang="T5">
                  <a:pos x="T2" y="T3"/>
                </a:cxn>
              </a:cxnLst>
              <a:rect l="T6" t="T7" r="T8" b="T9"/>
              <a:pathLst>
                <a:path w="3" h="798">
                  <a:moveTo>
                    <a:pt x="0" y="0"/>
                  </a:moveTo>
                  <a:lnTo>
                    <a:pt x="3" y="798"/>
                  </a:lnTo>
                </a:path>
              </a:pathLst>
            </a:custGeom>
            <a:noFill/>
            <a:ln w="38100" cap="flat" cmpd="sng">
              <a:solidFill>
                <a:srgbClr val="FF99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566" name="Line 42"/>
            <p:cNvSpPr>
              <a:spLocks noChangeShapeType="1"/>
            </p:cNvSpPr>
            <p:nvPr/>
          </p:nvSpPr>
          <p:spPr bwMode="auto">
            <a:xfrm>
              <a:off x="4838" y="2158"/>
              <a:ext cx="406" cy="2"/>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2567" name="Freeform 43"/>
            <p:cNvSpPr>
              <a:spLocks/>
            </p:cNvSpPr>
            <p:nvPr/>
          </p:nvSpPr>
          <p:spPr bwMode="auto">
            <a:xfrm>
              <a:off x="5180" y="1315"/>
              <a:ext cx="47" cy="47"/>
            </a:xfrm>
            <a:custGeom>
              <a:avLst/>
              <a:gdLst>
                <a:gd name="T0" fmla="*/ 0 w 30"/>
                <a:gd name="T1" fmla="*/ 30 h 30"/>
                <a:gd name="T2" fmla="*/ 9 w 30"/>
                <a:gd name="T3" fmla="*/ 0 h 30"/>
                <a:gd name="T4" fmla="*/ 30 w 30"/>
                <a:gd name="T5" fmla="*/ 30 h 30"/>
                <a:gd name="T6" fmla="*/ 0 60000 65536"/>
                <a:gd name="T7" fmla="*/ 0 60000 65536"/>
                <a:gd name="T8" fmla="*/ 0 60000 65536"/>
                <a:gd name="T9" fmla="*/ 0 w 30"/>
                <a:gd name="T10" fmla="*/ 0 h 30"/>
                <a:gd name="T11" fmla="*/ 30 w 30"/>
                <a:gd name="T12" fmla="*/ 30 h 30"/>
              </a:gdLst>
              <a:ahLst/>
              <a:cxnLst>
                <a:cxn ang="T6">
                  <a:pos x="T0" y="T1"/>
                </a:cxn>
                <a:cxn ang="T7">
                  <a:pos x="T2" y="T3"/>
                </a:cxn>
                <a:cxn ang="T8">
                  <a:pos x="T4" y="T5"/>
                </a:cxn>
              </a:cxnLst>
              <a:rect l="T9" t="T10" r="T11" b="T12"/>
              <a:pathLst>
                <a:path w="30" h="30">
                  <a:moveTo>
                    <a:pt x="0" y="30"/>
                  </a:moveTo>
                  <a:cubicBezTo>
                    <a:pt x="2" y="15"/>
                    <a:pt x="4" y="0"/>
                    <a:pt x="9" y="0"/>
                  </a:cubicBezTo>
                  <a:cubicBezTo>
                    <a:pt x="14" y="0"/>
                    <a:pt x="22" y="15"/>
                    <a:pt x="30" y="30"/>
                  </a:cubicBezTo>
                </a:path>
              </a:pathLst>
            </a:custGeom>
            <a:noFill/>
            <a:ln w="38100" cap="flat" cmpd="sng">
              <a:solidFill>
                <a:srgbClr val="FF99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spTree>
    <p:extLst>
      <p:ext uri="{BB962C8B-B14F-4D97-AF65-F5344CB8AC3E}">
        <p14:creationId xmlns:p14="http://schemas.microsoft.com/office/powerpoint/2010/main" val="4173092850"/>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nodeType="clickEffect">
                                  <p:stCondLst>
                                    <p:cond delay="0"/>
                                  </p:stCondLst>
                                  <p:childTnLst>
                                    <p:set>
                                      <p:cBhvr>
                                        <p:cTn id="6" dur="1" fill="hold">
                                          <p:stCondLst>
                                            <p:cond delay="0"/>
                                          </p:stCondLst>
                                        </p:cTn>
                                        <p:tgtEl>
                                          <p:spTgt spid="57348"/>
                                        </p:tgtEl>
                                        <p:attrNameLst>
                                          <p:attrName>style.visibility</p:attrName>
                                        </p:attrNameLst>
                                      </p:cBhvr>
                                      <p:to>
                                        <p:strVal val="visible"/>
                                      </p:to>
                                    </p:set>
                                    <p:anim calcmode="lin" valueType="num">
                                      <p:cBhvr>
                                        <p:cTn id="7" dur="1000" fill="hold"/>
                                        <p:tgtEl>
                                          <p:spTgt spid="57348"/>
                                        </p:tgtEl>
                                        <p:attrNameLst>
                                          <p:attrName>ppt_x</p:attrName>
                                        </p:attrNameLst>
                                      </p:cBhvr>
                                      <p:tavLst>
                                        <p:tav tm="0">
                                          <p:val>
                                            <p:strVal val="#ppt_x-.2"/>
                                          </p:val>
                                        </p:tav>
                                        <p:tav tm="100000">
                                          <p:val>
                                            <p:strVal val="#ppt_x"/>
                                          </p:val>
                                        </p:tav>
                                      </p:tavLst>
                                    </p:anim>
                                    <p:anim calcmode="lin" valueType="num">
                                      <p:cBhvr>
                                        <p:cTn id="8" dur="1000" fill="hold"/>
                                        <p:tgtEl>
                                          <p:spTgt spid="57348"/>
                                        </p:tgtEl>
                                        <p:attrNameLst>
                                          <p:attrName>ppt_y</p:attrName>
                                        </p:attrNameLst>
                                      </p:cBhvr>
                                      <p:tavLst>
                                        <p:tav tm="0">
                                          <p:val>
                                            <p:strVal val="#ppt_y"/>
                                          </p:val>
                                        </p:tav>
                                        <p:tav tm="100000">
                                          <p:val>
                                            <p:strVal val="#ppt_y"/>
                                          </p:val>
                                        </p:tav>
                                      </p:tavLst>
                                    </p:anim>
                                    <p:animEffect transition="in" filter="wipe(right)" prLst="gradientSize: 0.1">
                                      <p:cBhvr>
                                        <p:cTn id="9" dur="1000"/>
                                        <p:tgtEl>
                                          <p:spTgt spid="5734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57349"/>
                                        </p:tgtEl>
                                        <p:attrNameLst>
                                          <p:attrName>style.visibility</p:attrName>
                                        </p:attrNameLst>
                                      </p:cBhvr>
                                      <p:to>
                                        <p:strVal val="visible"/>
                                      </p:to>
                                    </p:set>
                                    <p:anim calcmode="discrete" valueType="clr">
                                      <p:cBhvr override="childStyle">
                                        <p:cTn id="14" dur="80"/>
                                        <p:tgtEl>
                                          <p:spTgt spid="57349"/>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57349"/>
                                        </p:tgtEl>
                                        <p:attrNameLst>
                                          <p:attrName>fillcolor</p:attrName>
                                        </p:attrNameLst>
                                      </p:cBhvr>
                                      <p:tavLst>
                                        <p:tav tm="0">
                                          <p:val>
                                            <p:clrVal>
                                              <a:schemeClr val="accent2"/>
                                            </p:clrVal>
                                          </p:val>
                                        </p:tav>
                                        <p:tav tm="50000">
                                          <p:val>
                                            <p:clrVal>
                                              <a:schemeClr val="hlink"/>
                                            </p:clrVal>
                                          </p:val>
                                        </p:tav>
                                      </p:tavLst>
                                    </p:anim>
                                    <p:set>
                                      <p:cBhvr>
                                        <p:cTn id="16" dur="80"/>
                                        <p:tgtEl>
                                          <p:spTgt spid="57349"/>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47" presetClass="entr" presetSubtype="0"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57351"/>
                                        </p:tgtEl>
                                        <p:attrNameLst>
                                          <p:attrName>style.visibility</p:attrName>
                                        </p:attrNameLst>
                                      </p:cBhvr>
                                      <p:to>
                                        <p:strVal val="visible"/>
                                      </p:to>
                                    </p:set>
                                    <p:anim calcmode="discrete" valueType="clr">
                                      <p:cBhvr override="childStyle">
                                        <p:cTn id="28" dur="80"/>
                                        <p:tgtEl>
                                          <p:spTgt spid="57351"/>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57351"/>
                                        </p:tgtEl>
                                        <p:attrNameLst>
                                          <p:attrName>fillcolor</p:attrName>
                                        </p:attrNameLst>
                                      </p:cBhvr>
                                      <p:tavLst>
                                        <p:tav tm="0">
                                          <p:val>
                                            <p:clrVal>
                                              <a:schemeClr val="accent2"/>
                                            </p:clrVal>
                                          </p:val>
                                        </p:tav>
                                        <p:tav tm="50000">
                                          <p:val>
                                            <p:clrVal>
                                              <a:schemeClr val="hlink"/>
                                            </p:clrVal>
                                          </p:val>
                                        </p:tav>
                                      </p:tavLst>
                                    </p:anim>
                                    <p:set>
                                      <p:cBhvr>
                                        <p:cTn id="30" dur="80"/>
                                        <p:tgtEl>
                                          <p:spTgt spid="57351"/>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nodeType="click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1000"/>
                                        <p:tgtEl>
                                          <p:spTgt spid="2"/>
                                        </p:tgtEl>
                                      </p:cBhvr>
                                    </p:animEffect>
                                    <p:anim calcmode="lin" valueType="num">
                                      <p:cBhvr>
                                        <p:cTn id="36" dur="1000" fill="hold"/>
                                        <p:tgtEl>
                                          <p:spTgt spid="2"/>
                                        </p:tgtEl>
                                        <p:attrNameLst>
                                          <p:attrName>ppt_x</p:attrName>
                                        </p:attrNameLst>
                                      </p:cBhvr>
                                      <p:tavLst>
                                        <p:tav tm="0">
                                          <p:val>
                                            <p:strVal val="#ppt_x"/>
                                          </p:val>
                                        </p:tav>
                                        <p:tav tm="100000">
                                          <p:val>
                                            <p:strVal val="#ppt_x"/>
                                          </p:val>
                                        </p:tav>
                                      </p:tavLst>
                                    </p:anim>
                                    <p:anim calcmode="lin" valueType="num">
                                      <p:cBhvr>
                                        <p:cTn id="3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27" presetClass="entr" presetSubtype="0" fill="hold" grpId="0" nodeType="clickEffect">
                                  <p:stCondLst>
                                    <p:cond delay="0"/>
                                  </p:stCondLst>
                                  <p:iterate type="lt">
                                    <p:tmPct val="50000"/>
                                  </p:iterate>
                                  <p:childTnLst>
                                    <p:set>
                                      <p:cBhvr>
                                        <p:cTn id="41" dur="1" fill="hold">
                                          <p:stCondLst>
                                            <p:cond delay="0"/>
                                          </p:stCondLst>
                                        </p:cTn>
                                        <p:tgtEl>
                                          <p:spTgt spid="57350"/>
                                        </p:tgtEl>
                                        <p:attrNameLst>
                                          <p:attrName>style.visibility</p:attrName>
                                        </p:attrNameLst>
                                      </p:cBhvr>
                                      <p:to>
                                        <p:strVal val="visible"/>
                                      </p:to>
                                    </p:set>
                                    <p:anim calcmode="discrete" valueType="clr">
                                      <p:cBhvr override="childStyle">
                                        <p:cTn id="42" dur="80"/>
                                        <p:tgtEl>
                                          <p:spTgt spid="57350"/>
                                        </p:tgtEl>
                                        <p:attrNameLst>
                                          <p:attrName>style.color</p:attrName>
                                        </p:attrNameLst>
                                      </p:cBhvr>
                                      <p:tavLst>
                                        <p:tav tm="0">
                                          <p:val>
                                            <p:clrVal>
                                              <a:schemeClr val="accent2"/>
                                            </p:clrVal>
                                          </p:val>
                                        </p:tav>
                                        <p:tav tm="50000">
                                          <p:val>
                                            <p:clrVal>
                                              <a:schemeClr val="hlink"/>
                                            </p:clrVal>
                                          </p:val>
                                        </p:tav>
                                      </p:tavLst>
                                    </p:anim>
                                    <p:anim calcmode="discrete" valueType="clr">
                                      <p:cBhvr>
                                        <p:cTn id="43" dur="80"/>
                                        <p:tgtEl>
                                          <p:spTgt spid="57350"/>
                                        </p:tgtEl>
                                        <p:attrNameLst>
                                          <p:attrName>fillcolor</p:attrName>
                                        </p:attrNameLst>
                                      </p:cBhvr>
                                      <p:tavLst>
                                        <p:tav tm="0">
                                          <p:val>
                                            <p:clrVal>
                                              <a:schemeClr val="accent2"/>
                                            </p:clrVal>
                                          </p:val>
                                        </p:tav>
                                        <p:tav tm="50000">
                                          <p:val>
                                            <p:clrVal>
                                              <a:schemeClr val="hlink"/>
                                            </p:clrVal>
                                          </p:val>
                                        </p:tav>
                                      </p:tavLst>
                                    </p:anim>
                                    <p:set>
                                      <p:cBhvr>
                                        <p:cTn id="44" dur="80"/>
                                        <p:tgtEl>
                                          <p:spTgt spid="5735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9" grpId="0"/>
      <p:bldP spid="57350" grpId="0"/>
      <p:bldP spid="57351"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Freeform 2"/>
          <p:cNvSpPr>
            <a:spLocks/>
          </p:cNvSpPr>
          <p:nvPr/>
        </p:nvSpPr>
        <p:spPr bwMode="auto">
          <a:xfrm>
            <a:off x="7299325" y="1670050"/>
            <a:ext cx="1588" cy="1276350"/>
          </a:xfrm>
          <a:custGeom>
            <a:avLst/>
            <a:gdLst>
              <a:gd name="T0" fmla="*/ 0 w 1"/>
              <a:gd name="T1" fmla="*/ 0 h 804"/>
              <a:gd name="T2" fmla="*/ 0 w 1"/>
              <a:gd name="T3" fmla="*/ 804 h 804"/>
              <a:gd name="T4" fmla="*/ 0 60000 65536"/>
              <a:gd name="T5" fmla="*/ 0 60000 65536"/>
              <a:gd name="T6" fmla="*/ 0 w 1"/>
              <a:gd name="T7" fmla="*/ 0 h 804"/>
              <a:gd name="T8" fmla="*/ 1 w 1"/>
              <a:gd name="T9" fmla="*/ 804 h 804"/>
            </a:gdLst>
            <a:ahLst/>
            <a:cxnLst>
              <a:cxn ang="T4">
                <a:pos x="T0" y="T1"/>
              </a:cxn>
              <a:cxn ang="T5">
                <a:pos x="T2" y="T3"/>
              </a:cxn>
            </a:cxnLst>
            <a:rect l="T6" t="T7" r="T8" b="T9"/>
            <a:pathLst>
              <a:path w="1" h="804">
                <a:moveTo>
                  <a:pt x="0" y="0"/>
                </a:moveTo>
                <a:lnTo>
                  <a:pt x="0" y="804"/>
                </a:lnTo>
              </a:path>
            </a:pathLst>
          </a:custGeom>
          <a:noFill/>
          <a:ln w="38100" cap="flat" cmpd="sng">
            <a:solidFill>
              <a:srgbClr val="FF99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vi-VN"/>
          </a:p>
        </p:txBody>
      </p:sp>
      <p:grpSp>
        <p:nvGrpSpPr>
          <p:cNvPr id="2" name="Group 3"/>
          <p:cNvGrpSpPr>
            <a:grpSpLocks/>
          </p:cNvGrpSpPr>
          <p:nvPr/>
        </p:nvGrpSpPr>
        <p:grpSpPr bwMode="auto">
          <a:xfrm>
            <a:off x="7010400" y="3810000"/>
            <a:ext cx="2895600" cy="2209800"/>
            <a:chOff x="3456" y="2400"/>
            <a:chExt cx="1824" cy="1392"/>
          </a:xfrm>
        </p:grpSpPr>
        <p:sp>
          <p:nvSpPr>
            <p:cNvPr id="23604" name="Oval 4"/>
            <p:cNvSpPr>
              <a:spLocks noChangeArrowheads="1"/>
            </p:cNvSpPr>
            <p:nvPr/>
          </p:nvSpPr>
          <p:spPr bwMode="auto">
            <a:xfrm>
              <a:off x="3456" y="2400"/>
              <a:ext cx="1824" cy="792"/>
            </a:xfrm>
            <a:prstGeom prst="ellipse">
              <a:avLst/>
            </a:prstGeom>
            <a:solidFill>
              <a:schemeClr val="bg1"/>
            </a:solidFill>
            <a:ln w="25400">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3605" name="Oval 5"/>
            <p:cNvSpPr>
              <a:spLocks noChangeArrowheads="1"/>
            </p:cNvSpPr>
            <p:nvPr/>
          </p:nvSpPr>
          <p:spPr bwMode="auto">
            <a:xfrm>
              <a:off x="3485" y="2544"/>
              <a:ext cx="1737" cy="648"/>
            </a:xfrm>
            <a:prstGeom prst="ellipse">
              <a:avLst/>
            </a:prstGeom>
            <a:gradFill rotWithShape="1">
              <a:gsLst>
                <a:gs pos="0">
                  <a:srgbClr val="99CCFF"/>
                </a:gs>
                <a:gs pos="100000">
                  <a:srgbClr val="475E76"/>
                </a:gs>
              </a:gsLst>
              <a:lin ang="5400000" scaled="1"/>
            </a:gra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374" name="AutoShape 6"/>
            <p:cNvSpPr>
              <a:spLocks noChangeArrowheads="1"/>
            </p:cNvSpPr>
            <p:nvPr/>
          </p:nvSpPr>
          <p:spPr bwMode="auto">
            <a:xfrm>
              <a:off x="4176" y="2700"/>
              <a:ext cx="384" cy="192"/>
            </a:xfrm>
            <a:prstGeom prst="can">
              <a:avLst>
                <a:gd name="adj" fmla="val 50000"/>
              </a:avLst>
            </a:prstGeom>
            <a:gradFill rotWithShape="1">
              <a:gsLst>
                <a:gs pos="0">
                  <a:schemeClr val="accent1"/>
                </a:gs>
                <a:gs pos="100000">
                  <a:schemeClr val="accent1">
                    <a:gamma/>
                    <a:shade val="46275"/>
                    <a:invGamma/>
                  </a:schemeClr>
                </a:gs>
              </a:gsLst>
              <a:lin ang="5400000" scaled="1"/>
            </a:gradFill>
            <a:ln w="9525">
              <a:solidFill>
                <a:schemeClr val="tx1"/>
              </a:solidFill>
              <a:round/>
              <a:headEnd/>
              <a:tailEnd/>
            </a:ln>
            <a:effectLst/>
          </p:spPr>
          <p:txBody>
            <a:bodyPr wrap="none" anchor="ctr"/>
            <a:lstStyle/>
            <a:p>
              <a:pPr>
                <a:defRPr/>
              </a:pPr>
              <a:endParaRPr lang="en-US">
                <a:latin typeface="Arial" charset="0"/>
              </a:endParaRPr>
            </a:p>
          </p:txBody>
        </p:sp>
        <p:sp>
          <p:nvSpPr>
            <p:cNvPr id="23607" name="Oval 7"/>
            <p:cNvSpPr>
              <a:spLocks noChangeArrowheads="1"/>
            </p:cNvSpPr>
            <p:nvPr/>
          </p:nvSpPr>
          <p:spPr bwMode="auto">
            <a:xfrm>
              <a:off x="3864" y="3504"/>
              <a:ext cx="960" cy="288"/>
            </a:xfrm>
            <a:prstGeom prst="ellipse">
              <a:avLst/>
            </a:prstGeom>
            <a:solidFill>
              <a:schemeClr val="bg1"/>
            </a:solidFill>
            <a:ln w="25400" algn="ctr">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3608" name="Line 8"/>
            <p:cNvSpPr>
              <a:spLocks noChangeShapeType="1"/>
            </p:cNvSpPr>
            <p:nvPr/>
          </p:nvSpPr>
          <p:spPr bwMode="auto">
            <a:xfrm>
              <a:off x="3468" y="2865"/>
              <a:ext cx="396" cy="79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3609" name="Line 9"/>
            <p:cNvSpPr>
              <a:spLocks noChangeShapeType="1"/>
            </p:cNvSpPr>
            <p:nvPr/>
          </p:nvSpPr>
          <p:spPr bwMode="auto">
            <a:xfrm flipV="1">
              <a:off x="4824" y="2871"/>
              <a:ext cx="441" cy="789"/>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3610" name="Freeform 10"/>
            <p:cNvSpPr>
              <a:spLocks/>
            </p:cNvSpPr>
            <p:nvPr/>
          </p:nvSpPr>
          <p:spPr bwMode="auto">
            <a:xfrm>
              <a:off x="3770" y="3387"/>
              <a:ext cx="1197" cy="282"/>
            </a:xfrm>
            <a:custGeom>
              <a:avLst/>
              <a:gdLst>
                <a:gd name="T0" fmla="*/ 0 w 1221"/>
                <a:gd name="T1" fmla="*/ 63 h 282"/>
                <a:gd name="T2" fmla="*/ 108 w 1221"/>
                <a:gd name="T3" fmla="*/ 282 h 282"/>
                <a:gd name="T4" fmla="*/ 1065 w 1221"/>
                <a:gd name="T5" fmla="*/ 282 h 282"/>
                <a:gd name="T6" fmla="*/ 1221 w 1221"/>
                <a:gd name="T7" fmla="*/ 0 h 282"/>
                <a:gd name="T8" fmla="*/ 0 w 1221"/>
                <a:gd name="T9" fmla="*/ 63 h 282"/>
                <a:gd name="T10" fmla="*/ 0 60000 65536"/>
                <a:gd name="T11" fmla="*/ 0 60000 65536"/>
                <a:gd name="T12" fmla="*/ 0 60000 65536"/>
                <a:gd name="T13" fmla="*/ 0 60000 65536"/>
                <a:gd name="T14" fmla="*/ 0 60000 65536"/>
                <a:gd name="T15" fmla="*/ 0 w 1221"/>
                <a:gd name="T16" fmla="*/ 0 h 282"/>
                <a:gd name="T17" fmla="*/ 1221 w 1221"/>
                <a:gd name="T18" fmla="*/ 282 h 282"/>
              </a:gdLst>
              <a:ahLst/>
              <a:cxnLst>
                <a:cxn ang="T10">
                  <a:pos x="T0" y="T1"/>
                </a:cxn>
                <a:cxn ang="T11">
                  <a:pos x="T2" y="T3"/>
                </a:cxn>
                <a:cxn ang="T12">
                  <a:pos x="T4" y="T5"/>
                </a:cxn>
                <a:cxn ang="T13">
                  <a:pos x="T6" y="T7"/>
                </a:cxn>
                <a:cxn ang="T14">
                  <a:pos x="T8" y="T9"/>
                </a:cxn>
              </a:cxnLst>
              <a:rect l="T15" t="T16" r="T17" b="T18"/>
              <a:pathLst>
                <a:path w="1221" h="282">
                  <a:moveTo>
                    <a:pt x="0" y="63"/>
                  </a:moveTo>
                  <a:lnTo>
                    <a:pt x="108" y="282"/>
                  </a:lnTo>
                  <a:lnTo>
                    <a:pt x="1065" y="282"/>
                  </a:lnTo>
                  <a:lnTo>
                    <a:pt x="1221" y="0"/>
                  </a:lnTo>
                  <a:lnTo>
                    <a:pt x="0" y="63"/>
                  </a:lnTo>
                  <a:close/>
                </a:path>
              </a:pathLst>
            </a:custGeom>
            <a:solidFill>
              <a:schemeClr val="bg1"/>
            </a:solid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a:lstStyle/>
            <a:p>
              <a:endParaRPr lang="vi-VN"/>
            </a:p>
          </p:txBody>
        </p:sp>
      </p:grpSp>
      <p:grpSp>
        <p:nvGrpSpPr>
          <p:cNvPr id="23556" name="Group 11"/>
          <p:cNvGrpSpPr>
            <a:grpSpLocks/>
          </p:cNvGrpSpPr>
          <p:nvPr/>
        </p:nvGrpSpPr>
        <p:grpSpPr bwMode="auto">
          <a:xfrm>
            <a:off x="6629400" y="1524001"/>
            <a:ext cx="3048000" cy="652463"/>
            <a:chOff x="2208" y="3646"/>
            <a:chExt cx="1339" cy="192"/>
          </a:xfrm>
        </p:grpSpPr>
        <p:sp>
          <p:nvSpPr>
            <p:cNvPr id="23602" name="AutoShape 12"/>
            <p:cNvSpPr>
              <a:spLocks noChangeArrowheads="1"/>
            </p:cNvSpPr>
            <p:nvPr/>
          </p:nvSpPr>
          <p:spPr bwMode="auto">
            <a:xfrm rot="10800000">
              <a:off x="2208" y="3696"/>
              <a:ext cx="1296" cy="96"/>
            </a:xfrm>
            <a:prstGeom prst="homePlate">
              <a:avLst>
                <a:gd name="adj" fmla="val 247938"/>
              </a:avLst>
            </a:prstGeom>
            <a:gradFill rotWithShape="1">
              <a:gsLst>
                <a:gs pos="0">
                  <a:srgbClr val="969696"/>
                </a:gs>
                <a:gs pos="50000">
                  <a:srgbClr val="454545"/>
                </a:gs>
                <a:gs pos="100000">
                  <a:srgbClr val="969696"/>
                </a:gs>
              </a:gsLst>
              <a:lin ang="5400000" scaled="1"/>
            </a:gradFill>
            <a:ln w="9525" algn="ctr">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3603" name="Rectangle 13"/>
            <p:cNvSpPr>
              <a:spLocks noChangeArrowheads="1"/>
            </p:cNvSpPr>
            <p:nvPr/>
          </p:nvSpPr>
          <p:spPr bwMode="auto">
            <a:xfrm>
              <a:off x="3499" y="3646"/>
              <a:ext cx="48" cy="192"/>
            </a:xfrm>
            <a:prstGeom prst="rect">
              <a:avLst/>
            </a:prstGeom>
            <a:gradFill rotWithShape="1">
              <a:gsLst>
                <a:gs pos="0">
                  <a:srgbClr val="969696"/>
                </a:gs>
                <a:gs pos="50000">
                  <a:srgbClr val="454545"/>
                </a:gs>
                <a:gs pos="100000">
                  <a:srgbClr val="969696"/>
                </a:gs>
              </a:gsLst>
              <a:lin ang="5400000" scaled="1"/>
            </a:gradFill>
            <a:ln w="9525" algn="ctr">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4" name="Group 14"/>
          <p:cNvGrpSpPr>
            <a:grpSpLocks/>
          </p:cNvGrpSpPr>
          <p:nvPr/>
        </p:nvGrpSpPr>
        <p:grpSpPr bwMode="auto">
          <a:xfrm>
            <a:off x="7315200" y="3505200"/>
            <a:ext cx="1752600" cy="76200"/>
            <a:chOff x="3984" y="2160"/>
            <a:chExt cx="1104" cy="48"/>
          </a:xfrm>
        </p:grpSpPr>
        <p:sp>
          <p:nvSpPr>
            <p:cNvPr id="58383" name="AutoShape 15"/>
            <p:cNvSpPr>
              <a:spLocks noChangeArrowheads="1"/>
            </p:cNvSpPr>
            <p:nvPr/>
          </p:nvSpPr>
          <p:spPr bwMode="auto">
            <a:xfrm rot="10800000">
              <a:off x="3984" y="2160"/>
              <a:ext cx="1104" cy="48"/>
            </a:xfrm>
            <a:prstGeom prst="homePlate">
              <a:avLst>
                <a:gd name="adj" fmla="val 575000"/>
              </a:avLst>
            </a:prstGeom>
            <a:gradFill rotWithShape="1">
              <a:gsLst>
                <a:gs pos="0">
                  <a:schemeClr val="bg1">
                    <a:gamma/>
                    <a:shade val="46275"/>
                    <a:invGamma/>
                  </a:schemeClr>
                </a:gs>
                <a:gs pos="50000">
                  <a:schemeClr val="bg1"/>
                </a:gs>
                <a:gs pos="100000">
                  <a:schemeClr val="bg1">
                    <a:gamma/>
                    <a:shade val="46275"/>
                    <a:invGamma/>
                  </a:schemeClr>
                </a:gs>
              </a:gsLst>
              <a:lin ang="5400000" scaled="1"/>
            </a:gradFill>
            <a:ln w="9525" algn="ctr">
              <a:solidFill>
                <a:schemeClr val="tx1"/>
              </a:solidFill>
              <a:miter lim="800000"/>
              <a:headEnd/>
              <a:tailEnd/>
            </a:ln>
            <a:effectLst/>
          </p:spPr>
          <p:txBody>
            <a:bodyPr wrap="none" anchor="ctr"/>
            <a:lstStyle/>
            <a:p>
              <a:pPr>
                <a:defRPr/>
              </a:pPr>
              <a:endParaRPr lang="en-US">
                <a:latin typeface="Arial" charset="0"/>
              </a:endParaRPr>
            </a:p>
          </p:txBody>
        </p:sp>
        <p:sp>
          <p:nvSpPr>
            <p:cNvPr id="23601" name="Line 16"/>
            <p:cNvSpPr>
              <a:spLocks noChangeShapeType="1"/>
            </p:cNvSpPr>
            <p:nvPr/>
          </p:nvSpPr>
          <p:spPr bwMode="auto">
            <a:xfrm flipH="1">
              <a:off x="4984" y="2186"/>
              <a:ext cx="96" cy="0"/>
            </a:xfrm>
            <a:prstGeom prst="line">
              <a:avLst/>
            </a:prstGeom>
            <a:noFill/>
            <a:ln w="38100">
              <a:solidFill>
                <a:srgbClr val="4D4D4D"/>
              </a:solidFill>
              <a:round/>
              <a:headEnd/>
              <a:tailEnd/>
            </a:ln>
            <a:extLst>
              <a:ext uri="{909E8E84-426E-40DD-AFC4-6F175D3DCCD1}">
                <a14:hiddenFill xmlns:a14="http://schemas.microsoft.com/office/drawing/2010/main">
                  <a:noFill/>
                </a14:hiddenFill>
              </a:ext>
            </a:extLst>
          </p:spPr>
          <p:txBody>
            <a:bodyPr/>
            <a:lstStyle/>
            <a:p>
              <a:endParaRPr lang="vi-VN"/>
            </a:p>
          </p:txBody>
        </p:sp>
      </p:grpSp>
      <p:sp>
        <p:nvSpPr>
          <p:cNvPr id="58385" name="WordArt 17"/>
          <p:cNvSpPr>
            <a:spLocks noChangeArrowheads="1" noChangeShapeType="1" noTextEdit="1"/>
          </p:cNvSpPr>
          <p:nvPr/>
        </p:nvSpPr>
        <p:spPr bwMode="auto">
          <a:xfrm>
            <a:off x="2895601" y="2438401"/>
            <a:ext cx="1089025" cy="354013"/>
          </a:xfrm>
          <a:prstGeom prst="rect">
            <a:avLst/>
          </a:prstGeom>
        </p:spPr>
        <p:txBody>
          <a:bodyPr wrap="none" fromWordArt="1">
            <a:prstTxWarp prst="textPlain">
              <a:avLst>
                <a:gd name="adj" fmla="val 50000"/>
              </a:avLst>
            </a:prstTxWarp>
          </a:bodyPr>
          <a:lstStyle/>
          <a:p>
            <a:r>
              <a:rPr lang="vi-VN" sz="3600" b="1" kern="10">
                <a:ln w="9525">
                  <a:solidFill>
                    <a:srgbClr val="FF3300"/>
                  </a:solidFill>
                  <a:round/>
                  <a:headEnd/>
                  <a:tailEnd/>
                </a:ln>
                <a:solidFill>
                  <a:srgbClr val="336699"/>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*La bàn</a:t>
            </a:r>
          </a:p>
        </p:txBody>
      </p:sp>
      <p:sp>
        <p:nvSpPr>
          <p:cNvPr id="58386" name="Text Box 18"/>
          <p:cNvSpPr txBox="1">
            <a:spLocks noChangeArrowheads="1"/>
          </p:cNvSpPr>
          <p:nvPr/>
        </p:nvSpPr>
        <p:spPr bwMode="auto">
          <a:xfrm>
            <a:off x="2743200" y="3048000"/>
            <a:ext cx="3733800" cy="256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b="1" i="1">
                <a:solidFill>
                  <a:srgbClr val="004200"/>
                </a:solidFill>
              </a:rPr>
              <a:t>     Đặt chiếc kim khâu dọc theo chiếc đinh trên, sau vài phút kim cũng trở thành một nam châm. </a:t>
            </a:r>
          </a:p>
          <a:p>
            <a:pPr algn="just" eaLnBrk="1" hangingPunct="1">
              <a:spcBef>
                <a:spcPct val="50000"/>
              </a:spcBef>
            </a:pPr>
            <a:r>
              <a:rPr lang="en-US" altLang="vi-VN" b="1" i="1">
                <a:solidFill>
                  <a:srgbClr val="004200"/>
                </a:solidFill>
              </a:rPr>
              <a:t>     Đặt miếng xốp nhỏ trên mặt nước rồi đặt kim này lên miếng xốp.</a:t>
            </a:r>
          </a:p>
          <a:p>
            <a:pPr algn="just" eaLnBrk="1" hangingPunct="1">
              <a:spcBef>
                <a:spcPct val="50000"/>
              </a:spcBef>
            </a:pPr>
            <a:r>
              <a:rPr lang="en-US" altLang="vi-VN" b="1" i="1">
                <a:solidFill>
                  <a:srgbClr val="7C020B"/>
                </a:solidFill>
              </a:rPr>
              <a:t>     Kim luôn định hướng theo phương Nam –</a:t>
            </a:r>
            <a:r>
              <a:rPr lang="en-US" altLang="vi-VN"/>
              <a:t> </a:t>
            </a:r>
            <a:r>
              <a:rPr lang="en-US" altLang="vi-VN" b="1" i="1">
                <a:solidFill>
                  <a:srgbClr val="7C020B"/>
                </a:solidFill>
              </a:rPr>
              <a:t>Bắc.</a:t>
            </a:r>
          </a:p>
        </p:txBody>
      </p:sp>
      <p:sp>
        <p:nvSpPr>
          <p:cNvPr id="23560" name="Text Box 19"/>
          <p:cNvSpPr txBox="1">
            <a:spLocks noChangeArrowheads="1"/>
          </p:cNvSpPr>
          <p:nvPr/>
        </p:nvSpPr>
        <p:spPr bwMode="auto">
          <a:xfrm>
            <a:off x="2232025" y="380206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vi-VN" altLang="vi-VN"/>
          </a:p>
        </p:txBody>
      </p:sp>
      <p:sp>
        <p:nvSpPr>
          <p:cNvPr id="23561" name="Text Box 20"/>
          <p:cNvSpPr txBox="1">
            <a:spLocks noChangeArrowheads="1"/>
          </p:cNvSpPr>
          <p:nvPr/>
        </p:nvSpPr>
        <p:spPr bwMode="auto">
          <a:xfrm>
            <a:off x="9372600" y="6172201"/>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3562" name="Text Box 21"/>
          <p:cNvSpPr txBox="1">
            <a:spLocks noChangeArrowheads="1"/>
          </p:cNvSpPr>
          <p:nvPr/>
        </p:nvSpPr>
        <p:spPr bwMode="auto">
          <a:xfrm>
            <a:off x="1584325" y="43037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3563" name="Text Box 22"/>
          <p:cNvSpPr txBox="1">
            <a:spLocks noChangeArrowheads="1"/>
          </p:cNvSpPr>
          <p:nvPr/>
        </p:nvSpPr>
        <p:spPr bwMode="auto">
          <a:xfrm>
            <a:off x="1524000" y="228601"/>
            <a:ext cx="1066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vi-VN" altLang="vi-VN"/>
          </a:p>
        </p:txBody>
      </p:sp>
      <p:grpSp>
        <p:nvGrpSpPr>
          <p:cNvPr id="23564" name="Group 23"/>
          <p:cNvGrpSpPr>
            <a:grpSpLocks/>
          </p:cNvGrpSpPr>
          <p:nvPr/>
        </p:nvGrpSpPr>
        <p:grpSpPr bwMode="auto">
          <a:xfrm>
            <a:off x="8045450" y="2724150"/>
            <a:ext cx="846138" cy="406400"/>
            <a:chOff x="4300" y="2016"/>
            <a:chExt cx="533" cy="256"/>
          </a:xfrm>
        </p:grpSpPr>
        <p:sp>
          <p:nvSpPr>
            <p:cNvPr id="23598" name="Rectangle 24"/>
            <p:cNvSpPr>
              <a:spLocks noChangeArrowheads="1"/>
            </p:cNvSpPr>
            <p:nvPr/>
          </p:nvSpPr>
          <p:spPr bwMode="auto">
            <a:xfrm>
              <a:off x="4300" y="2016"/>
              <a:ext cx="485" cy="256"/>
            </a:xfrm>
            <a:prstGeom prst="rect">
              <a:avLst/>
            </a:prstGeom>
            <a:gradFill rotWithShape="1">
              <a:gsLst>
                <a:gs pos="0">
                  <a:srgbClr val="008080"/>
                </a:gs>
                <a:gs pos="50000">
                  <a:srgbClr val="005959"/>
                </a:gs>
                <a:gs pos="100000">
                  <a:srgbClr val="008080"/>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vi-VN" b="1">
                  <a:solidFill>
                    <a:srgbClr val="FFFF66"/>
                  </a:solidFill>
                </a:rPr>
                <a:t>Pin</a:t>
              </a:r>
            </a:p>
          </p:txBody>
        </p:sp>
        <p:sp>
          <p:nvSpPr>
            <p:cNvPr id="23599" name="Rectangle 25"/>
            <p:cNvSpPr>
              <a:spLocks noChangeArrowheads="1"/>
            </p:cNvSpPr>
            <p:nvPr/>
          </p:nvSpPr>
          <p:spPr bwMode="auto">
            <a:xfrm>
              <a:off x="4785" y="2080"/>
              <a:ext cx="48" cy="144"/>
            </a:xfrm>
            <a:prstGeom prst="rect">
              <a:avLst/>
            </a:prstGeom>
            <a:solidFill>
              <a:srgbClr val="E20414"/>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sp>
        <p:nvSpPr>
          <p:cNvPr id="23565" name="Freeform 26"/>
          <p:cNvSpPr>
            <a:spLocks/>
          </p:cNvSpPr>
          <p:nvPr/>
        </p:nvSpPr>
        <p:spPr bwMode="auto">
          <a:xfrm>
            <a:off x="7283450" y="2927351"/>
            <a:ext cx="762000" cy="3175"/>
          </a:xfrm>
          <a:custGeom>
            <a:avLst/>
            <a:gdLst>
              <a:gd name="T0" fmla="*/ 0 w 480"/>
              <a:gd name="T1" fmla="*/ 2 h 2"/>
              <a:gd name="T2" fmla="*/ 480 w 480"/>
              <a:gd name="T3" fmla="*/ 0 h 2"/>
              <a:gd name="T4" fmla="*/ 0 60000 65536"/>
              <a:gd name="T5" fmla="*/ 0 60000 65536"/>
              <a:gd name="T6" fmla="*/ 0 w 480"/>
              <a:gd name="T7" fmla="*/ 0 h 2"/>
              <a:gd name="T8" fmla="*/ 480 w 480"/>
              <a:gd name="T9" fmla="*/ 2 h 2"/>
            </a:gdLst>
            <a:ahLst/>
            <a:cxnLst>
              <a:cxn ang="T4">
                <a:pos x="T0" y="T1"/>
              </a:cxn>
              <a:cxn ang="T5">
                <a:pos x="T2" y="T3"/>
              </a:cxn>
            </a:cxnLst>
            <a:rect l="T6" t="T7" r="T8" b="T9"/>
            <a:pathLst>
              <a:path w="480" h="2">
                <a:moveTo>
                  <a:pt x="0" y="2"/>
                </a:moveTo>
                <a:lnTo>
                  <a:pt x="480" y="0"/>
                </a:lnTo>
              </a:path>
            </a:pathLst>
          </a:custGeom>
          <a:noFill/>
          <a:ln w="38100" cap="flat" cmpd="sng">
            <a:solidFill>
              <a:srgbClr val="FF99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vi-VN"/>
          </a:p>
        </p:txBody>
      </p:sp>
      <p:grpSp>
        <p:nvGrpSpPr>
          <p:cNvPr id="23566" name="Group 27"/>
          <p:cNvGrpSpPr>
            <a:grpSpLocks/>
          </p:cNvGrpSpPr>
          <p:nvPr/>
        </p:nvGrpSpPr>
        <p:grpSpPr bwMode="auto">
          <a:xfrm>
            <a:off x="7319963" y="1600201"/>
            <a:ext cx="2139950" cy="538163"/>
            <a:chOff x="3637" y="996"/>
            <a:chExt cx="1348" cy="339"/>
          </a:xfrm>
        </p:grpSpPr>
        <p:sp>
          <p:nvSpPr>
            <p:cNvPr id="23575" name="Freeform 28"/>
            <p:cNvSpPr>
              <a:spLocks/>
            </p:cNvSpPr>
            <p:nvPr/>
          </p:nvSpPr>
          <p:spPr bwMode="auto">
            <a:xfrm>
              <a:off x="3868" y="996"/>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76" name="Freeform 29"/>
            <p:cNvSpPr>
              <a:spLocks/>
            </p:cNvSpPr>
            <p:nvPr/>
          </p:nvSpPr>
          <p:spPr bwMode="auto">
            <a:xfrm>
              <a:off x="3978" y="998"/>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77" name="Freeform 30"/>
            <p:cNvSpPr>
              <a:spLocks/>
            </p:cNvSpPr>
            <p:nvPr/>
          </p:nvSpPr>
          <p:spPr bwMode="auto">
            <a:xfrm>
              <a:off x="4085" y="998"/>
              <a:ext cx="109"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78" name="Freeform 31"/>
            <p:cNvSpPr>
              <a:spLocks/>
            </p:cNvSpPr>
            <p:nvPr/>
          </p:nvSpPr>
          <p:spPr bwMode="auto">
            <a:xfrm>
              <a:off x="4033" y="998"/>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79" name="Freeform 32"/>
            <p:cNvSpPr>
              <a:spLocks/>
            </p:cNvSpPr>
            <p:nvPr/>
          </p:nvSpPr>
          <p:spPr bwMode="auto">
            <a:xfrm>
              <a:off x="3923" y="998"/>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80" name="Freeform 33"/>
            <p:cNvSpPr>
              <a:spLocks/>
            </p:cNvSpPr>
            <p:nvPr/>
          </p:nvSpPr>
          <p:spPr bwMode="auto">
            <a:xfrm>
              <a:off x="4144" y="998"/>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81" name="Freeform 34"/>
            <p:cNvSpPr>
              <a:spLocks/>
            </p:cNvSpPr>
            <p:nvPr/>
          </p:nvSpPr>
          <p:spPr bwMode="auto">
            <a:xfrm>
              <a:off x="4199" y="998"/>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82" name="Freeform 35"/>
            <p:cNvSpPr>
              <a:spLocks/>
            </p:cNvSpPr>
            <p:nvPr/>
          </p:nvSpPr>
          <p:spPr bwMode="auto">
            <a:xfrm>
              <a:off x="4254" y="998"/>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83" name="Freeform 36"/>
            <p:cNvSpPr>
              <a:spLocks/>
            </p:cNvSpPr>
            <p:nvPr/>
          </p:nvSpPr>
          <p:spPr bwMode="auto">
            <a:xfrm>
              <a:off x="4310" y="998"/>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84" name="Freeform 37"/>
            <p:cNvSpPr>
              <a:spLocks/>
            </p:cNvSpPr>
            <p:nvPr/>
          </p:nvSpPr>
          <p:spPr bwMode="auto">
            <a:xfrm>
              <a:off x="4365" y="998"/>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85" name="Freeform 38"/>
            <p:cNvSpPr>
              <a:spLocks/>
            </p:cNvSpPr>
            <p:nvPr/>
          </p:nvSpPr>
          <p:spPr bwMode="auto">
            <a:xfrm>
              <a:off x="4424" y="999"/>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86" name="Freeform 39"/>
            <p:cNvSpPr>
              <a:spLocks/>
            </p:cNvSpPr>
            <p:nvPr/>
          </p:nvSpPr>
          <p:spPr bwMode="auto">
            <a:xfrm>
              <a:off x="4480" y="999"/>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87" name="Freeform 40"/>
            <p:cNvSpPr>
              <a:spLocks/>
            </p:cNvSpPr>
            <p:nvPr/>
          </p:nvSpPr>
          <p:spPr bwMode="auto">
            <a:xfrm>
              <a:off x="4535" y="999"/>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88" name="Freeform 41"/>
            <p:cNvSpPr>
              <a:spLocks/>
            </p:cNvSpPr>
            <p:nvPr/>
          </p:nvSpPr>
          <p:spPr bwMode="auto">
            <a:xfrm>
              <a:off x="3697" y="999"/>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89" name="Freeform 42"/>
            <p:cNvSpPr>
              <a:spLocks/>
            </p:cNvSpPr>
            <p:nvPr/>
          </p:nvSpPr>
          <p:spPr bwMode="auto">
            <a:xfrm>
              <a:off x="3753" y="999"/>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90" name="Freeform 43"/>
            <p:cNvSpPr>
              <a:spLocks/>
            </p:cNvSpPr>
            <p:nvPr/>
          </p:nvSpPr>
          <p:spPr bwMode="auto">
            <a:xfrm>
              <a:off x="3808" y="999"/>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91" name="Freeform 44"/>
            <p:cNvSpPr>
              <a:spLocks/>
            </p:cNvSpPr>
            <p:nvPr/>
          </p:nvSpPr>
          <p:spPr bwMode="auto">
            <a:xfrm>
              <a:off x="3637" y="996"/>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92" name="Freeform 45"/>
            <p:cNvSpPr>
              <a:spLocks/>
            </p:cNvSpPr>
            <p:nvPr/>
          </p:nvSpPr>
          <p:spPr bwMode="auto">
            <a:xfrm>
              <a:off x="4594" y="996"/>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93" name="Freeform 46"/>
            <p:cNvSpPr>
              <a:spLocks/>
            </p:cNvSpPr>
            <p:nvPr/>
          </p:nvSpPr>
          <p:spPr bwMode="auto">
            <a:xfrm>
              <a:off x="4650" y="996"/>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94" name="Freeform 47"/>
            <p:cNvSpPr>
              <a:spLocks/>
            </p:cNvSpPr>
            <p:nvPr/>
          </p:nvSpPr>
          <p:spPr bwMode="auto">
            <a:xfrm>
              <a:off x="4705" y="996"/>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95" name="Freeform 48"/>
            <p:cNvSpPr>
              <a:spLocks/>
            </p:cNvSpPr>
            <p:nvPr/>
          </p:nvSpPr>
          <p:spPr bwMode="auto">
            <a:xfrm>
              <a:off x="4764" y="997"/>
              <a:ext cx="111"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96" name="Freeform 49"/>
            <p:cNvSpPr>
              <a:spLocks/>
            </p:cNvSpPr>
            <p:nvPr/>
          </p:nvSpPr>
          <p:spPr bwMode="auto">
            <a:xfrm>
              <a:off x="4820" y="997"/>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97" name="Freeform 50"/>
            <p:cNvSpPr>
              <a:spLocks/>
            </p:cNvSpPr>
            <p:nvPr/>
          </p:nvSpPr>
          <p:spPr bwMode="auto">
            <a:xfrm>
              <a:off x="4875" y="997"/>
              <a:ext cx="110" cy="336"/>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381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sp>
        <p:nvSpPr>
          <p:cNvPr id="23567" name="Freeform 51"/>
          <p:cNvSpPr>
            <a:spLocks/>
          </p:cNvSpPr>
          <p:nvPr/>
        </p:nvSpPr>
        <p:spPr bwMode="auto">
          <a:xfrm>
            <a:off x="9520238" y="1681164"/>
            <a:ext cx="4762" cy="1266825"/>
          </a:xfrm>
          <a:custGeom>
            <a:avLst/>
            <a:gdLst>
              <a:gd name="T0" fmla="*/ 0 w 3"/>
              <a:gd name="T1" fmla="*/ 0 h 798"/>
              <a:gd name="T2" fmla="*/ 3 w 3"/>
              <a:gd name="T3" fmla="*/ 798 h 798"/>
              <a:gd name="T4" fmla="*/ 0 60000 65536"/>
              <a:gd name="T5" fmla="*/ 0 60000 65536"/>
              <a:gd name="T6" fmla="*/ 0 w 3"/>
              <a:gd name="T7" fmla="*/ 0 h 798"/>
              <a:gd name="T8" fmla="*/ 3 w 3"/>
              <a:gd name="T9" fmla="*/ 798 h 798"/>
            </a:gdLst>
            <a:ahLst/>
            <a:cxnLst>
              <a:cxn ang="T4">
                <a:pos x="T0" y="T1"/>
              </a:cxn>
              <a:cxn ang="T5">
                <a:pos x="T2" y="T3"/>
              </a:cxn>
            </a:cxnLst>
            <a:rect l="T6" t="T7" r="T8" b="T9"/>
            <a:pathLst>
              <a:path w="3" h="798">
                <a:moveTo>
                  <a:pt x="0" y="0"/>
                </a:moveTo>
                <a:lnTo>
                  <a:pt x="3" y="798"/>
                </a:lnTo>
              </a:path>
            </a:pathLst>
          </a:custGeom>
          <a:noFill/>
          <a:ln w="38100" cap="flat" cmpd="sng">
            <a:solidFill>
              <a:srgbClr val="FF99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3568" name="Line 52"/>
          <p:cNvSpPr>
            <a:spLocks noChangeShapeType="1"/>
          </p:cNvSpPr>
          <p:nvPr/>
        </p:nvSpPr>
        <p:spPr bwMode="auto">
          <a:xfrm>
            <a:off x="8899526" y="2949576"/>
            <a:ext cx="644525" cy="3175"/>
          </a:xfrm>
          <a:prstGeom prst="line">
            <a:avLst/>
          </a:prstGeom>
          <a:noFill/>
          <a:ln w="381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3569" name="Freeform 53"/>
          <p:cNvSpPr>
            <a:spLocks/>
          </p:cNvSpPr>
          <p:nvPr/>
        </p:nvSpPr>
        <p:spPr bwMode="auto">
          <a:xfrm>
            <a:off x="9442451" y="1611313"/>
            <a:ext cx="74613" cy="74612"/>
          </a:xfrm>
          <a:custGeom>
            <a:avLst/>
            <a:gdLst>
              <a:gd name="T0" fmla="*/ 0 w 30"/>
              <a:gd name="T1" fmla="*/ 30 h 30"/>
              <a:gd name="T2" fmla="*/ 9 w 30"/>
              <a:gd name="T3" fmla="*/ 0 h 30"/>
              <a:gd name="T4" fmla="*/ 30 w 30"/>
              <a:gd name="T5" fmla="*/ 30 h 30"/>
              <a:gd name="T6" fmla="*/ 0 60000 65536"/>
              <a:gd name="T7" fmla="*/ 0 60000 65536"/>
              <a:gd name="T8" fmla="*/ 0 60000 65536"/>
              <a:gd name="T9" fmla="*/ 0 w 30"/>
              <a:gd name="T10" fmla="*/ 0 h 30"/>
              <a:gd name="T11" fmla="*/ 30 w 30"/>
              <a:gd name="T12" fmla="*/ 30 h 30"/>
            </a:gdLst>
            <a:ahLst/>
            <a:cxnLst>
              <a:cxn ang="T6">
                <a:pos x="T0" y="T1"/>
              </a:cxn>
              <a:cxn ang="T7">
                <a:pos x="T2" y="T3"/>
              </a:cxn>
              <a:cxn ang="T8">
                <a:pos x="T4" y="T5"/>
              </a:cxn>
            </a:cxnLst>
            <a:rect l="T9" t="T10" r="T11" b="T12"/>
            <a:pathLst>
              <a:path w="30" h="30">
                <a:moveTo>
                  <a:pt x="0" y="30"/>
                </a:moveTo>
                <a:cubicBezTo>
                  <a:pt x="2" y="15"/>
                  <a:pt x="4" y="0"/>
                  <a:pt x="9" y="0"/>
                </a:cubicBezTo>
                <a:cubicBezTo>
                  <a:pt x="14" y="0"/>
                  <a:pt x="22" y="15"/>
                  <a:pt x="30" y="30"/>
                </a:cubicBezTo>
              </a:path>
            </a:pathLst>
          </a:custGeom>
          <a:noFill/>
          <a:ln w="38100" cap="flat" cmpd="sng">
            <a:solidFill>
              <a:srgbClr val="FF99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58422" name="Line 54"/>
          <p:cNvSpPr>
            <a:spLocks noChangeShapeType="1"/>
          </p:cNvSpPr>
          <p:nvPr/>
        </p:nvSpPr>
        <p:spPr bwMode="auto">
          <a:xfrm flipV="1">
            <a:off x="6905625" y="3552826"/>
            <a:ext cx="2838450" cy="1666875"/>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vi-VN"/>
          </a:p>
        </p:txBody>
      </p:sp>
      <p:sp>
        <p:nvSpPr>
          <p:cNvPr id="58423" name="Text Box 55"/>
          <p:cNvSpPr txBox="1">
            <a:spLocks noChangeArrowheads="1"/>
          </p:cNvSpPr>
          <p:nvPr/>
        </p:nvSpPr>
        <p:spPr bwMode="auto">
          <a:xfrm>
            <a:off x="6372225" y="5191125"/>
            <a:ext cx="76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1600" b="1">
                <a:solidFill>
                  <a:srgbClr val="FE3030"/>
                </a:solidFill>
              </a:rPr>
              <a:t>BẮC</a:t>
            </a:r>
          </a:p>
        </p:txBody>
      </p:sp>
      <p:sp>
        <p:nvSpPr>
          <p:cNvPr id="58424" name="Text Box 56"/>
          <p:cNvSpPr txBox="1">
            <a:spLocks noChangeArrowheads="1"/>
          </p:cNvSpPr>
          <p:nvPr/>
        </p:nvSpPr>
        <p:spPr bwMode="auto">
          <a:xfrm>
            <a:off x="9486900" y="3390900"/>
            <a:ext cx="76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1600" b="1">
                <a:solidFill>
                  <a:schemeClr val="accent2"/>
                </a:solidFill>
              </a:rPr>
              <a:t>NAM</a:t>
            </a:r>
          </a:p>
        </p:txBody>
      </p:sp>
      <p:sp>
        <p:nvSpPr>
          <p:cNvPr id="23573" name="WordArt 57"/>
          <p:cNvSpPr>
            <a:spLocks noChangeArrowheads="1" noChangeShapeType="1" noTextEdit="1"/>
          </p:cNvSpPr>
          <p:nvPr/>
        </p:nvSpPr>
        <p:spPr bwMode="auto">
          <a:xfrm>
            <a:off x="2895600" y="1371600"/>
            <a:ext cx="2057400" cy="457200"/>
          </a:xfrm>
          <a:prstGeom prst="rect">
            <a:avLst/>
          </a:prstGeom>
        </p:spPr>
        <p:txBody>
          <a:bodyPr wrap="none" fromWordArt="1">
            <a:prstTxWarp prst="textPlain">
              <a:avLst>
                <a:gd name="adj" fmla="val 50000"/>
              </a:avLst>
            </a:prstTxWarp>
          </a:bodyPr>
          <a:lstStyle/>
          <a:p>
            <a:r>
              <a:rPr lang="vi-VN" sz="3600" b="1" kern="10">
                <a:ln w="9525">
                  <a:solidFill>
                    <a:srgbClr val="FF3300"/>
                  </a:solidFill>
                  <a:round/>
                  <a:headEnd/>
                  <a:tailEnd/>
                </a:ln>
                <a:solidFill>
                  <a:srgbClr val="336699"/>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*Nam châm điện</a:t>
            </a:r>
          </a:p>
        </p:txBody>
      </p:sp>
      <p:sp>
        <p:nvSpPr>
          <p:cNvPr id="23574" name="WordArt 58"/>
          <p:cNvSpPr>
            <a:spLocks noChangeArrowheads="1" noChangeShapeType="1" noTextEdit="1"/>
          </p:cNvSpPr>
          <p:nvPr/>
        </p:nvSpPr>
        <p:spPr bwMode="auto">
          <a:xfrm>
            <a:off x="2514600" y="381000"/>
            <a:ext cx="7086600" cy="685800"/>
          </a:xfrm>
          <a:prstGeom prst="rect">
            <a:avLst/>
          </a:prstGeom>
        </p:spPr>
        <p:txBody>
          <a:bodyPr wrap="none" fromWordArt="1">
            <a:prstTxWarp prst="textPlain">
              <a:avLst>
                <a:gd name="adj" fmla="val 50000"/>
              </a:avLst>
            </a:prstTxWarp>
          </a:bodyPr>
          <a:lstStyle/>
          <a:p>
            <a:r>
              <a:rPr lang="vi-VN" sz="3600" b="1" kern="1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Cách chế tạo một nam châm điện và một la bàn đơn giản</a:t>
            </a:r>
          </a:p>
        </p:txBody>
      </p:sp>
    </p:spTree>
    <p:extLst>
      <p:ext uri="{BB962C8B-B14F-4D97-AF65-F5344CB8AC3E}">
        <p14:creationId xmlns:p14="http://schemas.microsoft.com/office/powerpoint/2010/main" val="2378592408"/>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0" presetClass="entr" presetSubtype="0" fill="hold" nodeType="clickEffect">
                                  <p:stCondLst>
                                    <p:cond delay="0"/>
                                  </p:stCondLst>
                                  <p:childTnLst>
                                    <p:set>
                                      <p:cBhvr>
                                        <p:cTn id="6" dur="1" fill="hold">
                                          <p:stCondLst>
                                            <p:cond delay="0"/>
                                          </p:stCondLst>
                                        </p:cTn>
                                        <p:tgtEl>
                                          <p:spTgt spid="58385"/>
                                        </p:tgtEl>
                                        <p:attrNameLst>
                                          <p:attrName>style.visibility</p:attrName>
                                        </p:attrNameLst>
                                      </p:cBhvr>
                                      <p:to>
                                        <p:strVal val="visible"/>
                                      </p:to>
                                    </p:set>
                                    <p:animEffect transition="in" filter="fade">
                                      <p:cBhvr>
                                        <p:cTn id="7" dur="800" decel="100000"/>
                                        <p:tgtEl>
                                          <p:spTgt spid="58385"/>
                                        </p:tgtEl>
                                      </p:cBhvr>
                                    </p:animEffect>
                                    <p:anim calcmode="lin" valueType="num">
                                      <p:cBhvr>
                                        <p:cTn id="8" dur="800" decel="100000" fill="hold"/>
                                        <p:tgtEl>
                                          <p:spTgt spid="58385"/>
                                        </p:tgtEl>
                                        <p:attrNameLst>
                                          <p:attrName>style.rotation</p:attrName>
                                        </p:attrNameLst>
                                      </p:cBhvr>
                                      <p:tavLst>
                                        <p:tav tm="0">
                                          <p:val>
                                            <p:fltVal val="-90"/>
                                          </p:val>
                                        </p:tav>
                                        <p:tav tm="100000">
                                          <p:val>
                                            <p:fltVal val="0"/>
                                          </p:val>
                                        </p:tav>
                                      </p:tavLst>
                                    </p:anim>
                                    <p:anim calcmode="lin" valueType="num">
                                      <p:cBhvr>
                                        <p:cTn id="9" dur="800" decel="100000" fill="hold"/>
                                        <p:tgtEl>
                                          <p:spTgt spid="58385"/>
                                        </p:tgtEl>
                                        <p:attrNameLst>
                                          <p:attrName>ppt_x</p:attrName>
                                        </p:attrNameLst>
                                      </p:cBhvr>
                                      <p:tavLst>
                                        <p:tav tm="0">
                                          <p:val>
                                            <p:strVal val="#ppt_x+0.4"/>
                                          </p:val>
                                        </p:tav>
                                        <p:tav tm="100000">
                                          <p:val>
                                            <p:strVal val="#ppt_x-0.05"/>
                                          </p:val>
                                        </p:tav>
                                      </p:tavLst>
                                    </p:anim>
                                    <p:anim calcmode="lin" valueType="num">
                                      <p:cBhvr>
                                        <p:cTn id="10" dur="800" decel="100000" fill="hold"/>
                                        <p:tgtEl>
                                          <p:spTgt spid="5838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838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8385"/>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7" presetClass="entr" presetSubtype="0" fill="hold" nodeType="clickEffect">
                                  <p:stCondLst>
                                    <p:cond delay="0"/>
                                  </p:stCondLst>
                                  <p:iterate type="lt">
                                    <p:tmPct val="50000"/>
                                  </p:iterate>
                                  <p:childTnLst>
                                    <p:set>
                                      <p:cBhvr>
                                        <p:cTn id="16" dur="1" fill="hold">
                                          <p:stCondLst>
                                            <p:cond delay="0"/>
                                          </p:stCondLst>
                                        </p:cTn>
                                        <p:tgtEl>
                                          <p:spTgt spid="58386">
                                            <p:txEl>
                                              <p:pRg st="0" end="0"/>
                                            </p:txEl>
                                          </p:spTgt>
                                        </p:tgtEl>
                                        <p:attrNameLst>
                                          <p:attrName>style.visibility</p:attrName>
                                        </p:attrNameLst>
                                      </p:cBhvr>
                                      <p:to>
                                        <p:strVal val="visible"/>
                                      </p:to>
                                    </p:set>
                                    <p:anim calcmode="discrete" valueType="clr">
                                      <p:cBhvr override="childStyle">
                                        <p:cTn id="17" dur="80"/>
                                        <p:tgtEl>
                                          <p:spTgt spid="5838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58386">
                                            <p:txEl>
                                              <p:pRg st="0" end="0"/>
                                            </p:txEl>
                                          </p:spTgt>
                                        </p:tgtEl>
                                        <p:attrNameLst>
                                          <p:attrName>fillcolor</p:attrName>
                                        </p:attrNameLst>
                                      </p:cBhvr>
                                      <p:tavLst>
                                        <p:tav tm="0">
                                          <p:val>
                                            <p:clrVal>
                                              <a:schemeClr val="accent2"/>
                                            </p:clrVal>
                                          </p:val>
                                        </p:tav>
                                        <p:tav tm="50000">
                                          <p:val>
                                            <p:clrVal>
                                              <a:schemeClr val="hlink"/>
                                            </p:clrVal>
                                          </p:val>
                                        </p:tav>
                                      </p:tavLst>
                                    </p:anim>
                                    <p:set>
                                      <p:cBhvr>
                                        <p:cTn id="19" dur="80"/>
                                        <p:tgtEl>
                                          <p:spTgt spid="58386">
                                            <p:txEl>
                                              <p:pRg st="0" end="0"/>
                                            </p:txEl>
                                          </p:spTgt>
                                        </p:tgtEl>
                                        <p:attrNameLst>
                                          <p:attrName>fill.type</p:attrName>
                                        </p:attrNameLst>
                                      </p:cBhvr>
                                      <p:to>
                                        <p:strVal val="solid"/>
                                      </p:to>
                                    </p:set>
                                  </p:childTnLst>
                                </p:cTn>
                              </p:par>
                              <p:par>
                                <p:cTn id="20" presetID="1" presetClass="entr" presetSubtype="0" fill="hold" nodeType="withEffect">
                                  <p:stCondLst>
                                    <p:cond delay="0"/>
                                  </p:stCondLst>
                                  <p:childTnLst>
                                    <p:set>
                                      <p:cBhvr>
                                        <p:cTn id="21" dur="1" fill="hold">
                                          <p:stCondLst>
                                            <p:cond delay="0"/>
                                          </p:stCondLst>
                                        </p:cTn>
                                        <p:tgtEl>
                                          <p:spTgt spid="4"/>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0" presetClass="path" presetSubtype="0" accel="50000" decel="50000" fill="hold" nodeType="clickEffect">
                                  <p:stCondLst>
                                    <p:cond delay="0"/>
                                  </p:stCondLst>
                                  <p:childTnLst>
                                    <p:animMotion origin="layout" path="M 0.00139 3.33333E-6 L -0.39167 -0.24815 L -0.05417 -0.24815 " pathEditMode="relative" rAng="0" ptsTypes="AAA">
                                      <p:cBhvr>
                                        <p:cTn id="25" dur="2000" fill="hold"/>
                                        <p:tgtEl>
                                          <p:spTgt spid="4"/>
                                        </p:tgtEl>
                                        <p:attrNameLst>
                                          <p:attrName>ppt_x</p:attrName>
                                          <p:attrName>ppt_y</p:attrName>
                                        </p:attrNameLst>
                                      </p:cBhvr>
                                      <p:rCtr x="-19653" y="-12407"/>
                                    </p:animMotion>
                                  </p:childTnLst>
                                </p:cTn>
                              </p:par>
                            </p:childTnLst>
                          </p:cTn>
                        </p:par>
                      </p:childTnLst>
                    </p:cTn>
                  </p:par>
                  <p:par>
                    <p:cTn id="26" fill="hold" nodeType="clickPar">
                      <p:stCondLst>
                        <p:cond delay="indefinite"/>
                      </p:stCondLst>
                      <p:childTnLst>
                        <p:par>
                          <p:cTn id="27" fill="hold" nodeType="withGroup">
                            <p:stCondLst>
                              <p:cond delay="0"/>
                            </p:stCondLst>
                            <p:childTnLst>
                              <p:par>
                                <p:cTn id="28" presetID="27" presetClass="entr" presetSubtype="0" fill="hold" nodeType="clickEffect">
                                  <p:stCondLst>
                                    <p:cond delay="0"/>
                                  </p:stCondLst>
                                  <p:iterate type="lt">
                                    <p:tmPct val="50000"/>
                                  </p:iterate>
                                  <p:childTnLst>
                                    <p:set>
                                      <p:cBhvr>
                                        <p:cTn id="29" dur="1" fill="hold">
                                          <p:stCondLst>
                                            <p:cond delay="0"/>
                                          </p:stCondLst>
                                        </p:cTn>
                                        <p:tgtEl>
                                          <p:spTgt spid="58386">
                                            <p:txEl>
                                              <p:pRg st="1" end="1"/>
                                            </p:txEl>
                                          </p:spTgt>
                                        </p:tgtEl>
                                        <p:attrNameLst>
                                          <p:attrName>style.visibility</p:attrName>
                                        </p:attrNameLst>
                                      </p:cBhvr>
                                      <p:to>
                                        <p:strVal val="visible"/>
                                      </p:to>
                                    </p:set>
                                    <p:anim calcmode="discrete" valueType="clr">
                                      <p:cBhvr override="childStyle">
                                        <p:cTn id="30" dur="80"/>
                                        <p:tgtEl>
                                          <p:spTgt spid="58386">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1" dur="80"/>
                                        <p:tgtEl>
                                          <p:spTgt spid="58386">
                                            <p:txEl>
                                              <p:pRg st="1" end="1"/>
                                            </p:txEl>
                                          </p:spTgt>
                                        </p:tgtEl>
                                        <p:attrNameLst>
                                          <p:attrName>fillcolor</p:attrName>
                                        </p:attrNameLst>
                                      </p:cBhvr>
                                      <p:tavLst>
                                        <p:tav tm="0">
                                          <p:val>
                                            <p:clrVal>
                                              <a:schemeClr val="accent2"/>
                                            </p:clrVal>
                                          </p:val>
                                        </p:tav>
                                        <p:tav tm="50000">
                                          <p:val>
                                            <p:clrVal>
                                              <a:schemeClr val="hlink"/>
                                            </p:clrVal>
                                          </p:val>
                                        </p:tav>
                                      </p:tavLst>
                                    </p:anim>
                                    <p:set>
                                      <p:cBhvr>
                                        <p:cTn id="32" dur="80"/>
                                        <p:tgtEl>
                                          <p:spTgt spid="58386">
                                            <p:txEl>
                                              <p:pRg st="1" end="1"/>
                                            </p:txEl>
                                          </p:spTgt>
                                        </p:tgtEl>
                                        <p:attrNameLst>
                                          <p:attrName>fill.type</p:attrName>
                                        </p:attrNameLst>
                                      </p:cBhvr>
                                      <p:to>
                                        <p:strVal val="solid"/>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1000" fill="hold"/>
                                        <p:tgtEl>
                                          <p:spTgt spid="2"/>
                                        </p:tgtEl>
                                        <p:attrNameLst>
                                          <p:attrName>ppt_x</p:attrName>
                                        </p:attrNameLst>
                                      </p:cBhvr>
                                      <p:tavLst>
                                        <p:tav tm="0">
                                          <p:val>
                                            <p:strVal val="#ppt_x"/>
                                          </p:val>
                                        </p:tav>
                                        <p:tav tm="100000">
                                          <p:val>
                                            <p:strVal val="#ppt_x"/>
                                          </p:val>
                                        </p:tav>
                                      </p:tavLst>
                                    </p:anim>
                                    <p:anim calcmode="lin" valueType="num">
                                      <p:cBhvr additive="base">
                                        <p:cTn id="3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0" presetClass="path" presetSubtype="0" accel="50000" decel="50000" fill="hold" nodeType="clickEffect">
                                  <p:stCondLst>
                                    <p:cond delay="0"/>
                                  </p:stCondLst>
                                  <p:childTnLst>
                                    <p:animMotion origin="layout" path="M -0.05417 -0.24815 C -0.18924 -0.25186 -0.32431 -0.25487 -0.36025 -0.2294 C -0.39601 -0.20348 -0.33386 -0.15139 -0.27066 -0.09306 C -0.2073 -0.03426 -0.029 0.08657 0.01996 0.12268 " pathEditMode="relative" rAng="0" ptsTypes="aaaA">
                                      <p:cBhvr>
                                        <p:cTn id="42" dur="2000" fill="hold"/>
                                        <p:tgtEl>
                                          <p:spTgt spid="4"/>
                                        </p:tgtEl>
                                        <p:attrNameLst>
                                          <p:attrName>ppt_x</p:attrName>
                                          <p:attrName>ppt_y</p:attrName>
                                        </p:attrNameLst>
                                      </p:cBhvr>
                                      <p:rCtr x="-13385" y="18194"/>
                                    </p:animMotion>
                                  </p:childTnLst>
                                </p:cTn>
                              </p:par>
                            </p:childTnLst>
                          </p:cTn>
                        </p:par>
                        <p:par>
                          <p:cTn id="43" fill="hold" nodeType="afterGroup">
                            <p:stCondLst>
                              <p:cond delay="2000"/>
                            </p:stCondLst>
                            <p:childTnLst>
                              <p:par>
                                <p:cTn id="44" presetID="8" presetClass="emph" presetSubtype="0" fill="hold" nodeType="afterEffect">
                                  <p:stCondLst>
                                    <p:cond delay="500"/>
                                  </p:stCondLst>
                                  <p:childTnLst>
                                    <p:animRot by="-1800000">
                                      <p:cBhvr>
                                        <p:cTn id="45" dur="2000" fill="hold"/>
                                        <p:tgtEl>
                                          <p:spTgt spid="4"/>
                                        </p:tgtEl>
                                        <p:attrNameLst>
                                          <p:attrName>r</p:attrName>
                                        </p:attrNameLst>
                                      </p:cBhvr>
                                    </p:animRot>
                                  </p:childTnLst>
                                </p:cTn>
                              </p:par>
                            </p:childTnLst>
                          </p:cTn>
                        </p:par>
                        <p:par>
                          <p:cTn id="46" fill="hold" nodeType="afterGroup">
                            <p:stCondLst>
                              <p:cond delay="4500"/>
                            </p:stCondLst>
                            <p:childTnLst>
                              <p:par>
                                <p:cTn id="47" presetID="1" presetClass="entr" presetSubtype="0" fill="hold" nodeType="afterEffect">
                                  <p:stCondLst>
                                    <p:cond delay="0"/>
                                  </p:stCondLst>
                                  <p:childTnLst>
                                    <p:set>
                                      <p:cBhvr>
                                        <p:cTn id="48" dur="1" fill="hold">
                                          <p:stCondLst>
                                            <p:cond delay="0"/>
                                          </p:stCondLst>
                                        </p:cTn>
                                        <p:tgtEl>
                                          <p:spTgt spid="5842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842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8423"/>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50" presetClass="entr" presetSubtype="0" decel="100000" fill="hold" nodeType="clickEffect">
                                  <p:stCondLst>
                                    <p:cond delay="0"/>
                                  </p:stCondLst>
                                  <p:childTnLst>
                                    <p:set>
                                      <p:cBhvr>
                                        <p:cTn id="56" dur="1" fill="hold">
                                          <p:stCondLst>
                                            <p:cond delay="0"/>
                                          </p:stCondLst>
                                        </p:cTn>
                                        <p:tgtEl>
                                          <p:spTgt spid="58386">
                                            <p:txEl>
                                              <p:pRg st="2" end="2"/>
                                            </p:txEl>
                                          </p:spTgt>
                                        </p:tgtEl>
                                        <p:attrNameLst>
                                          <p:attrName>style.visibility</p:attrName>
                                        </p:attrNameLst>
                                      </p:cBhvr>
                                      <p:to>
                                        <p:strVal val="visible"/>
                                      </p:to>
                                    </p:set>
                                    <p:anim calcmode="lin" valueType="num">
                                      <p:cBhvr>
                                        <p:cTn id="57" dur="1000" fill="hold"/>
                                        <p:tgtEl>
                                          <p:spTgt spid="58386">
                                            <p:txEl>
                                              <p:pRg st="2" end="2"/>
                                            </p:txEl>
                                          </p:spTgt>
                                        </p:tgtEl>
                                        <p:attrNameLst>
                                          <p:attrName>ppt_w</p:attrName>
                                        </p:attrNameLst>
                                      </p:cBhvr>
                                      <p:tavLst>
                                        <p:tav tm="0">
                                          <p:val>
                                            <p:strVal val="#ppt_w+.3"/>
                                          </p:val>
                                        </p:tav>
                                        <p:tav tm="100000">
                                          <p:val>
                                            <p:strVal val="#ppt_w"/>
                                          </p:val>
                                        </p:tav>
                                      </p:tavLst>
                                    </p:anim>
                                    <p:anim calcmode="lin" valueType="num">
                                      <p:cBhvr>
                                        <p:cTn id="58" dur="1000" fill="hold"/>
                                        <p:tgtEl>
                                          <p:spTgt spid="58386">
                                            <p:txEl>
                                              <p:pRg st="2" end="2"/>
                                            </p:txEl>
                                          </p:spTgt>
                                        </p:tgtEl>
                                        <p:attrNameLst>
                                          <p:attrName>ppt_h</p:attrName>
                                        </p:attrNameLst>
                                      </p:cBhvr>
                                      <p:tavLst>
                                        <p:tav tm="0">
                                          <p:val>
                                            <p:strVal val="#ppt_h"/>
                                          </p:val>
                                        </p:tav>
                                        <p:tav tm="100000">
                                          <p:val>
                                            <p:strVal val="#ppt_h"/>
                                          </p:val>
                                        </p:tav>
                                      </p:tavLst>
                                    </p:anim>
                                    <p:animEffect transition="in" filter="fade">
                                      <p:cBhvr>
                                        <p:cTn id="59" dur="1000"/>
                                        <p:tgtEl>
                                          <p:spTgt spid="5838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23" grpId="0"/>
      <p:bldP spid="58424"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AutoShape 2"/>
          <p:cNvSpPr>
            <a:spLocks noChangeArrowheads="1"/>
          </p:cNvSpPr>
          <p:nvPr/>
        </p:nvSpPr>
        <p:spPr bwMode="auto">
          <a:xfrm>
            <a:off x="4724400" y="2286000"/>
            <a:ext cx="2852738" cy="1371600"/>
          </a:xfrm>
          <a:prstGeom prst="cube">
            <a:avLst>
              <a:gd name="adj" fmla="val 13097"/>
            </a:avLst>
          </a:prstGeom>
          <a:gradFill rotWithShape="1">
            <a:gsLst>
              <a:gs pos="0">
                <a:schemeClr val="accent1">
                  <a:gamma/>
                  <a:shade val="46275"/>
                  <a:invGamma/>
                </a:schemeClr>
              </a:gs>
              <a:gs pos="50000">
                <a:schemeClr val="accent1">
                  <a:alpha val="2000"/>
                </a:schemeClr>
              </a:gs>
              <a:gs pos="100000">
                <a:schemeClr val="accent1">
                  <a:gamma/>
                  <a:shade val="46275"/>
                  <a:invGamma/>
                </a:schemeClr>
              </a:gs>
            </a:gsLst>
            <a:lin ang="5400000" scaled="1"/>
          </a:gradFill>
          <a:ln w="9525">
            <a:solidFill>
              <a:schemeClr val="accent1"/>
            </a:solidFill>
            <a:miter lim="800000"/>
            <a:headEnd/>
            <a:tailEnd/>
          </a:ln>
          <a:effectLst/>
        </p:spPr>
        <p:txBody>
          <a:bodyPr wrap="none" anchor="ctr"/>
          <a:lstStyle/>
          <a:p>
            <a:pPr>
              <a:defRPr/>
            </a:pPr>
            <a:endParaRPr lang="en-US">
              <a:latin typeface="Arial" charset="0"/>
            </a:endParaRPr>
          </a:p>
        </p:txBody>
      </p:sp>
      <p:sp>
        <p:nvSpPr>
          <p:cNvPr id="59395" name="WordArt 3"/>
          <p:cNvSpPr>
            <a:spLocks noChangeArrowheads="1" noChangeShapeType="1" noTextEdit="1"/>
          </p:cNvSpPr>
          <p:nvPr/>
        </p:nvSpPr>
        <p:spPr bwMode="auto">
          <a:xfrm>
            <a:off x="5105400" y="609600"/>
            <a:ext cx="2133600" cy="457200"/>
          </a:xfrm>
          <a:prstGeom prst="rect">
            <a:avLst/>
          </a:prstGeom>
        </p:spPr>
        <p:txBody>
          <a:bodyPr wrap="none" fromWordArt="1">
            <a:prstTxWarp prst="textPlain">
              <a:avLst>
                <a:gd name="adj" fmla="val 50000"/>
              </a:avLst>
            </a:prstTxWarp>
          </a:bodyPr>
          <a:lstStyle/>
          <a:p>
            <a:r>
              <a:rPr lang="vi-VN" sz="3600" b="1" kern="1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Vì sao vật bị nhiễm từ ?</a:t>
            </a:r>
          </a:p>
        </p:txBody>
      </p:sp>
      <p:sp>
        <p:nvSpPr>
          <p:cNvPr id="24580" name="Text Box 4"/>
          <p:cNvSpPr txBox="1">
            <a:spLocks noChangeArrowheads="1"/>
          </p:cNvSpPr>
          <p:nvPr/>
        </p:nvSpPr>
        <p:spPr bwMode="auto">
          <a:xfrm>
            <a:off x="2232025" y="380206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vi-VN" altLang="vi-VN"/>
          </a:p>
        </p:txBody>
      </p:sp>
      <p:sp>
        <p:nvSpPr>
          <p:cNvPr id="24581" name="Text Box 5"/>
          <p:cNvSpPr txBox="1">
            <a:spLocks noChangeArrowheads="1"/>
          </p:cNvSpPr>
          <p:nvPr/>
        </p:nvSpPr>
        <p:spPr bwMode="auto">
          <a:xfrm>
            <a:off x="9372600" y="6172201"/>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582" name="Text Box 6"/>
          <p:cNvSpPr txBox="1">
            <a:spLocks noChangeArrowheads="1"/>
          </p:cNvSpPr>
          <p:nvPr/>
        </p:nvSpPr>
        <p:spPr bwMode="auto">
          <a:xfrm>
            <a:off x="1584325" y="43037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583" name="Text Box 7"/>
          <p:cNvSpPr txBox="1">
            <a:spLocks noChangeArrowheads="1"/>
          </p:cNvSpPr>
          <p:nvPr/>
        </p:nvSpPr>
        <p:spPr bwMode="auto">
          <a:xfrm>
            <a:off x="1524000" y="228601"/>
            <a:ext cx="1066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endParaRPr lang="vi-VN" altLang="vi-VN"/>
          </a:p>
        </p:txBody>
      </p:sp>
      <p:sp>
        <p:nvSpPr>
          <p:cNvPr id="59400" name="AutoShape 8"/>
          <p:cNvSpPr>
            <a:spLocks noChangeArrowheads="1"/>
          </p:cNvSpPr>
          <p:nvPr/>
        </p:nvSpPr>
        <p:spPr bwMode="auto">
          <a:xfrm>
            <a:off x="3276600" y="2265364"/>
            <a:ext cx="1295400" cy="1468437"/>
          </a:xfrm>
          <a:prstGeom prst="cube">
            <a:avLst>
              <a:gd name="adj" fmla="val 25000"/>
            </a:avLst>
          </a:prstGeom>
          <a:gradFill rotWithShape="1">
            <a:gsLst>
              <a:gs pos="0">
                <a:srgbClr val="FF0000"/>
              </a:gs>
              <a:gs pos="100000">
                <a:srgbClr val="760000"/>
              </a:gs>
            </a:gsLst>
            <a:lin ang="5400000" scaled="1"/>
          </a:gradFill>
          <a:ln w="9525">
            <a:solidFill>
              <a:srgbClr val="FF00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vi-VN" sz="5400" b="1">
                <a:solidFill>
                  <a:schemeClr val="bg1"/>
                </a:solidFill>
              </a:rPr>
              <a:t>S</a:t>
            </a:r>
          </a:p>
        </p:txBody>
      </p:sp>
      <p:grpSp>
        <p:nvGrpSpPr>
          <p:cNvPr id="2" name="Group 9"/>
          <p:cNvGrpSpPr>
            <a:grpSpLocks/>
          </p:cNvGrpSpPr>
          <p:nvPr/>
        </p:nvGrpSpPr>
        <p:grpSpPr bwMode="auto">
          <a:xfrm rot="19754236">
            <a:off x="4800600" y="3276600"/>
            <a:ext cx="381000" cy="152400"/>
            <a:chOff x="2544" y="2928"/>
            <a:chExt cx="336" cy="144"/>
          </a:xfrm>
        </p:grpSpPr>
        <p:sp>
          <p:nvSpPr>
            <p:cNvPr id="24647" name="AutoShape 10"/>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48" name="AutoShape 11"/>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3" name="Group 12"/>
          <p:cNvGrpSpPr>
            <a:grpSpLocks/>
          </p:cNvGrpSpPr>
          <p:nvPr/>
        </p:nvGrpSpPr>
        <p:grpSpPr bwMode="auto">
          <a:xfrm rot="18850181">
            <a:off x="6403975" y="3057525"/>
            <a:ext cx="381000" cy="152400"/>
            <a:chOff x="2544" y="2928"/>
            <a:chExt cx="336" cy="144"/>
          </a:xfrm>
        </p:grpSpPr>
        <p:sp>
          <p:nvSpPr>
            <p:cNvPr id="24645" name="AutoShape 13"/>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46" name="AutoShape 14"/>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4" name="Group 15"/>
          <p:cNvGrpSpPr>
            <a:grpSpLocks/>
          </p:cNvGrpSpPr>
          <p:nvPr/>
        </p:nvGrpSpPr>
        <p:grpSpPr bwMode="auto">
          <a:xfrm rot="859363">
            <a:off x="6413500" y="2828925"/>
            <a:ext cx="381000" cy="152400"/>
            <a:chOff x="2544" y="2928"/>
            <a:chExt cx="336" cy="144"/>
          </a:xfrm>
        </p:grpSpPr>
        <p:sp>
          <p:nvSpPr>
            <p:cNvPr id="24643" name="AutoShape 16"/>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44" name="AutoShape 17"/>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5" name="Group 18"/>
          <p:cNvGrpSpPr>
            <a:grpSpLocks/>
          </p:cNvGrpSpPr>
          <p:nvPr/>
        </p:nvGrpSpPr>
        <p:grpSpPr bwMode="auto">
          <a:xfrm rot="1241727">
            <a:off x="6413500" y="3276600"/>
            <a:ext cx="381000" cy="152400"/>
            <a:chOff x="2544" y="2928"/>
            <a:chExt cx="336" cy="144"/>
          </a:xfrm>
        </p:grpSpPr>
        <p:sp>
          <p:nvSpPr>
            <p:cNvPr id="24641" name="AutoShape 19"/>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42" name="AutoShape 20"/>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6" name="Group 21"/>
          <p:cNvGrpSpPr>
            <a:grpSpLocks/>
          </p:cNvGrpSpPr>
          <p:nvPr/>
        </p:nvGrpSpPr>
        <p:grpSpPr bwMode="auto">
          <a:xfrm rot="19911504">
            <a:off x="6413500" y="2590800"/>
            <a:ext cx="381000" cy="152400"/>
            <a:chOff x="2544" y="2928"/>
            <a:chExt cx="336" cy="144"/>
          </a:xfrm>
        </p:grpSpPr>
        <p:sp>
          <p:nvSpPr>
            <p:cNvPr id="24639" name="AutoShape 22"/>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40" name="AutoShape 23"/>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7" name="Group 24"/>
          <p:cNvGrpSpPr>
            <a:grpSpLocks/>
          </p:cNvGrpSpPr>
          <p:nvPr/>
        </p:nvGrpSpPr>
        <p:grpSpPr bwMode="auto">
          <a:xfrm rot="10800000">
            <a:off x="5321300" y="3276600"/>
            <a:ext cx="381000" cy="152400"/>
            <a:chOff x="2544" y="2928"/>
            <a:chExt cx="336" cy="144"/>
          </a:xfrm>
        </p:grpSpPr>
        <p:sp>
          <p:nvSpPr>
            <p:cNvPr id="24637" name="AutoShape 25"/>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38" name="AutoShape 26"/>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8" name="Group 27"/>
          <p:cNvGrpSpPr>
            <a:grpSpLocks/>
          </p:cNvGrpSpPr>
          <p:nvPr/>
        </p:nvGrpSpPr>
        <p:grpSpPr bwMode="auto">
          <a:xfrm rot="3159039">
            <a:off x="5895975" y="3314700"/>
            <a:ext cx="381000" cy="152400"/>
            <a:chOff x="2544" y="2928"/>
            <a:chExt cx="336" cy="144"/>
          </a:xfrm>
        </p:grpSpPr>
        <p:sp>
          <p:nvSpPr>
            <p:cNvPr id="24635" name="AutoShape 28"/>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36" name="AutoShape 29"/>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9" name="Group 30"/>
          <p:cNvGrpSpPr>
            <a:grpSpLocks/>
          </p:cNvGrpSpPr>
          <p:nvPr/>
        </p:nvGrpSpPr>
        <p:grpSpPr bwMode="auto">
          <a:xfrm rot="497829">
            <a:off x="4800600" y="2590800"/>
            <a:ext cx="381000" cy="152400"/>
            <a:chOff x="2544" y="2928"/>
            <a:chExt cx="336" cy="144"/>
          </a:xfrm>
        </p:grpSpPr>
        <p:sp>
          <p:nvSpPr>
            <p:cNvPr id="24633" name="AutoShape 31"/>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34" name="AutoShape 32"/>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10" name="Group 33"/>
          <p:cNvGrpSpPr>
            <a:grpSpLocks/>
          </p:cNvGrpSpPr>
          <p:nvPr/>
        </p:nvGrpSpPr>
        <p:grpSpPr bwMode="auto">
          <a:xfrm rot="19500479">
            <a:off x="4800600" y="2819400"/>
            <a:ext cx="381000" cy="152400"/>
            <a:chOff x="2544" y="2928"/>
            <a:chExt cx="336" cy="144"/>
          </a:xfrm>
        </p:grpSpPr>
        <p:sp>
          <p:nvSpPr>
            <p:cNvPr id="24631" name="AutoShape 34"/>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32" name="AutoShape 35"/>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11" name="Group 36"/>
          <p:cNvGrpSpPr>
            <a:grpSpLocks/>
          </p:cNvGrpSpPr>
          <p:nvPr/>
        </p:nvGrpSpPr>
        <p:grpSpPr bwMode="auto">
          <a:xfrm rot="2648694">
            <a:off x="4800600" y="3048000"/>
            <a:ext cx="381000" cy="152400"/>
            <a:chOff x="2544" y="2928"/>
            <a:chExt cx="336" cy="144"/>
          </a:xfrm>
        </p:grpSpPr>
        <p:sp>
          <p:nvSpPr>
            <p:cNvPr id="24629" name="AutoShape 37"/>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30" name="AutoShape 38"/>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12" name="Group 39"/>
          <p:cNvGrpSpPr>
            <a:grpSpLocks/>
          </p:cNvGrpSpPr>
          <p:nvPr/>
        </p:nvGrpSpPr>
        <p:grpSpPr bwMode="auto">
          <a:xfrm rot="20672327">
            <a:off x="5337175" y="3063875"/>
            <a:ext cx="381000" cy="152400"/>
            <a:chOff x="2544" y="2928"/>
            <a:chExt cx="336" cy="144"/>
          </a:xfrm>
        </p:grpSpPr>
        <p:sp>
          <p:nvSpPr>
            <p:cNvPr id="24627" name="AutoShape 40"/>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28" name="AutoShape 41"/>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13" name="Group 42"/>
          <p:cNvGrpSpPr>
            <a:grpSpLocks/>
          </p:cNvGrpSpPr>
          <p:nvPr/>
        </p:nvGrpSpPr>
        <p:grpSpPr bwMode="auto">
          <a:xfrm rot="17730832">
            <a:off x="5883275" y="2863850"/>
            <a:ext cx="381000" cy="152400"/>
            <a:chOff x="2544" y="2928"/>
            <a:chExt cx="336" cy="144"/>
          </a:xfrm>
        </p:grpSpPr>
        <p:sp>
          <p:nvSpPr>
            <p:cNvPr id="24625" name="AutoShape 43"/>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26" name="AutoShape 44"/>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14" name="Group 45"/>
          <p:cNvGrpSpPr>
            <a:grpSpLocks/>
          </p:cNvGrpSpPr>
          <p:nvPr/>
        </p:nvGrpSpPr>
        <p:grpSpPr bwMode="auto">
          <a:xfrm rot="2598919">
            <a:off x="5905500" y="2609850"/>
            <a:ext cx="381000" cy="152400"/>
            <a:chOff x="2544" y="2928"/>
            <a:chExt cx="336" cy="144"/>
          </a:xfrm>
        </p:grpSpPr>
        <p:sp>
          <p:nvSpPr>
            <p:cNvPr id="24623" name="AutoShape 46"/>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24" name="AutoShape 47"/>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15" name="Group 48"/>
          <p:cNvGrpSpPr>
            <a:grpSpLocks/>
          </p:cNvGrpSpPr>
          <p:nvPr/>
        </p:nvGrpSpPr>
        <p:grpSpPr bwMode="auto">
          <a:xfrm rot="21314182">
            <a:off x="5899150" y="3079750"/>
            <a:ext cx="381000" cy="152400"/>
            <a:chOff x="2544" y="2928"/>
            <a:chExt cx="336" cy="144"/>
          </a:xfrm>
        </p:grpSpPr>
        <p:sp>
          <p:nvSpPr>
            <p:cNvPr id="24621" name="AutoShape 49"/>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22" name="AutoShape 50"/>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16" name="Group 51"/>
          <p:cNvGrpSpPr>
            <a:grpSpLocks/>
          </p:cNvGrpSpPr>
          <p:nvPr/>
        </p:nvGrpSpPr>
        <p:grpSpPr bwMode="auto">
          <a:xfrm rot="2901987">
            <a:off x="5327650" y="2619375"/>
            <a:ext cx="381000" cy="152400"/>
            <a:chOff x="2544" y="2928"/>
            <a:chExt cx="336" cy="144"/>
          </a:xfrm>
        </p:grpSpPr>
        <p:sp>
          <p:nvSpPr>
            <p:cNvPr id="24619" name="AutoShape 52"/>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20" name="AutoShape 53"/>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17" name="Group 54"/>
          <p:cNvGrpSpPr>
            <a:grpSpLocks/>
          </p:cNvGrpSpPr>
          <p:nvPr/>
        </p:nvGrpSpPr>
        <p:grpSpPr bwMode="auto">
          <a:xfrm rot="18949819">
            <a:off x="5334000" y="2819400"/>
            <a:ext cx="381000" cy="152400"/>
            <a:chOff x="2544" y="2928"/>
            <a:chExt cx="336" cy="144"/>
          </a:xfrm>
        </p:grpSpPr>
        <p:sp>
          <p:nvSpPr>
            <p:cNvPr id="24617" name="AutoShape 55"/>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18" name="AutoShape 56"/>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sp>
        <p:nvSpPr>
          <p:cNvPr id="59449" name="WordArt 57"/>
          <p:cNvSpPr>
            <a:spLocks noChangeArrowheads="1" noChangeShapeType="1" noTextEdit="1"/>
          </p:cNvSpPr>
          <p:nvPr/>
        </p:nvSpPr>
        <p:spPr bwMode="auto">
          <a:xfrm>
            <a:off x="5105400" y="1219200"/>
            <a:ext cx="2209800" cy="457200"/>
          </a:xfrm>
          <a:prstGeom prst="rect">
            <a:avLst/>
          </a:prstGeom>
        </p:spPr>
        <p:txBody>
          <a:bodyPr wrap="none" fromWordArt="1">
            <a:prstTxWarp prst="textPlain">
              <a:avLst>
                <a:gd name="adj" fmla="val 50000"/>
              </a:avLst>
            </a:prstTxWarp>
          </a:bodyPr>
          <a:lstStyle/>
          <a:p>
            <a:r>
              <a:rPr lang="vi-VN" sz="3600" b="1" kern="1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Vì sao vật bị mất từ tính ?</a:t>
            </a:r>
          </a:p>
        </p:txBody>
      </p:sp>
      <p:grpSp>
        <p:nvGrpSpPr>
          <p:cNvPr id="18" name="Group 58"/>
          <p:cNvGrpSpPr>
            <a:grpSpLocks/>
          </p:cNvGrpSpPr>
          <p:nvPr/>
        </p:nvGrpSpPr>
        <p:grpSpPr bwMode="auto">
          <a:xfrm rot="3159039">
            <a:off x="6946900" y="3314700"/>
            <a:ext cx="381000" cy="152400"/>
            <a:chOff x="2544" y="2928"/>
            <a:chExt cx="336" cy="144"/>
          </a:xfrm>
        </p:grpSpPr>
        <p:sp>
          <p:nvSpPr>
            <p:cNvPr id="24615" name="AutoShape 59"/>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16" name="AutoShape 60"/>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19" name="Group 61"/>
          <p:cNvGrpSpPr>
            <a:grpSpLocks/>
          </p:cNvGrpSpPr>
          <p:nvPr/>
        </p:nvGrpSpPr>
        <p:grpSpPr bwMode="auto">
          <a:xfrm rot="17730832">
            <a:off x="6937375" y="2847975"/>
            <a:ext cx="381000" cy="152400"/>
            <a:chOff x="2544" y="2928"/>
            <a:chExt cx="336" cy="144"/>
          </a:xfrm>
        </p:grpSpPr>
        <p:sp>
          <p:nvSpPr>
            <p:cNvPr id="24613" name="AutoShape 62"/>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14" name="AutoShape 63"/>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20" name="Group 64"/>
          <p:cNvGrpSpPr>
            <a:grpSpLocks/>
          </p:cNvGrpSpPr>
          <p:nvPr/>
        </p:nvGrpSpPr>
        <p:grpSpPr bwMode="auto">
          <a:xfrm rot="2598919">
            <a:off x="6937375" y="2609850"/>
            <a:ext cx="381000" cy="152400"/>
            <a:chOff x="2544" y="2928"/>
            <a:chExt cx="336" cy="144"/>
          </a:xfrm>
        </p:grpSpPr>
        <p:sp>
          <p:nvSpPr>
            <p:cNvPr id="24611" name="AutoShape 65"/>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12" name="AutoShape 66"/>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21" name="Group 67"/>
          <p:cNvGrpSpPr>
            <a:grpSpLocks/>
          </p:cNvGrpSpPr>
          <p:nvPr/>
        </p:nvGrpSpPr>
        <p:grpSpPr bwMode="auto">
          <a:xfrm rot="21314182">
            <a:off x="6937375" y="3057525"/>
            <a:ext cx="381000" cy="152400"/>
            <a:chOff x="2544" y="2928"/>
            <a:chExt cx="336" cy="144"/>
          </a:xfrm>
        </p:grpSpPr>
        <p:sp>
          <p:nvSpPr>
            <p:cNvPr id="24609" name="AutoShape 68"/>
            <p:cNvSpPr>
              <a:spLocks noChangeArrowheads="1"/>
            </p:cNvSpPr>
            <p:nvPr/>
          </p:nvSpPr>
          <p:spPr bwMode="auto">
            <a:xfrm>
              <a:off x="2544" y="2928"/>
              <a:ext cx="192" cy="144"/>
            </a:xfrm>
            <a:prstGeom prst="cube">
              <a:avLst>
                <a:gd name="adj" fmla="val 25000"/>
              </a:avLst>
            </a:prstGeom>
            <a:solidFill>
              <a:schemeClr val="accent2"/>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4610" name="AutoShape 69"/>
            <p:cNvSpPr>
              <a:spLocks noChangeArrowheads="1"/>
            </p:cNvSpPr>
            <p:nvPr/>
          </p:nvSpPr>
          <p:spPr bwMode="auto">
            <a:xfrm>
              <a:off x="2688" y="2928"/>
              <a:ext cx="192" cy="144"/>
            </a:xfrm>
            <a:prstGeom prst="cube">
              <a:avLst>
                <a:gd name="adj" fmla="val 25000"/>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sp>
        <p:nvSpPr>
          <p:cNvPr id="59462" name="AutoShape 70"/>
          <p:cNvSpPr>
            <a:spLocks noChangeArrowheads="1"/>
          </p:cNvSpPr>
          <p:nvPr/>
        </p:nvSpPr>
        <p:spPr bwMode="auto">
          <a:xfrm>
            <a:off x="7696200" y="2238375"/>
            <a:ext cx="1295400" cy="1468438"/>
          </a:xfrm>
          <a:prstGeom prst="cube">
            <a:avLst>
              <a:gd name="adj" fmla="val 25000"/>
            </a:avLst>
          </a:prstGeom>
          <a:gradFill rotWithShape="1">
            <a:gsLst>
              <a:gs pos="0">
                <a:schemeClr val="accent2"/>
              </a:gs>
              <a:gs pos="100000">
                <a:schemeClr val="accent2">
                  <a:gamma/>
                  <a:shade val="46275"/>
                  <a:invGamma/>
                </a:schemeClr>
              </a:gs>
            </a:gsLst>
            <a:lin ang="5400000" scaled="1"/>
          </a:gradFill>
          <a:ln w="9525">
            <a:solidFill>
              <a:schemeClr val="accent2"/>
            </a:solidFill>
            <a:miter lim="800000"/>
            <a:headEnd/>
            <a:tailEnd/>
          </a:ln>
          <a:effectLst/>
        </p:spPr>
        <p:txBody>
          <a:bodyPr wrap="none" anchor="ctr"/>
          <a:lstStyle/>
          <a:p>
            <a:pPr>
              <a:defRPr/>
            </a:pPr>
            <a:r>
              <a:rPr lang="en-US" sz="5400" b="1">
                <a:solidFill>
                  <a:schemeClr val="bg1"/>
                </a:solidFill>
                <a:latin typeface="Arial" charset="0"/>
              </a:rPr>
              <a:t>N</a:t>
            </a:r>
          </a:p>
        </p:txBody>
      </p:sp>
      <p:sp>
        <p:nvSpPr>
          <p:cNvPr id="59463" name="WordArt 71"/>
          <p:cNvSpPr>
            <a:spLocks noChangeArrowheads="1" noChangeShapeType="1" noTextEdit="1"/>
          </p:cNvSpPr>
          <p:nvPr/>
        </p:nvSpPr>
        <p:spPr bwMode="auto">
          <a:xfrm>
            <a:off x="3124200" y="4114800"/>
            <a:ext cx="6096000" cy="304800"/>
          </a:xfrm>
          <a:prstGeom prst="rect">
            <a:avLst/>
          </a:prstGeom>
        </p:spPr>
        <p:txBody>
          <a:bodyPr wrap="none" fromWordArt="1">
            <a:prstTxWarp prst="textPlain">
              <a:avLst>
                <a:gd name="adj" fmla="val 50000"/>
              </a:avLst>
            </a:prstTxWarp>
          </a:bodyPr>
          <a:lstStyle/>
          <a:p>
            <a:r>
              <a:rPr lang="vi-VN" sz="3600" b="1" kern="10">
                <a:ln w="9525">
                  <a:solidFill>
                    <a:srgbClr val="FF0000"/>
                  </a:solidFill>
                  <a:round/>
                  <a:headEnd/>
                  <a:tailEnd/>
                </a:ln>
                <a:solidFill>
                  <a:srgbClr val="FF0000"/>
                </a:solidFill>
                <a:effectLst>
                  <a:outerShdw dist="45791" dir="2021404" algn="ctr" rotWithShape="0">
                    <a:srgbClr val="B2B2B2">
                      <a:alpha val="79999"/>
                    </a:srgbClr>
                  </a:outerShdw>
                </a:effectLst>
                <a:latin typeface="Times New Roman" panose="02020603050405020304" pitchFamily="18" charset="0"/>
                <a:cs typeface="Times New Roman" panose="02020603050405020304" pitchFamily="18" charset="0"/>
              </a:rPr>
              <a:t>Hãy tìm hiểu xem để giữ gìn từ tính cửu nam châm vĩnh cửu được bền lâu ta làm thế nào ?</a:t>
            </a:r>
          </a:p>
        </p:txBody>
      </p:sp>
      <p:sp>
        <p:nvSpPr>
          <p:cNvPr id="24608" name="AutoShape 72">
            <a:hlinkClick r:id="rId2" action="ppaction://hlinksldjump" highlightClick="1"/>
          </p:cNvPr>
          <p:cNvSpPr>
            <a:spLocks noChangeArrowheads="1"/>
          </p:cNvSpPr>
          <p:nvPr/>
        </p:nvSpPr>
        <p:spPr bwMode="auto">
          <a:xfrm>
            <a:off x="9829800" y="6324600"/>
            <a:ext cx="457200" cy="228600"/>
          </a:xfrm>
          <a:prstGeom prst="actionButtonForwardNex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Tree>
    <p:extLst>
      <p:ext uri="{BB962C8B-B14F-4D97-AF65-F5344CB8AC3E}">
        <p14:creationId xmlns:p14="http://schemas.microsoft.com/office/powerpoint/2010/main" val="3211783875"/>
      </p:ext>
    </p:extLst>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childTnLst>
                                    <p:set>
                                      <p:cBhvr>
                                        <p:cTn id="6" dur="1" fill="hold">
                                          <p:stCondLst>
                                            <p:cond delay="0"/>
                                          </p:stCondLst>
                                        </p:cTn>
                                        <p:tgtEl>
                                          <p:spTgt spid="59395"/>
                                        </p:tgtEl>
                                        <p:attrNameLst>
                                          <p:attrName>style.visibility</p:attrName>
                                        </p:attrNameLst>
                                      </p:cBhvr>
                                      <p:to>
                                        <p:strVal val="visible"/>
                                      </p:to>
                                    </p:set>
                                    <p:animEffect transition="in" filter="fade">
                                      <p:cBhvr>
                                        <p:cTn id="7" dur="770" decel="100000"/>
                                        <p:tgtEl>
                                          <p:spTgt spid="59395"/>
                                        </p:tgtEl>
                                      </p:cBhvr>
                                    </p:animEffect>
                                    <p:animScale>
                                      <p:cBhvr>
                                        <p:cTn id="8" dur="770" decel="100000"/>
                                        <p:tgtEl>
                                          <p:spTgt spid="59395"/>
                                        </p:tgtEl>
                                      </p:cBhvr>
                                      <p:from x="10000" y="10000"/>
                                      <p:to x="200000" y="450000"/>
                                    </p:animScale>
                                    <p:animScale>
                                      <p:cBhvr>
                                        <p:cTn id="9" dur="1230" accel="100000" fill="hold">
                                          <p:stCondLst>
                                            <p:cond delay="770"/>
                                          </p:stCondLst>
                                        </p:cTn>
                                        <p:tgtEl>
                                          <p:spTgt spid="59395"/>
                                        </p:tgtEl>
                                      </p:cBhvr>
                                      <p:from x="200000" y="450000"/>
                                      <p:to x="100000" y="100000"/>
                                    </p:animScale>
                                    <p:set>
                                      <p:cBhvr>
                                        <p:cTn id="10" dur="770" fill="hold"/>
                                        <p:tgtEl>
                                          <p:spTgt spid="59395"/>
                                        </p:tgtEl>
                                        <p:attrNameLst>
                                          <p:attrName>ppt_x</p:attrName>
                                        </p:attrNameLst>
                                      </p:cBhvr>
                                      <p:to>
                                        <p:strVal val="(0.5)"/>
                                      </p:to>
                                    </p:set>
                                    <p:anim from="(0.5)" to="(#ppt_x)" calcmode="lin" valueType="num">
                                      <p:cBhvr>
                                        <p:cTn id="11" dur="1230" accel="100000" fill="hold">
                                          <p:stCondLst>
                                            <p:cond delay="770"/>
                                          </p:stCondLst>
                                        </p:cTn>
                                        <p:tgtEl>
                                          <p:spTgt spid="59395"/>
                                        </p:tgtEl>
                                        <p:attrNameLst>
                                          <p:attrName>ppt_x</p:attrName>
                                        </p:attrNameLst>
                                      </p:cBhvr>
                                    </p:anim>
                                    <p:set>
                                      <p:cBhvr>
                                        <p:cTn id="12" dur="770" fill="hold"/>
                                        <p:tgtEl>
                                          <p:spTgt spid="59395"/>
                                        </p:tgtEl>
                                        <p:attrNameLst>
                                          <p:attrName>ppt_y</p:attrName>
                                        </p:attrNameLst>
                                      </p:cBhvr>
                                      <p:to>
                                        <p:strVal val="(#ppt_y+0.4)"/>
                                      </p:to>
                                    </p:set>
                                    <p:anim from="(#ppt_y+0.4)" to="(#ppt_y)" calcmode="lin" valueType="num">
                                      <p:cBhvr>
                                        <p:cTn id="13" dur="1230" accel="100000" fill="hold">
                                          <p:stCondLst>
                                            <p:cond delay="770"/>
                                          </p:stCondLst>
                                        </p:cTn>
                                        <p:tgtEl>
                                          <p:spTgt spid="59395"/>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42" presetClass="entr" presetSubtype="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1000"/>
                                        <p:tgtEl>
                                          <p:spTgt spid="2"/>
                                        </p:tgtEl>
                                      </p:cBhvr>
                                    </p:animEffect>
                                    <p:anim calcmode="lin" valueType="num">
                                      <p:cBhvr>
                                        <p:cTn id="19" dur="1000" fill="hold"/>
                                        <p:tgtEl>
                                          <p:spTgt spid="2"/>
                                        </p:tgtEl>
                                        <p:attrNameLst>
                                          <p:attrName>ppt_x</p:attrName>
                                        </p:attrNameLst>
                                      </p:cBhvr>
                                      <p:tavLst>
                                        <p:tav tm="0">
                                          <p:val>
                                            <p:strVal val="#ppt_x"/>
                                          </p:val>
                                        </p:tav>
                                        <p:tav tm="100000">
                                          <p:val>
                                            <p:strVal val="#ppt_x"/>
                                          </p:val>
                                        </p:tav>
                                      </p:tavLst>
                                    </p:anim>
                                    <p:anim calcmode="lin" valueType="num">
                                      <p:cBhvr>
                                        <p:cTn id="20" dur="1000" fill="hold"/>
                                        <p:tgtEl>
                                          <p:spTgt spid="2"/>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1000"/>
                                        <p:tgtEl>
                                          <p:spTgt spid="3"/>
                                        </p:tgtEl>
                                      </p:cBhvr>
                                    </p:animEffect>
                                    <p:anim calcmode="lin" valueType="num">
                                      <p:cBhvr>
                                        <p:cTn id="24" dur="1000" fill="hold"/>
                                        <p:tgtEl>
                                          <p:spTgt spid="3"/>
                                        </p:tgtEl>
                                        <p:attrNameLst>
                                          <p:attrName>ppt_x</p:attrName>
                                        </p:attrNameLst>
                                      </p:cBhvr>
                                      <p:tavLst>
                                        <p:tav tm="0">
                                          <p:val>
                                            <p:strVal val="#ppt_x"/>
                                          </p:val>
                                        </p:tav>
                                        <p:tav tm="100000">
                                          <p:val>
                                            <p:strVal val="#ppt_x"/>
                                          </p:val>
                                        </p:tav>
                                      </p:tavLst>
                                    </p:anim>
                                    <p:anim calcmode="lin" valueType="num">
                                      <p:cBhvr>
                                        <p:cTn id="25" dur="1000" fill="hold"/>
                                        <p:tgtEl>
                                          <p:spTgt spid="3"/>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1000"/>
                                        <p:tgtEl>
                                          <p:spTgt spid="5"/>
                                        </p:tgtEl>
                                      </p:cBhvr>
                                    </p:animEffect>
                                    <p:anim calcmode="lin" valueType="num">
                                      <p:cBhvr>
                                        <p:cTn id="34" dur="1000" fill="hold"/>
                                        <p:tgtEl>
                                          <p:spTgt spid="5"/>
                                        </p:tgtEl>
                                        <p:attrNameLst>
                                          <p:attrName>ppt_x</p:attrName>
                                        </p:attrNameLst>
                                      </p:cBhvr>
                                      <p:tavLst>
                                        <p:tav tm="0">
                                          <p:val>
                                            <p:strVal val="#ppt_x"/>
                                          </p:val>
                                        </p:tav>
                                        <p:tav tm="100000">
                                          <p:val>
                                            <p:strVal val="#ppt_x"/>
                                          </p:val>
                                        </p:tav>
                                      </p:tavLst>
                                    </p:anim>
                                    <p:anim calcmode="lin" valueType="num">
                                      <p:cBhvr>
                                        <p:cTn id="35" dur="1000" fill="hold"/>
                                        <p:tgtEl>
                                          <p:spTgt spid="5"/>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fade">
                                      <p:cBhvr>
                                        <p:cTn id="38" dur="1000"/>
                                        <p:tgtEl>
                                          <p:spTgt spid="6"/>
                                        </p:tgtEl>
                                      </p:cBhvr>
                                    </p:animEffect>
                                    <p:anim calcmode="lin" valueType="num">
                                      <p:cBhvr>
                                        <p:cTn id="39" dur="1000" fill="hold"/>
                                        <p:tgtEl>
                                          <p:spTgt spid="6"/>
                                        </p:tgtEl>
                                        <p:attrNameLst>
                                          <p:attrName>ppt_x</p:attrName>
                                        </p:attrNameLst>
                                      </p:cBhvr>
                                      <p:tavLst>
                                        <p:tav tm="0">
                                          <p:val>
                                            <p:strVal val="#ppt_x"/>
                                          </p:val>
                                        </p:tav>
                                        <p:tav tm="100000">
                                          <p:val>
                                            <p:strVal val="#ppt_x"/>
                                          </p:val>
                                        </p:tav>
                                      </p:tavLst>
                                    </p:anim>
                                    <p:anim calcmode="lin" valueType="num">
                                      <p:cBhvr>
                                        <p:cTn id="40" dur="1000" fill="hold"/>
                                        <p:tgtEl>
                                          <p:spTgt spid="6"/>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1000"/>
                                        <p:tgtEl>
                                          <p:spTgt spid="7"/>
                                        </p:tgtEl>
                                      </p:cBhvr>
                                    </p:animEffect>
                                    <p:anim calcmode="lin" valueType="num">
                                      <p:cBhvr>
                                        <p:cTn id="44" dur="1000" fill="hold"/>
                                        <p:tgtEl>
                                          <p:spTgt spid="7"/>
                                        </p:tgtEl>
                                        <p:attrNameLst>
                                          <p:attrName>ppt_x</p:attrName>
                                        </p:attrNameLst>
                                      </p:cBhvr>
                                      <p:tavLst>
                                        <p:tav tm="0">
                                          <p:val>
                                            <p:strVal val="#ppt_x"/>
                                          </p:val>
                                        </p:tav>
                                        <p:tav tm="100000">
                                          <p:val>
                                            <p:strVal val="#ppt_x"/>
                                          </p:val>
                                        </p:tav>
                                      </p:tavLst>
                                    </p:anim>
                                    <p:anim calcmode="lin" valueType="num">
                                      <p:cBhvr>
                                        <p:cTn id="45" dur="1000" fill="hold"/>
                                        <p:tgtEl>
                                          <p:spTgt spid="7"/>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fade">
                                      <p:cBhvr>
                                        <p:cTn id="48" dur="1000"/>
                                        <p:tgtEl>
                                          <p:spTgt spid="8"/>
                                        </p:tgtEl>
                                      </p:cBhvr>
                                    </p:animEffect>
                                    <p:anim calcmode="lin" valueType="num">
                                      <p:cBhvr>
                                        <p:cTn id="49" dur="1000" fill="hold"/>
                                        <p:tgtEl>
                                          <p:spTgt spid="8"/>
                                        </p:tgtEl>
                                        <p:attrNameLst>
                                          <p:attrName>ppt_x</p:attrName>
                                        </p:attrNameLst>
                                      </p:cBhvr>
                                      <p:tavLst>
                                        <p:tav tm="0">
                                          <p:val>
                                            <p:strVal val="#ppt_x"/>
                                          </p:val>
                                        </p:tav>
                                        <p:tav tm="100000">
                                          <p:val>
                                            <p:strVal val="#ppt_x"/>
                                          </p:val>
                                        </p:tav>
                                      </p:tavLst>
                                    </p:anim>
                                    <p:anim calcmode="lin" valueType="num">
                                      <p:cBhvr>
                                        <p:cTn id="50" dur="1000" fill="hold"/>
                                        <p:tgtEl>
                                          <p:spTgt spid="8"/>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fade">
                                      <p:cBhvr>
                                        <p:cTn id="53" dur="1000"/>
                                        <p:tgtEl>
                                          <p:spTgt spid="9"/>
                                        </p:tgtEl>
                                      </p:cBhvr>
                                    </p:animEffect>
                                    <p:anim calcmode="lin" valueType="num">
                                      <p:cBhvr>
                                        <p:cTn id="54" dur="1000" fill="hold"/>
                                        <p:tgtEl>
                                          <p:spTgt spid="9"/>
                                        </p:tgtEl>
                                        <p:attrNameLst>
                                          <p:attrName>ppt_x</p:attrName>
                                        </p:attrNameLst>
                                      </p:cBhvr>
                                      <p:tavLst>
                                        <p:tav tm="0">
                                          <p:val>
                                            <p:strVal val="#ppt_x"/>
                                          </p:val>
                                        </p:tav>
                                        <p:tav tm="100000">
                                          <p:val>
                                            <p:strVal val="#ppt_x"/>
                                          </p:val>
                                        </p:tav>
                                      </p:tavLst>
                                    </p:anim>
                                    <p:anim calcmode="lin" valueType="num">
                                      <p:cBhvr>
                                        <p:cTn id="55" dur="1000" fill="hold"/>
                                        <p:tgtEl>
                                          <p:spTgt spid="9"/>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10"/>
                                        </p:tgtEl>
                                        <p:attrNameLst>
                                          <p:attrName>style.visibility</p:attrName>
                                        </p:attrNameLst>
                                      </p:cBhvr>
                                      <p:to>
                                        <p:strVal val="visible"/>
                                      </p:to>
                                    </p:set>
                                    <p:animEffect transition="in" filter="fade">
                                      <p:cBhvr>
                                        <p:cTn id="58" dur="1000"/>
                                        <p:tgtEl>
                                          <p:spTgt spid="10"/>
                                        </p:tgtEl>
                                      </p:cBhvr>
                                    </p:animEffect>
                                    <p:anim calcmode="lin" valueType="num">
                                      <p:cBhvr>
                                        <p:cTn id="59" dur="1000" fill="hold"/>
                                        <p:tgtEl>
                                          <p:spTgt spid="10"/>
                                        </p:tgtEl>
                                        <p:attrNameLst>
                                          <p:attrName>ppt_x</p:attrName>
                                        </p:attrNameLst>
                                      </p:cBhvr>
                                      <p:tavLst>
                                        <p:tav tm="0">
                                          <p:val>
                                            <p:strVal val="#ppt_x"/>
                                          </p:val>
                                        </p:tav>
                                        <p:tav tm="100000">
                                          <p:val>
                                            <p:strVal val="#ppt_x"/>
                                          </p:val>
                                        </p:tav>
                                      </p:tavLst>
                                    </p:anim>
                                    <p:anim calcmode="lin" valueType="num">
                                      <p:cBhvr>
                                        <p:cTn id="60" dur="1000" fill="hold"/>
                                        <p:tgtEl>
                                          <p:spTgt spid="10"/>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11"/>
                                        </p:tgtEl>
                                        <p:attrNameLst>
                                          <p:attrName>style.visibility</p:attrName>
                                        </p:attrNameLst>
                                      </p:cBhvr>
                                      <p:to>
                                        <p:strVal val="visible"/>
                                      </p:to>
                                    </p:set>
                                    <p:animEffect transition="in" filter="fade">
                                      <p:cBhvr>
                                        <p:cTn id="63" dur="1000"/>
                                        <p:tgtEl>
                                          <p:spTgt spid="11"/>
                                        </p:tgtEl>
                                      </p:cBhvr>
                                    </p:animEffect>
                                    <p:anim calcmode="lin" valueType="num">
                                      <p:cBhvr>
                                        <p:cTn id="64" dur="1000" fill="hold"/>
                                        <p:tgtEl>
                                          <p:spTgt spid="11"/>
                                        </p:tgtEl>
                                        <p:attrNameLst>
                                          <p:attrName>ppt_x</p:attrName>
                                        </p:attrNameLst>
                                      </p:cBhvr>
                                      <p:tavLst>
                                        <p:tav tm="0">
                                          <p:val>
                                            <p:strVal val="#ppt_x"/>
                                          </p:val>
                                        </p:tav>
                                        <p:tav tm="100000">
                                          <p:val>
                                            <p:strVal val="#ppt_x"/>
                                          </p:val>
                                        </p:tav>
                                      </p:tavLst>
                                    </p:anim>
                                    <p:anim calcmode="lin" valueType="num">
                                      <p:cBhvr>
                                        <p:cTn id="65" dur="1000" fill="hold"/>
                                        <p:tgtEl>
                                          <p:spTgt spid="11"/>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12"/>
                                        </p:tgtEl>
                                        <p:attrNameLst>
                                          <p:attrName>style.visibility</p:attrName>
                                        </p:attrNameLst>
                                      </p:cBhvr>
                                      <p:to>
                                        <p:strVal val="visible"/>
                                      </p:to>
                                    </p:set>
                                    <p:animEffect transition="in" filter="fade">
                                      <p:cBhvr>
                                        <p:cTn id="68" dur="1000"/>
                                        <p:tgtEl>
                                          <p:spTgt spid="12"/>
                                        </p:tgtEl>
                                      </p:cBhvr>
                                    </p:animEffect>
                                    <p:anim calcmode="lin" valueType="num">
                                      <p:cBhvr>
                                        <p:cTn id="69" dur="1000" fill="hold"/>
                                        <p:tgtEl>
                                          <p:spTgt spid="12"/>
                                        </p:tgtEl>
                                        <p:attrNameLst>
                                          <p:attrName>ppt_x</p:attrName>
                                        </p:attrNameLst>
                                      </p:cBhvr>
                                      <p:tavLst>
                                        <p:tav tm="0">
                                          <p:val>
                                            <p:strVal val="#ppt_x"/>
                                          </p:val>
                                        </p:tav>
                                        <p:tav tm="100000">
                                          <p:val>
                                            <p:strVal val="#ppt_x"/>
                                          </p:val>
                                        </p:tav>
                                      </p:tavLst>
                                    </p:anim>
                                    <p:anim calcmode="lin" valueType="num">
                                      <p:cBhvr>
                                        <p:cTn id="70" dur="1000" fill="hold"/>
                                        <p:tgtEl>
                                          <p:spTgt spid="12"/>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13"/>
                                        </p:tgtEl>
                                        <p:attrNameLst>
                                          <p:attrName>style.visibility</p:attrName>
                                        </p:attrNameLst>
                                      </p:cBhvr>
                                      <p:to>
                                        <p:strVal val="visible"/>
                                      </p:to>
                                    </p:set>
                                    <p:animEffect transition="in" filter="fade">
                                      <p:cBhvr>
                                        <p:cTn id="73" dur="1000"/>
                                        <p:tgtEl>
                                          <p:spTgt spid="13"/>
                                        </p:tgtEl>
                                      </p:cBhvr>
                                    </p:animEffect>
                                    <p:anim calcmode="lin" valueType="num">
                                      <p:cBhvr>
                                        <p:cTn id="74" dur="1000" fill="hold"/>
                                        <p:tgtEl>
                                          <p:spTgt spid="13"/>
                                        </p:tgtEl>
                                        <p:attrNameLst>
                                          <p:attrName>ppt_x</p:attrName>
                                        </p:attrNameLst>
                                      </p:cBhvr>
                                      <p:tavLst>
                                        <p:tav tm="0">
                                          <p:val>
                                            <p:strVal val="#ppt_x"/>
                                          </p:val>
                                        </p:tav>
                                        <p:tav tm="100000">
                                          <p:val>
                                            <p:strVal val="#ppt_x"/>
                                          </p:val>
                                        </p:tav>
                                      </p:tavLst>
                                    </p:anim>
                                    <p:anim calcmode="lin" valueType="num">
                                      <p:cBhvr>
                                        <p:cTn id="75" dur="1000" fill="hold"/>
                                        <p:tgtEl>
                                          <p:spTgt spid="13"/>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4"/>
                                        </p:tgtEl>
                                        <p:attrNameLst>
                                          <p:attrName>style.visibility</p:attrName>
                                        </p:attrNameLst>
                                      </p:cBhvr>
                                      <p:to>
                                        <p:strVal val="visible"/>
                                      </p:to>
                                    </p:set>
                                    <p:animEffect transition="in" filter="fade">
                                      <p:cBhvr>
                                        <p:cTn id="78" dur="1000"/>
                                        <p:tgtEl>
                                          <p:spTgt spid="14"/>
                                        </p:tgtEl>
                                      </p:cBhvr>
                                    </p:animEffect>
                                    <p:anim calcmode="lin" valueType="num">
                                      <p:cBhvr>
                                        <p:cTn id="79" dur="1000" fill="hold"/>
                                        <p:tgtEl>
                                          <p:spTgt spid="14"/>
                                        </p:tgtEl>
                                        <p:attrNameLst>
                                          <p:attrName>ppt_x</p:attrName>
                                        </p:attrNameLst>
                                      </p:cBhvr>
                                      <p:tavLst>
                                        <p:tav tm="0">
                                          <p:val>
                                            <p:strVal val="#ppt_x"/>
                                          </p:val>
                                        </p:tav>
                                        <p:tav tm="100000">
                                          <p:val>
                                            <p:strVal val="#ppt_x"/>
                                          </p:val>
                                        </p:tav>
                                      </p:tavLst>
                                    </p:anim>
                                    <p:anim calcmode="lin" valueType="num">
                                      <p:cBhvr>
                                        <p:cTn id="80" dur="1000" fill="hold"/>
                                        <p:tgtEl>
                                          <p:spTgt spid="14"/>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fade">
                                      <p:cBhvr>
                                        <p:cTn id="83" dur="1000"/>
                                        <p:tgtEl>
                                          <p:spTgt spid="15"/>
                                        </p:tgtEl>
                                      </p:cBhvr>
                                    </p:animEffect>
                                    <p:anim calcmode="lin" valueType="num">
                                      <p:cBhvr>
                                        <p:cTn id="84" dur="1000" fill="hold"/>
                                        <p:tgtEl>
                                          <p:spTgt spid="15"/>
                                        </p:tgtEl>
                                        <p:attrNameLst>
                                          <p:attrName>ppt_x</p:attrName>
                                        </p:attrNameLst>
                                      </p:cBhvr>
                                      <p:tavLst>
                                        <p:tav tm="0">
                                          <p:val>
                                            <p:strVal val="#ppt_x"/>
                                          </p:val>
                                        </p:tav>
                                        <p:tav tm="100000">
                                          <p:val>
                                            <p:strVal val="#ppt_x"/>
                                          </p:val>
                                        </p:tav>
                                      </p:tavLst>
                                    </p:anim>
                                    <p:anim calcmode="lin" valueType="num">
                                      <p:cBhvr>
                                        <p:cTn id="85" dur="1000" fill="hold"/>
                                        <p:tgtEl>
                                          <p:spTgt spid="15"/>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16"/>
                                        </p:tgtEl>
                                        <p:attrNameLst>
                                          <p:attrName>style.visibility</p:attrName>
                                        </p:attrNameLst>
                                      </p:cBhvr>
                                      <p:to>
                                        <p:strVal val="visible"/>
                                      </p:to>
                                    </p:set>
                                    <p:animEffect transition="in" filter="fade">
                                      <p:cBhvr>
                                        <p:cTn id="88" dur="1000"/>
                                        <p:tgtEl>
                                          <p:spTgt spid="16"/>
                                        </p:tgtEl>
                                      </p:cBhvr>
                                    </p:animEffect>
                                    <p:anim calcmode="lin" valueType="num">
                                      <p:cBhvr>
                                        <p:cTn id="89" dur="1000" fill="hold"/>
                                        <p:tgtEl>
                                          <p:spTgt spid="16"/>
                                        </p:tgtEl>
                                        <p:attrNameLst>
                                          <p:attrName>ppt_x</p:attrName>
                                        </p:attrNameLst>
                                      </p:cBhvr>
                                      <p:tavLst>
                                        <p:tav tm="0">
                                          <p:val>
                                            <p:strVal val="#ppt_x"/>
                                          </p:val>
                                        </p:tav>
                                        <p:tav tm="100000">
                                          <p:val>
                                            <p:strVal val="#ppt_x"/>
                                          </p:val>
                                        </p:tav>
                                      </p:tavLst>
                                    </p:anim>
                                    <p:anim calcmode="lin" valueType="num">
                                      <p:cBhvr>
                                        <p:cTn id="90" dur="1000" fill="hold"/>
                                        <p:tgtEl>
                                          <p:spTgt spid="16"/>
                                        </p:tgtEl>
                                        <p:attrNameLst>
                                          <p:attrName>ppt_y</p:attrName>
                                        </p:attrNameLst>
                                      </p:cBhvr>
                                      <p:tavLst>
                                        <p:tav tm="0">
                                          <p:val>
                                            <p:strVal val="#ppt_y+.1"/>
                                          </p:val>
                                        </p:tav>
                                        <p:tav tm="100000">
                                          <p:val>
                                            <p:strVal val="#ppt_y"/>
                                          </p:val>
                                        </p:tav>
                                      </p:tavLst>
                                    </p:anim>
                                  </p:childTnLst>
                                </p:cTn>
                              </p:par>
                              <p:par>
                                <p:cTn id="91" presetID="42" presetClass="entr" presetSubtype="0" fill="hold" nodeType="withEffect">
                                  <p:stCondLst>
                                    <p:cond delay="0"/>
                                  </p:stCondLst>
                                  <p:childTnLst>
                                    <p:set>
                                      <p:cBhvr>
                                        <p:cTn id="92" dur="1" fill="hold">
                                          <p:stCondLst>
                                            <p:cond delay="0"/>
                                          </p:stCondLst>
                                        </p:cTn>
                                        <p:tgtEl>
                                          <p:spTgt spid="17"/>
                                        </p:tgtEl>
                                        <p:attrNameLst>
                                          <p:attrName>style.visibility</p:attrName>
                                        </p:attrNameLst>
                                      </p:cBhvr>
                                      <p:to>
                                        <p:strVal val="visible"/>
                                      </p:to>
                                    </p:set>
                                    <p:animEffect transition="in" filter="fade">
                                      <p:cBhvr>
                                        <p:cTn id="93" dur="1000"/>
                                        <p:tgtEl>
                                          <p:spTgt spid="17"/>
                                        </p:tgtEl>
                                      </p:cBhvr>
                                    </p:animEffect>
                                    <p:anim calcmode="lin" valueType="num">
                                      <p:cBhvr>
                                        <p:cTn id="94" dur="1000" fill="hold"/>
                                        <p:tgtEl>
                                          <p:spTgt spid="17"/>
                                        </p:tgtEl>
                                        <p:attrNameLst>
                                          <p:attrName>ppt_x</p:attrName>
                                        </p:attrNameLst>
                                      </p:cBhvr>
                                      <p:tavLst>
                                        <p:tav tm="0">
                                          <p:val>
                                            <p:strVal val="#ppt_x"/>
                                          </p:val>
                                        </p:tav>
                                        <p:tav tm="100000">
                                          <p:val>
                                            <p:strVal val="#ppt_x"/>
                                          </p:val>
                                        </p:tav>
                                      </p:tavLst>
                                    </p:anim>
                                    <p:anim calcmode="lin" valueType="num">
                                      <p:cBhvr>
                                        <p:cTn id="95" dur="1000" fill="hold"/>
                                        <p:tgtEl>
                                          <p:spTgt spid="17"/>
                                        </p:tgtEl>
                                        <p:attrNameLst>
                                          <p:attrName>ppt_y</p:attrName>
                                        </p:attrNameLst>
                                      </p:cBhvr>
                                      <p:tavLst>
                                        <p:tav tm="0">
                                          <p:val>
                                            <p:strVal val="#ppt_y+.1"/>
                                          </p:val>
                                        </p:tav>
                                        <p:tav tm="100000">
                                          <p:val>
                                            <p:strVal val="#ppt_y"/>
                                          </p:val>
                                        </p:tav>
                                      </p:tavLst>
                                    </p:anim>
                                  </p:childTnLst>
                                </p:cTn>
                              </p:par>
                              <p:par>
                                <p:cTn id="96" presetID="42" presetClass="entr" presetSubtype="0" fill="hold" nodeType="withEffect">
                                  <p:stCondLst>
                                    <p:cond delay="0"/>
                                  </p:stCondLst>
                                  <p:childTnLst>
                                    <p:set>
                                      <p:cBhvr>
                                        <p:cTn id="97" dur="1" fill="hold">
                                          <p:stCondLst>
                                            <p:cond delay="0"/>
                                          </p:stCondLst>
                                        </p:cTn>
                                        <p:tgtEl>
                                          <p:spTgt spid="18"/>
                                        </p:tgtEl>
                                        <p:attrNameLst>
                                          <p:attrName>style.visibility</p:attrName>
                                        </p:attrNameLst>
                                      </p:cBhvr>
                                      <p:to>
                                        <p:strVal val="visible"/>
                                      </p:to>
                                    </p:set>
                                    <p:animEffect transition="in" filter="fade">
                                      <p:cBhvr>
                                        <p:cTn id="98" dur="1000"/>
                                        <p:tgtEl>
                                          <p:spTgt spid="18"/>
                                        </p:tgtEl>
                                      </p:cBhvr>
                                    </p:animEffect>
                                    <p:anim calcmode="lin" valueType="num">
                                      <p:cBhvr>
                                        <p:cTn id="99" dur="1000" fill="hold"/>
                                        <p:tgtEl>
                                          <p:spTgt spid="18"/>
                                        </p:tgtEl>
                                        <p:attrNameLst>
                                          <p:attrName>ppt_x</p:attrName>
                                        </p:attrNameLst>
                                      </p:cBhvr>
                                      <p:tavLst>
                                        <p:tav tm="0">
                                          <p:val>
                                            <p:strVal val="#ppt_x"/>
                                          </p:val>
                                        </p:tav>
                                        <p:tav tm="100000">
                                          <p:val>
                                            <p:strVal val="#ppt_x"/>
                                          </p:val>
                                        </p:tav>
                                      </p:tavLst>
                                    </p:anim>
                                    <p:anim calcmode="lin" valueType="num">
                                      <p:cBhvr>
                                        <p:cTn id="100" dur="1000" fill="hold"/>
                                        <p:tgtEl>
                                          <p:spTgt spid="18"/>
                                        </p:tgtEl>
                                        <p:attrNameLst>
                                          <p:attrName>ppt_y</p:attrName>
                                        </p:attrNameLst>
                                      </p:cBhvr>
                                      <p:tavLst>
                                        <p:tav tm="0">
                                          <p:val>
                                            <p:strVal val="#ppt_y+.1"/>
                                          </p:val>
                                        </p:tav>
                                        <p:tav tm="100000">
                                          <p:val>
                                            <p:strVal val="#ppt_y"/>
                                          </p:val>
                                        </p:tav>
                                      </p:tavLst>
                                    </p:anim>
                                  </p:childTnLst>
                                </p:cTn>
                              </p:par>
                              <p:par>
                                <p:cTn id="101" presetID="42" presetClass="entr" presetSubtype="0" fill="hold" nodeType="withEffect">
                                  <p:stCondLst>
                                    <p:cond delay="0"/>
                                  </p:stCondLst>
                                  <p:childTnLst>
                                    <p:set>
                                      <p:cBhvr>
                                        <p:cTn id="102" dur="1" fill="hold">
                                          <p:stCondLst>
                                            <p:cond delay="0"/>
                                          </p:stCondLst>
                                        </p:cTn>
                                        <p:tgtEl>
                                          <p:spTgt spid="19"/>
                                        </p:tgtEl>
                                        <p:attrNameLst>
                                          <p:attrName>style.visibility</p:attrName>
                                        </p:attrNameLst>
                                      </p:cBhvr>
                                      <p:to>
                                        <p:strVal val="visible"/>
                                      </p:to>
                                    </p:set>
                                    <p:animEffect transition="in" filter="fade">
                                      <p:cBhvr>
                                        <p:cTn id="103" dur="1000"/>
                                        <p:tgtEl>
                                          <p:spTgt spid="19"/>
                                        </p:tgtEl>
                                      </p:cBhvr>
                                    </p:animEffect>
                                    <p:anim calcmode="lin" valueType="num">
                                      <p:cBhvr>
                                        <p:cTn id="104" dur="1000" fill="hold"/>
                                        <p:tgtEl>
                                          <p:spTgt spid="19"/>
                                        </p:tgtEl>
                                        <p:attrNameLst>
                                          <p:attrName>ppt_x</p:attrName>
                                        </p:attrNameLst>
                                      </p:cBhvr>
                                      <p:tavLst>
                                        <p:tav tm="0">
                                          <p:val>
                                            <p:strVal val="#ppt_x"/>
                                          </p:val>
                                        </p:tav>
                                        <p:tav tm="100000">
                                          <p:val>
                                            <p:strVal val="#ppt_x"/>
                                          </p:val>
                                        </p:tav>
                                      </p:tavLst>
                                    </p:anim>
                                    <p:anim calcmode="lin" valueType="num">
                                      <p:cBhvr>
                                        <p:cTn id="105" dur="1000" fill="hold"/>
                                        <p:tgtEl>
                                          <p:spTgt spid="19"/>
                                        </p:tgtEl>
                                        <p:attrNameLst>
                                          <p:attrName>ppt_y</p:attrName>
                                        </p:attrNameLst>
                                      </p:cBhvr>
                                      <p:tavLst>
                                        <p:tav tm="0">
                                          <p:val>
                                            <p:strVal val="#ppt_y+.1"/>
                                          </p:val>
                                        </p:tav>
                                        <p:tav tm="100000">
                                          <p:val>
                                            <p:strVal val="#ppt_y"/>
                                          </p:val>
                                        </p:tav>
                                      </p:tavLst>
                                    </p:anim>
                                  </p:childTnLst>
                                </p:cTn>
                              </p:par>
                              <p:par>
                                <p:cTn id="106" presetID="42" presetClass="entr" presetSubtype="0" fill="hold" nodeType="withEffect">
                                  <p:stCondLst>
                                    <p:cond delay="0"/>
                                  </p:stCondLst>
                                  <p:childTnLst>
                                    <p:set>
                                      <p:cBhvr>
                                        <p:cTn id="107" dur="1" fill="hold">
                                          <p:stCondLst>
                                            <p:cond delay="0"/>
                                          </p:stCondLst>
                                        </p:cTn>
                                        <p:tgtEl>
                                          <p:spTgt spid="20"/>
                                        </p:tgtEl>
                                        <p:attrNameLst>
                                          <p:attrName>style.visibility</p:attrName>
                                        </p:attrNameLst>
                                      </p:cBhvr>
                                      <p:to>
                                        <p:strVal val="visible"/>
                                      </p:to>
                                    </p:set>
                                    <p:animEffect transition="in" filter="fade">
                                      <p:cBhvr>
                                        <p:cTn id="108" dur="1000"/>
                                        <p:tgtEl>
                                          <p:spTgt spid="20"/>
                                        </p:tgtEl>
                                      </p:cBhvr>
                                    </p:animEffect>
                                    <p:anim calcmode="lin" valueType="num">
                                      <p:cBhvr>
                                        <p:cTn id="109" dur="1000" fill="hold"/>
                                        <p:tgtEl>
                                          <p:spTgt spid="20"/>
                                        </p:tgtEl>
                                        <p:attrNameLst>
                                          <p:attrName>ppt_x</p:attrName>
                                        </p:attrNameLst>
                                      </p:cBhvr>
                                      <p:tavLst>
                                        <p:tav tm="0">
                                          <p:val>
                                            <p:strVal val="#ppt_x"/>
                                          </p:val>
                                        </p:tav>
                                        <p:tav tm="100000">
                                          <p:val>
                                            <p:strVal val="#ppt_x"/>
                                          </p:val>
                                        </p:tav>
                                      </p:tavLst>
                                    </p:anim>
                                    <p:anim calcmode="lin" valueType="num">
                                      <p:cBhvr>
                                        <p:cTn id="110" dur="1000" fill="hold"/>
                                        <p:tgtEl>
                                          <p:spTgt spid="20"/>
                                        </p:tgtEl>
                                        <p:attrNameLst>
                                          <p:attrName>ppt_y</p:attrName>
                                        </p:attrNameLst>
                                      </p:cBhvr>
                                      <p:tavLst>
                                        <p:tav tm="0">
                                          <p:val>
                                            <p:strVal val="#ppt_y+.1"/>
                                          </p:val>
                                        </p:tav>
                                        <p:tav tm="100000">
                                          <p:val>
                                            <p:strVal val="#ppt_y"/>
                                          </p:val>
                                        </p:tav>
                                      </p:tavLst>
                                    </p:anim>
                                  </p:childTnLst>
                                </p:cTn>
                              </p:par>
                              <p:par>
                                <p:cTn id="111" presetID="42" presetClass="entr" presetSubtype="0" fill="hold" nodeType="withEffect">
                                  <p:stCondLst>
                                    <p:cond delay="0"/>
                                  </p:stCondLst>
                                  <p:childTnLst>
                                    <p:set>
                                      <p:cBhvr>
                                        <p:cTn id="112" dur="1" fill="hold">
                                          <p:stCondLst>
                                            <p:cond delay="0"/>
                                          </p:stCondLst>
                                        </p:cTn>
                                        <p:tgtEl>
                                          <p:spTgt spid="21"/>
                                        </p:tgtEl>
                                        <p:attrNameLst>
                                          <p:attrName>style.visibility</p:attrName>
                                        </p:attrNameLst>
                                      </p:cBhvr>
                                      <p:to>
                                        <p:strVal val="visible"/>
                                      </p:to>
                                    </p:set>
                                    <p:animEffect transition="in" filter="fade">
                                      <p:cBhvr>
                                        <p:cTn id="113" dur="1000"/>
                                        <p:tgtEl>
                                          <p:spTgt spid="21"/>
                                        </p:tgtEl>
                                      </p:cBhvr>
                                    </p:animEffect>
                                    <p:anim calcmode="lin" valueType="num">
                                      <p:cBhvr>
                                        <p:cTn id="114" dur="1000" fill="hold"/>
                                        <p:tgtEl>
                                          <p:spTgt spid="21"/>
                                        </p:tgtEl>
                                        <p:attrNameLst>
                                          <p:attrName>ppt_x</p:attrName>
                                        </p:attrNameLst>
                                      </p:cBhvr>
                                      <p:tavLst>
                                        <p:tav tm="0">
                                          <p:val>
                                            <p:strVal val="#ppt_x"/>
                                          </p:val>
                                        </p:tav>
                                        <p:tav tm="100000">
                                          <p:val>
                                            <p:strVal val="#ppt_x"/>
                                          </p:val>
                                        </p:tav>
                                      </p:tavLst>
                                    </p:anim>
                                    <p:anim calcmode="lin" valueType="num">
                                      <p:cBhvr>
                                        <p:cTn id="115" dur="1000" fill="hold"/>
                                        <p:tgtEl>
                                          <p:spTgt spid="21"/>
                                        </p:tgtEl>
                                        <p:attrNameLst>
                                          <p:attrName>ppt_y</p:attrName>
                                        </p:attrNameLst>
                                      </p:cBhvr>
                                      <p:tavLst>
                                        <p:tav tm="0">
                                          <p:val>
                                            <p:strVal val="#ppt_y+.1"/>
                                          </p:val>
                                        </p:tav>
                                        <p:tav tm="100000">
                                          <p:val>
                                            <p:strVal val="#ppt_y"/>
                                          </p:val>
                                        </p:tav>
                                      </p:tavLst>
                                    </p:anim>
                                  </p:childTnLst>
                                </p:cTn>
                              </p:par>
                              <p:par>
                                <p:cTn id="116" presetID="42" presetClass="entr" presetSubtype="0" fill="hold" grpId="0" nodeType="withEffect">
                                  <p:stCondLst>
                                    <p:cond delay="0"/>
                                  </p:stCondLst>
                                  <p:childTnLst>
                                    <p:set>
                                      <p:cBhvr>
                                        <p:cTn id="117" dur="1" fill="hold">
                                          <p:stCondLst>
                                            <p:cond delay="0"/>
                                          </p:stCondLst>
                                        </p:cTn>
                                        <p:tgtEl>
                                          <p:spTgt spid="59394"/>
                                        </p:tgtEl>
                                        <p:attrNameLst>
                                          <p:attrName>style.visibility</p:attrName>
                                        </p:attrNameLst>
                                      </p:cBhvr>
                                      <p:to>
                                        <p:strVal val="visible"/>
                                      </p:to>
                                    </p:set>
                                    <p:animEffect transition="in" filter="fade">
                                      <p:cBhvr>
                                        <p:cTn id="118" dur="1000"/>
                                        <p:tgtEl>
                                          <p:spTgt spid="59394"/>
                                        </p:tgtEl>
                                      </p:cBhvr>
                                    </p:animEffect>
                                    <p:anim calcmode="lin" valueType="num">
                                      <p:cBhvr>
                                        <p:cTn id="119" dur="1000" fill="hold"/>
                                        <p:tgtEl>
                                          <p:spTgt spid="59394"/>
                                        </p:tgtEl>
                                        <p:attrNameLst>
                                          <p:attrName>ppt_x</p:attrName>
                                        </p:attrNameLst>
                                      </p:cBhvr>
                                      <p:tavLst>
                                        <p:tav tm="0">
                                          <p:val>
                                            <p:strVal val="#ppt_x"/>
                                          </p:val>
                                        </p:tav>
                                        <p:tav tm="100000">
                                          <p:val>
                                            <p:strVal val="#ppt_x"/>
                                          </p:val>
                                        </p:tav>
                                      </p:tavLst>
                                    </p:anim>
                                    <p:anim calcmode="lin" valueType="num">
                                      <p:cBhvr>
                                        <p:cTn id="120" dur="1000" fill="hold"/>
                                        <p:tgtEl>
                                          <p:spTgt spid="59394"/>
                                        </p:tgtEl>
                                        <p:attrNameLst>
                                          <p:attrName>ppt_y</p:attrName>
                                        </p:attrNameLst>
                                      </p:cBhvr>
                                      <p:tavLst>
                                        <p:tav tm="0">
                                          <p:val>
                                            <p:strVal val="#ppt_y+.1"/>
                                          </p:val>
                                        </p:tav>
                                        <p:tav tm="100000">
                                          <p:val>
                                            <p:strVal val="#ppt_y"/>
                                          </p:val>
                                        </p:tav>
                                      </p:tavLst>
                                    </p:anim>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 presetClass="entr" presetSubtype="1" fill="hold" nodeType="clickEffect">
                                  <p:stCondLst>
                                    <p:cond delay="0"/>
                                  </p:stCondLst>
                                  <p:childTnLst>
                                    <p:set>
                                      <p:cBhvr>
                                        <p:cTn id="124" dur="1" fill="hold">
                                          <p:stCondLst>
                                            <p:cond delay="0"/>
                                          </p:stCondLst>
                                        </p:cTn>
                                        <p:tgtEl>
                                          <p:spTgt spid="59400"/>
                                        </p:tgtEl>
                                        <p:attrNameLst>
                                          <p:attrName>style.visibility</p:attrName>
                                        </p:attrNameLst>
                                      </p:cBhvr>
                                      <p:to>
                                        <p:strVal val="visible"/>
                                      </p:to>
                                    </p:set>
                                    <p:anim calcmode="lin" valueType="num">
                                      <p:cBhvr additive="base">
                                        <p:cTn id="125" dur="500" fill="hold"/>
                                        <p:tgtEl>
                                          <p:spTgt spid="59400"/>
                                        </p:tgtEl>
                                        <p:attrNameLst>
                                          <p:attrName>ppt_x</p:attrName>
                                        </p:attrNameLst>
                                      </p:cBhvr>
                                      <p:tavLst>
                                        <p:tav tm="0">
                                          <p:val>
                                            <p:strVal val="#ppt_x"/>
                                          </p:val>
                                        </p:tav>
                                        <p:tav tm="100000">
                                          <p:val>
                                            <p:strVal val="#ppt_x"/>
                                          </p:val>
                                        </p:tav>
                                      </p:tavLst>
                                    </p:anim>
                                    <p:anim calcmode="lin" valueType="num">
                                      <p:cBhvr additive="base">
                                        <p:cTn id="126" dur="500" fill="hold"/>
                                        <p:tgtEl>
                                          <p:spTgt spid="59400"/>
                                        </p:tgtEl>
                                        <p:attrNameLst>
                                          <p:attrName>ppt_y</p:attrName>
                                        </p:attrNameLst>
                                      </p:cBhvr>
                                      <p:tavLst>
                                        <p:tav tm="0">
                                          <p:val>
                                            <p:strVal val="0-#ppt_h/2"/>
                                          </p:val>
                                        </p:tav>
                                        <p:tav tm="100000">
                                          <p:val>
                                            <p:strVal val="#ppt_y"/>
                                          </p:val>
                                        </p:tav>
                                      </p:tavLst>
                                    </p:anim>
                                  </p:childTnLst>
                                </p:cTn>
                              </p:par>
                              <p:par>
                                <p:cTn id="127" presetID="2" presetClass="entr" presetSubtype="1" fill="hold" nodeType="withEffect">
                                  <p:stCondLst>
                                    <p:cond delay="0"/>
                                  </p:stCondLst>
                                  <p:childTnLst>
                                    <p:set>
                                      <p:cBhvr>
                                        <p:cTn id="128" dur="1" fill="hold">
                                          <p:stCondLst>
                                            <p:cond delay="0"/>
                                          </p:stCondLst>
                                        </p:cTn>
                                        <p:tgtEl>
                                          <p:spTgt spid="59462"/>
                                        </p:tgtEl>
                                        <p:attrNameLst>
                                          <p:attrName>style.visibility</p:attrName>
                                        </p:attrNameLst>
                                      </p:cBhvr>
                                      <p:to>
                                        <p:strVal val="visible"/>
                                      </p:to>
                                    </p:set>
                                    <p:anim calcmode="lin" valueType="num">
                                      <p:cBhvr additive="base">
                                        <p:cTn id="129" dur="500" fill="hold"/>
                                        <p:tgtEl>
                                          <p:spTgt spid="59462"/>
                                        </p:tgtEl>
                                        <p:attrNameLst>
                                          <p:attrName>ppt_x</p:attrName>
                                        </p:attrNameLst>
                                      </p:cBhvr>
                                      <p:tavLst>
                                        <p:tav tm="0">
                                          <p:val>
                                            <p:strVal val="#ppt_x"/>
                                          </p:val>
                                        </p:tav>
                                        <p:tav tm="100000">
                                          <p:val>
                                            <p:strVal val="#ppt_x"/>
                                          </p:val>
                                        </p:tav>
                                      </p:tavLst>
                                    </p:anim>
                                    <p:anim calcmode="lin" valueType="num">
                                      <p:cBhvr additive="base">
                                        <p:cTn id="130" dur="500" fill="hold"/>
                                        <p:tgtEl>
                                          <p:spTgt spid="59462"/>
                                        </p:tgtEl>
                                        <p:attrNameLst>
                                          <p:attrName>ppt_y</p:attrName>
                                        </p:attrNameLst>
                                      </p:cBhvr>
                                      <p:tavLst>
                                        <p:tav tm="0">
                                          <p:val>
                                            <p:strVal val="0-#ppt_h/2"/>
                                          </p:val>
                                        </p:tav>
                                        <p:tav tm="100000">
                                          <p:val>
                                            <p:strVal val="#ppt_y"/>
                                          </p:val>
                                        </p:tav>
                                      </p:tavLst>
                                    </p:anim>
                                  </p:childTnLst>
                                </p:cTn>
                              </p:par>
                            </p:childTnLst>
                          </p:cTn>
                        </p:par>
                        <p:par>
                          <p:cTn id="131" fill="hold" nodeType="afterGroup">
                            <p:stCondLst>
                              <p:cond delay="500"/>
                            </p:stCondLst>
                            <p:childTnLst>
                              <p:par>
                                <p:cTn id="132" presetID="8" presetClass="emph" presetSubtype="0" fill="hold" nodeType="afterEffect">
                                  <p:stCondLst>
                                    <p:cond delay="0"/>
                                  </p:stCondLst>
                                  <p:childTnLst>
                                    <p:animRot by="1800000">
                                      <p:cBhvr>
                                        <p:cTn id="133" dur="500" fill="hold"/>
                                        <p:tgtEl>
                                          <p:spTgt spid="2"/>
                                        </p:tgtEl>
                                        <p:attrNameLst>
                                          <p:attrName>r</p:attrName>
                                        </p:attrNameLst>
                                      </p:cBhvr>
                                    </p:animRot>
                                  </p:childTnLst>
                                </p:cTn>
                              </p:par>
                              <p:par>
                                <p:cTn id="134" presetID="8" presetClass="emph" presetSubtype="0" fill="hold" nodeType="withEffect">
                                  <p:stCondLst>
                                    <p:cond delay="0"/>
                                  </p:stCondLst>
                                  <p:childTnLst>
                                    <p:animRot by="2700000">
                                      <p:cBhvr>
                                        <p:cTn id="135" dur="500" fill="hold"/>
                                        <p:tgtEl>
                                          <p:spTgt spid="3"/>
                                        </p:tgtEl>
                                        <p:attrNameLst>
                                          <p:attrName>r</p:attrName>
                                        </p:attrNameLst>
                                      </p:cBhvr>
                                    </p:animRot>
                                  </p:childTnLst>
                                </p:cTn>
                              </p:par>
                              <p:par>
                                <p:cTn id="136" presetID="8" presetClass="emph" presetSubtype="0" fill="hold" nodeType="withEffect">
                                  <p:stCondLst>
                                    <p:cond delay="0"/>
                                  </p:stCondLst>
                                  <p:childTnLst>
                                    <p:animRot by="-720000">
                                      <p:cBhvr>
                                        <p:cTn id="137" dur="500" fill="hold"/>
                                        <p:tgtEl>
                                          <p:spTgt spid="4"/>
                                        </p:tgtEl>
                                        <p:attrNameLst>
                                          <p:attrName>r</p:attrName>
                                        </p:attrNameLst>
                                      </p:cBhvr>
                                    </p:animRot>
                                  </p:childTnLst>
                                </p:cTn>
                              </p:par>
                              <p:par>
                                <p:cTn id="138" presetID="8" presetClass="emph" presetSubtype="0" fill="hold" nodeType="withEffect">
                                  <p:stCondLst>
                                    <p:cond delay="0"/>
                                  </p:stCondLst>
                                  <p:childTnLst>
                                    <p:animRot by="-1200000">
                                      <p:cBhvr>
                                        <p:cTn id="139" dur="500" fill="hold"/>
                                        <p:tgtEl>
                                          <p:spTgt spid="5"/>
                                        </p:tgtEl>
                                        <p:attrNameLst>
                                          <p:attrName>r</p:attrName>
                                        </p:attrNameLst>
                                      </p:cBhvr>
                                    </p:animRot>
                                  </p:childTnLst>
                                </p:cTn>
                              </p:par>
                              <p:par>
                                <p:cTn id="140" presetID="8" presetClass="emph" presetSubtype="0" fill="hold" nodeType="withEffect">
                                  <p:stCondLst>
                                    <p:cond delay="0"/>
                                  </p:stCondLst>
                                  <p:childTnLst>
                                    <p:animRot by="1680000">
                                      <p:cBhvr>
                                        <p:cTn id="141" dur="500" fill="hold"/>
                                        <p:tgtEl>
                                          <p:spTgt spid="6"/>
                                        </p:tgtEl>
                                        <p:attrNameLst>
                                          <p:attrName>r</p:attrName>
                                        </p:attrNameLst>
                                      </p:cBhvr>
                                    </p:animRot>
                                  </p:childTnLst>
                                </p:cTn>
                              </p:par>
                              <p:par>
                                <p:cTn id="142" presetID="8" presetClass="emph" presetSubtype="0" fill="hold" nodeType="withEffect">
                                  <p:stCondLst>
                                    <p:cond delay="0"/>
                                  </p:stCondLst>
                                  <p:childTnLst>
                                    <p:animRot by="10800000">
                                      <p:cBhvr>
                                        <p:cTn id="143" dur="500" fill="hold"/>
                                        <p:tgtEl>
                                          <p:spTgt spid="7"/>
                                        </p:tgtEl>
                                        <p:attrNameLst>
                                          <p:attrName>r</p:attrName>
                                        </p:attrNameLst>
                                      </p:cBhvr>
                                    </p:animRot>
                                  </p:childTnLst>
                                </p:cTn>
                              </p:par>
                              <p:par>
                                <p:cTn id="144" presetID="8" presetClass="emph" presetSubtype="0" fill="hold" nodeType="withEffect">
                                  <p:stCondLst>
                                    <p:cond delay="0"/>
                                  </p:stCondLst>
                                  <p:childTnLst>
                                    <p:animRot by="-3180000">
                                      <p:cBhvr>
                                        <p:cTn id="145" dur="500" fill="hold"/>
                                        <p:tgtEl>
                                          <p:spTgt spid="8"/>
                                        </p:tgtEl>
                                        <p:attrNameLst>
                                          <p:attrName>r</p:attrName>
                                        </p:attrNameLst>
                                      </p:cBhvr>
                                    </p:animRot>
                                  </p:childTnLst>
                                </p:cTn>
                              </p:par>
                              <p:par>
                                <p:cTn id="146" presetID="8" presetClass="emph" presetSubtype="0" fill="hold" nodeType="withEffect">
                                  <p:stCondLst>
                                    <p:cond delay="0"/>
                                  </p:stCondLst>
                                  <p:childTnLst>
                                    <p:animRot by="-480000">
                                      <p:cBhvr>
                                        <p:cTn id="147" dur="500" fill="hold"/>
                                        <p:tgtEl>
                                          <p:spTgt spid="9"/>
                                        </p:tgtEl>
                                        <p:attrNameLst>
                                          <p:attrName>r</p:attrName>
                                        </p:attrNameLst>
                                      </p:cBhvr>
                                    </p:animRot>
                                  </p:childTnLst>
                                </p:cTn>
                              </p:par>
                              <p:par>
                                <p:cTn id="148" presetID="8" presetClass="emph" presetSubtype="0" fill="hold" nodeType="withEffect">
                                  <p:stCondLst>
                                    <p:cond delay="0"/>
                                  </p:stCondLst>
                                  <p:childTnLst>
                                    <p:animRot by="2100000">
                                      <p:cBhvr>
                                        <p:cTn id="149" dur="500" fill="hold"/>
                                        <p:tgtEl>
                                          <p:spTgt spid="10"/>
                                        </p:tgtEl>
                                        <p:attrNameLst>
                                          <p:attrName>r</p:attrName>
                                        </p:attrNameLst>
                                      </p:cBhvr>
                                    </p:animRot>
                                  </p:childTnLst>
                                </p:cTn>
                              </p:par>
                              <p:par>
                                <p:cTn id="150" presetID="8" presetClass="emph" presetSubtype="0" fill="hold" nodeType="withEffect">
                                  <p:stCondLst>
                                    <p:cond delay="0"/>
                                  </p:stCondLst>
                                  <p:childTnLst>
                                    <p:animRot by="-2700000">
                                      <p:cBhvr>
                                        <p:cTn id="151" dur="500" fill="hold"/>
                                        <p:tgtEl>
                                          <p:spTgt spid="11"/>
                                        </p:tgtEl>
                                        <p:attrNameLst>
                                          <p:attrName>r</p:attrName>
                                        </p:attrNameLst>
                                      </p:cBhvr>
                                    </p:animRot>
                                  </p:childTnLst>
                                </p:cTn>
                              </p:par>
                              <p:par>
                                <p:cTn id="152" presetID="8" presetClass="emph" presetSubtype="0" fill="hold" nodeType="withEffect">
                                  <p:stCondLst>
                                    <p:cond delay="0"/>
                                  </p:stCondLst>
                                  <p:childTnLst>
                                    <p:animRot by="900000">
                                      <p:cBhvr>
                                        <p:cTn id="153" dur="500" fill="hold"/>
                                        <p:tgtEl>
                                          <p:spTgt spid="12"/>
                                        </p:tgtEl>
                                        <p:attrNameLst>
                                          <p:attrName>r</p:attrName>
                                        </p:attrNameLst>
                                      </p:cBhvr>
                                    </p:animRot>
                                  </p:childTnLst>
                                </p:cTn>
                              </p:par>
                              <p:par>
                                <p:cTn id="154" presetID="8" presetClass="emph" presetSubtype="0" fill="hold" nodeType="withEffect">
                                  <p:stCondLst>
                                    <p:cond delay="0"/>
                                  </p:stCondLst>
                                  <p:childTnLst>
                                    <p:animRot by="3840000">
                                      <p:cBhvr>
                                        <p:cTn id="155" dur="500" fill="hold"/>
                                        <p:tgtEl>
                                          <p:spTgt spid="13"/>
                                        </p:tgtEl>
                                        <p:attrNameLst>
                                          <p:attrName>r</p:attrName>
                                        </p:attrNameLst>
                                      </p:cBhvr>
                                    </p:animRot>
                                  </p:childTnLst>
                                </p:cTn>
                              </p:par>
                              <p:par>
                                <p:cTn id="156" presetID="8" presetClass="emph" presetSubtype="0" fill="hold" nodeType="withEffect">
                                  <p:stCondLst>
                                    <p:cond delay="0"/>
                                  </p:stCondLst>
                                  <p:childTnLst>
                                    <p:animRot by="-2520000">
                                      <p:cBhvr>
                                        <p:cTn id="157" dur="500" fill="hold"/>
                                        <p:tgtEl>
                                          <p:spTgt spid="14"/>
                                        </p:tgtEl>
                                        <p:attrNameLst>
                                          <p:attrName>r</p:attrName>
                                        </p:attrNameLst>
                                      </p:cBhvr>
                                    </p:animRot>
                                  </p:childTnLst>
                                </p:cTn>
                              </p:par>
                              <p:par>
                                <p:cTn id="158" presetID="8" presetClass="emph" presetSubtype="0" fill="hold" nodeType="withEffect">
                                  <p:stCondLst>
                                    <p:cond delay="0"/>
                                  </p:stCondLst>
                                  <p:childTnLst>
                                    <p:animRot by="300000">
                                      <p:cBhvr>
                                        <p:cTn id="159" dur="500" fill="hold"/>
                                        <p:tgtEl>
                                          <p:spTgt spid="15"/>
                                        </p:tgtEl>
                                        <p:attrNameLst>
                                          <p:attrName>r</p:attrName>
                                        </p:attrNameLst>
                                      </p:cBhvr>
                                    </p:animRot>
                                  </p:childTnLst>
                                </p:cTn>
                              </p:par>
                              <p:par>
                                <p:cTn id="160" presetID="8" presetClass="emph" presetSubtype="0" fill="hold" nodeType="withEffect">
                                  <p:stCondLst>
                                    <p:cond delay="0"/>
                                  </p:stCondLst>
                                  <p:childTnLst>
                                    <p:animRot by="-2820000">
                                      <p:cBhvr>
                                        <p:cTn id="161" dur="500" fill="hold"/>
                                        <p:tgtEl>
                                          <p:spTgt spid="16"/>
                                        </p:tgtEl>
                                        <p:attrNameLst>
                                          <p:attrName>r</p:attrName>
                                        </p:attrNameLst>
                                      </p:cBhvr>
                                    </p:animRot>
                                  </p:childTnLst>
                                </p:cTn>
                              </p:par>
                              <p:par>
                                <p:cTn id="162" presetID="8" presetClass="emph" presetSubtype="0" fill="hold" nodeType="withEffect">
                                  <p:stCondLst>
                                    <p:cond delay="0"/>
                                  </p:stCondLst>
                                  <p:childTnLst>
                                    <p:animRot by="2700000">
                                      <p:cBhvr>
                                        <p:cTn id="163" dur="500" fill="hold"/>
                                        <p:tgtEl>
                                          <p:spTgt spid="17"/>
                                        </p:tgtEl>
                                        <p:attrNameLst>
                                          <p:attrName>r</p:attrName>
                                        </p:attrNameLst>
                                      </p:cBhvr>
                                    </p:animRot>
                                  </p:childTnLst>
                                </p:cTn>
                              </p:par>
                              <p:par>
                                <p:cTn id="164" presetID="8" presetClass="emph" presetSubtype="0" fill="hold" nodeType="withEffect">
                                  <p:stCondLst>
                                    <p:cond delay="0"/>
                                  </p:stCondLst>
                                  <p:childTnLst>
                                    <p:animRot by="-3180000">
                                      <p:cBhvr>
                                        <p:cTn id="165" dur="500" fill="hold"/>
                                        <p:tgtEl>
                                          <p:spTgt spid="18"/>
                                        </p:tgtEl>
                                        <p:attrNameLst>
                                          <p:attrName>r</p:attrName>
                                        </p:attrNameLst>
                                      </p:cBhvr>
                                    </p:animRot>
                                  </p:childTnLst>
                                </p:cTn>
                              </p:par>
                              <p:par>
                                <p:cTn id="166" presetID="8" presetClass="emph" presetSubtype="0" fill="hold" nodeType="withEffect">
                                  <p:stCondLst>
                                    <p:cond delay="0"/>
                                  </p:stCondLst>
                                  <p:childTnLst>
                                    <p:animRot by="3840000">
                                      <p:cBhvr>
                                        <p:cTn id="167" dur="500" fill="hold"/>
                                        <p:tgtEl>
                                          <p:spTgt spid="19"/>
                                        </p:tgtEl>
                                        <p:attrNameLst>
                                          <p:attrName>r</p:attrName>
                                        </p:attrNameLst>
                                      </p:cBhvr>
                                    </p:animRot>
                                  </p:childTnLst>
                                </p:cTn>
                              </p:par>
                              <p:par>
                                <p:cTn id="168" presetID="8" presetClass="emph" presetSubtype="0" fill="hold" nodeType="withEffect">
                                  <p:stCondLst>
                                    <p:cond delay="0"/>
                                  </p:stCondLst>
                                  <p:childTnLst>
                                    <p:animRot by="-2520000">
                                      <p:cBhvr>
                                        <p:cTn id="169" dur="500" fill="hold"/>
                                        <p:tgtEl>
                                          <p:spTgt spid="20"/>
                                        </p:tgtEl>
                                        <p:attrNameLst>
                                          <p:attrName>r</p:attrName>
                                        </p:attrNameLst>
                                      </p:cBhvr>
                                    </p:animRot>
                                  </p:childTnLst>
                                </p:cTn>
                              </p:par>
                              <p:par>
                                <p:cTn id="170" presetID="8" presetClass="emph" presetSubtype="0" fill="hold" nodeType="withEffect">
                                  <p:stCondLst>
                                    <p:cond delay="0"/>
                                  </p:stCondLst>
                                  <p:childTnLst>
                                    <p:animRot by="300000">
                                      <p:cBhvr>
                                        <p:cTn id="171" dur="500" fill="hold"/>
                                        <p:tgtEl>
                                          <p:spTgt spid="21"/>
                                        </p:tgtEl>
                                        <p:attrNameLst>
                                          <p:attrName>r</p:attrName>
                                        </p:attrNameLst>
                                      </p:cBhvr>
                                    </p:animRot>
                                  </p:childTnLst>
                                </p:cTn>
                              </p:par>
                            </p:childTnLst>
                          </p:cTn>
                        </p:par>
                      </p:childTnLst>
                    </p:cTn>
                  </p:par>
                  <p:par>
                    <p:cTn id="172" fill="hold" nodeType="clickPar">
                      <p:stCondLst>
                        <p:cond delay="indefinite"/>
                      </p:stCondLst>
                      <p:childTnLst>
                        <p:par>
                          <p:cTn id="173" fill="hold" nodeType="withGroup">
                            <p:stCondLst>
                              <p:cond delay="0"/>
                            </p:stCondLst>
                            <p:childTnLst>
                              <p:par>
                                <p:cTn id="174" presetID="47" presetClass="exit" presetSubtype="0" fill="hold" grpId="0" nodeType="clickEffect">
                                  <p:stCondLst>
                                    <p:cond delay="0"/>
                                  </p:stCondLst>
                                  <p:childTnLst>
                                    <p:animEffect transition="out" filter="fade">
                                      <p:cBhvr>
                                        <p:cTn id="175" dur="1000"/>
                                        <p:tgtEl>
                                          <p:spTgt spid="59400"/>
                                        </p:tgtEl>
                                      </p:cBhvr>
                                    </p:animEffect>
                                    <p:anim calcmode="lin" valueType="num">
                                      <p:cBhvr>
                                        <p:cTn id="176" dur="1000"/>
                                        <p:tgtEl>
                                          <p:spTgt spid="59400"/>
                                        </p:tgtEl>
                                        <p:attrNameLst>
                                          <p:attrName>ppt_x</p:attrName>
                                        </p:attrNameLst>
                                      </p:cBhvr>
                                      <p:tavLst>
                                        <p:tav tm="0">
                                          <p:val>
                                            <p:strVal val="ppt_x"/>
                                          </p:val>
                                        </p:tav>
                                        <p:tav tm="100000">
                                          <p:val>
                                            <p:strVal val="ppt_x"/>
                                          </p:val>
                                        </p:tav>
                                      </p:tavLst>
                                    </p:anim>
                                    <p:anim calcmode="lin" valueType="num">
                                      <p:cBhvr>
                                        <p:cTn id="177" dur="1000"/>
                                        <p:tgtEl>
                                          <p:spTgt spid="59400"/>
                                        </p:tgtEl>
                                        <p:attrNameLst>
                                          <p:attrName>ppt_y</p:attrName>
                                        </p:attrNameLst>
                                      </p:cBhvr>
                                      <p:tavLst>
                                        <p:tav tm="0">
                                          <p:val>
                                            <p:strVal val="ppt_y"/>
                                          </p:val>
                                        </p:tav>
                                        <p:tav tm="100000">
                                          <p:val>
                                            <p:strVal val="ppt_y-.1"/>
                                          </p:val>
                                        </p:tav>
                                      </p:tavLst>
                                    </p:anim>
                                    <p:set>
                                      <p:cBhvr>
                                        <p:cTn id="178" dur="1" fill="hold">
                                          <p:stCondLst>
                                            <p:cond delay="999"/>
                                          </p:stCondLst>
                                        </p:cTn>
                                        <p:tgtEl>
                                          <p:spTgt spid="59400"/>
                                        </p:tgtEl>
                                        <p:attrNameLst>
                                          <p:attrName>style.visibility</p:attrName>
                                        </p:attrNameLst>
                                      </p:cBhvr>
                                      <p:to>
                                        <p:strVal val="hidden"/>
                                      </p:to>
                                    </p:set>
                                  </p:childTnLst>
                                </p:cTn>
                              </p:par>
                              <p:par>
                                <p:cTn id="179" presetID="47" presetClass="exit" presetSubtype="0" fill="hold" grpId="0" nodeType="withEffect">
                                  <p:stCondLst>
                                    <p:cond delay="0"/>
                                  </p:stCondLst>
                                  <p:childTnLst>
                                    <p:animEffect transition="out" filter="fade">
                                      <p:cBhvr>
                                        <p:cTn id="180" dur="1000"/>
                                        <p:tgtEl>
                                          <p:spTgt spid="59462"/>
                                        </p:tgtEl>
                                      </p:cBhvr>
                                    </p:animEffect>
                                    <p:anim calcmode="lin" valueType="num">
                                      <p:cBhvr>
                                        <p:cTn id="181" dur="1000"/>
                                        <p:tgtEl>
                                          <p:spTgt spid="59462"/>
                                        </p:tgtEl>
                                        <p:attrNameLst>
                                          <p:attrName>ppt_x</p:attrName>
                                        </p:attrNameLst>
                                      </p:cBhvr>
                                      <p:tavLst>
                                        <p:tav tm="0">
                                          <p:val>
                                            <p:strVal val="ppt_x"/>
                                          </p:val>
                                        </p:tav>
                                        <p:tav tm="100000">
                                          <p:val>
                                            <p:strVal val="ppt_x"/>
                                          </p:val>
                                        </p:tav>
                                      </p:tavLst>
                                    </p:anim>
                                    <p:anim calcmode="lin" valueType="num">
                                      <p:cBhvr>
                                        <p:cTn id="182" dur="1000"/>
                                        <p:tgtEl>
                                          <p:spTgt spid="59462"/>
                                        </p:tgtEl>
                                        <p:attrNameLst>
                                          <p:attrName>ppt_y</p:attrName>
                                        </p:attrNameLst>
                                      </p:cBhvr>
                                      <p:tavLst>
                                        <p:tav tm="0">
                                          <p:val>
                                            <p:strVal val="ppt_y"/>
                                          </p:val>
                                        </p:tav>
                                        <p:tav tm="100000">
                                          <p:val>
                                            <p:strVal val="ppt_y-.1"/>
                                          </p:val>
                                        </p:tav>
                                      </p:tavLst>
                                    </p:anim>
                                    <p:set>
                                      <p:cBhvr>
                                        <p:cTn id="183" dur="1" fill="hold">
                                          <p:stCondLst>
                                            <p:cond delay="999"/>
                                          </p:stCondLst>
                                        </p:cTn>
                                        <p:tgtEl>
                                          <p:spTgt spid="59462"/>
                                        </p:tgtEl>
                                        <p:attrNameLst>
                                          <p:attrName>style.visibility</p:attrName>
                                        </p:attrNameLst>
                                      </p:cBhvr>
                                      <p:to>
                                        <p:strVal val="hidden"/>
                                      </p:to>
                                    </p:set>
                                  </p:childTnLst>
                                </p:cTn>
                              </p:par>
                            </p:childTnLst>
                          </p:cTn>
                        </p:par>
                      </p:childTnLst>
                    </p:cTn>
                  </p:par>
                  <p:par>
                    <p:cTn id="184" fill="hold" nodeType="clickPar">
                      <p:stCondLst>
                        <p:cond delay="indefinite"/>
                      </p:stCondLst>
                      <p:childTnLst>
                        <p:par>
                          <p:cTn id="185" fill="hold" nodeType="withGroup">
                            <p:stCondLst>
                              <p:cond delay="0"/>
                            </p:stCondLst>
                            <p:childTnLst>
                              <p:par>
                                <p:cTn id="186" presetID="26" presetClass="entr" presetSubtype="0" fill="hold" nodeType="clickEffect">
                                  <p:stCondLst>
                                    <p:cond delay="0"/>
                                  </p:stCondLst>
                                  <p:childTnLst>
                                    <p:set>
                                      <p:cBhvr>
                                        <p:cTn id="187" dur="1" fill="hold">
                                          <p:stCondLst>
                                            <p:cond delay="0"/>
                                          </p:stCondLst>
                                        </p:cTn>
                                        <p:tgtEl>
                                          <p:spTgt spid="59449"/>
                                        </p:tgtEl>
                                        <p:attrNameLst>
                                          <p:attrName>style.visibility</p:attrName>
                                        </p:attrNameLst>
                                      </p:cBhvr>
                                      <p:to>
                                        <p:strVal val="visible"/>
                                      </p:to>
                                    </p:set>
                                    <p:animEffect transition="in" filter="wipe(down)">
                                      <p:cBhvr>
                                        <p:cTn id="188" dur="580">
                                          <p:stCondLst>
                                            <p:cond delay="0"/>
                                          </p:stCondLst>
                                        </p:cTn>
                                        <p:tgtEl>
                                          <p:spTgt spid="59449"/>
                                        </p:tgtEl>
                                      </p:cBhvr>
                                    </p:animEffect>
                                    <p:anim calcmode="lin" valueType="num">
                                      <p:cBhvr>
                                        <p:cTn id="189" dur="1822" tmFilter="0,0; 0.14,0.36; 0.43,0.73; 0.71,0.91; 1.0,1.0">
                                          <p:stCondLst>
                                            <p:cond delay="0"/>
                                          </p:stCondLst>
                                        </p:cTn>
                                        <p:tgtEl>
                                          <p:spTgt spid="59449"/>
                                        </p:tgtEl>
                                        <p:attrNameLst>
                                          <p:attrName>ppt_x</p:attrName>
                                        </p:attrNameLst>
                                      </p:cBhvr>
                                      <p:tavLst>
                                        <p:tav tm="0">
                                          <p:val>
                                            <p:strVal val="#ppt_x-0.25"/>
                                          </p:val>
                                        </p:tav>
                                        <p:tav tm="100000">
                                          <p:val>
                                            <p:strVal val="#ppt_x"/>
                                          </p:val>
                                        </p:tav>
                                      </p:tavLst>
                                    </p:anim>
                                    <p:anim calcmode="lin" valueType="num">
                                      <p:cBhvr>
                                        <p:cTn id="190" dur="664" tmFilter="0.0,0.0; 0.25,0.07; 0.50,0.2; 0.75,0.467; 1.0,1.0">
                                          <p:stCondLst>
                                            <p:cond delay="0"/>
                                          </p:stCondLst>
                                        </p:cTn>
                                        <p:tgtEl>
                                          <p:spTgt spid="59449"/>
                                        </p:tgtEl>
                                        <p:attrNameLst>
                                          <p:attrName>ppt_y</p:attrName>
                                        </p:attrNameLst>
                                      </p:cBhvr>
                                      <p:tavLst>
                                        <p:tav tm="0" fmla="#ppt_y-sin(pi*$)/3">
                                          <p:val>
                                            <p:fltVal val="0.5"/>
                                          </p:val>
                                        </p:tav>
                                        <p:tav tm="100000">
                                          <p:val>
                                            <p:fltVal val="1"/>
                                          </p:val>
                                        </p:tav>
                                      </p:tavLst>
                                    </p:anim>
                                    <p:anim calcmode="lin" valueType="num">
                                      <p:cBhvr>
                                        <p:cTn id="191" dur="664" tmFilter="0, 0; 0.125,0.2665; 0.25,0.4; 0.375,0.465; 0.5,0.5;  0.625,0.535; 0.75,0.6; 0.875,0.7335; 1,1">
                                          <p:stCondLst>
                                            <p:cond delay="664"/>
                                          </p:stCondLst>
                                        </p:cTn>
                                        <p:tgtEl>
                                          <p:spTgt spid="59449"/>
                                        </p:tgtEl>
                                        <p:attrNameLst>
                                          <p:attrName>ppt_y</p:attrName>
                                        </p:attrNameLst>
                                      </p:cBhvr>
                                      <p:tavLst>
                                        <p:tav tm="0" fmla="#ppt_y-sin(pi*$)/9">
                                          <p:val>
                                            <p:fltVal val="0"/>
                                          </p:val>
                                        </p:tav>
                                        <p:tav tm="100000">
                                          <p:val>
                                            <p:fltVal val="1"/>
                                          </p:val>
                                        </p:tav>
                                      </p:tavLst>
                                    </p:anim>
                                    <p:anim calcmode="lin" valueType="num">
                                      <p:cBhvr>
                                        <p:cTn id="192" dur="332" tmFilter="0, 0; 0.125,0.2665; 0.25,0.4; 0.375,0.465; 0.5,0.5;  0.625,0.535; 0.75,0.6; 0.875,0.7335; 1,1">
                                          <p:stCondLst>
                                            <p:cond delay="1324"/>
                                          </p:stCondLst>
                                        </p:cTn>
                                        <p:tgtEl>
                                          <p:spTgt spid="59449"/>
                                        </p:tgtEl>
                                        <p:attrNameLst>
                                          <p:attrName>ppt_y</p:attrName>
                                        </p:attrNameLst>
                                      </p:cBhvr>
                                      <p:tavLst>
                                        <p:tav tm="0" fmla="#ppt_y-sin(pi*$)/27">
                                          <p:val>
                                            <p:fltVal val="0"/>
                                          </p:val>
                                        </p:tav>
                                        <p:tav tm="100000">
                                          <p:val>
                                            <p:fltVal val="1"/>
                                          </p:val>
                                        </p:tav>
                                      </p:tavLst>
                                    </p:anim>
                                    <p:anim calcmode="lin" valueType="num">
                                      <p:cBhvr>
                                        <p:cTn id="193" dur="164" tmFilter="0, 0; 0.125,0.2665; 0.25,0.4; 0.375,0.465; 0.5,0.5;  0.625,0.535; 0.75,0.6; 0.875,0.7335; 1,1">
                                          <p:stCondLst>
                                            <p:cond delay="1656"/>
                                          </p:stCondLst>
                                        </p:cTn>
                                        <p:tgtEl>
                                          <p:spTgt spid="59449"/>
                                        </p:tgtEl>
                                        <p:attrNameLst>
                                          <p:attrName>ppt_y</p:attrName>
                                        </p:attrNameLst>
                                      </p:cBhvr>
                                      <p:tavLst>
                                        <p:tav tm="0" fmla="#ppt_y-sin(pi*$)/81">
                                          <p:val>
                                            <p:fltVal val="0"/>
                                          </p:val>
                                        </p:tav>
                                        <p:tav tm="100000">
                                          <p:val>
                                            <p:fltVal val="1"/>
                                          </p:val>
                                        </p:tav>
                                      </p:tavLst>
                                    </p:anim>
                                    <p:animScale>
                                      <p:cBhvr>
                                        <p:cTn id="194" dur="26">
                                          <p:stCondLst>
                                            <p:cond delay="650"/>
                                          </p:stCondLst>
                                        </p:cTn>
                                        <p:tgtEl>
                                          <p:spTgt spid="59449"/>
                                        </p:tgtEl>
                                      </p:cBhvr>
                                      <p:to x="100000" y="60000"/>
                                    </p:animScale>
                                    <p:animScale>
                                      <p:cBhvr>
                                        <p:cTn id="195" dur="166" decel="50000">
                                          <p:stCondLst>
                                            <p:cond delay="676"/>
                                          </p:stCondLst>
                                        </p:cTn>
                                        <p:tgtEl>
                                          <p:spTgt spid="59449"/>
                                        </p:tgtEl>
                                      </p:cBhvr>
                                      <p:to x="100000" y="100000"/>
                                    </p:animScale>
                                    <p:animScale>
                                      <p:cBhvr>
                                        <p:cTn id="196" dur="26">
                                          <p:stCondLst>
                                            <p:cond delay="1312"/>
                                          </p:stCondLst>
                                        </p:cTn>
                                        <p:tgtEl>
                                          <p:spTgt spid="59449"/>
                                        </p:tgtEl>
                                      </p:cBhvr>
                                      <p:to x="100000" y="80000"/>
                                    </p:animScale>
                                    <p:animScale>
                                      <p:cBhvr>
                                        <p:cTn id="197" dur="166" decel="50000">
                                          <p:stCondLst>
                                            <p:cond delay="1338"/>
                                          </p:stCondLst>
                                        </p:cTn>
                                        <p:tgtEl>
                                          <p:spTgt spid="59449"/>
                                        </p:tgtEl>
                                      </p:cBhvr>
                                      <p:to x="100000" y="100000"/>
                                    </p:animScale>
                                    <p:animScale>
                                      <p:cBhvr>
                                        <p:cTn id="198" dur="26">
                                          <p:stCondLst>
                                            <p:cond delay="1642"/>
                                          </p:stCondLst>
                                        </p:cTn>
                                        <p:tgtEl>
                                          <p:spTgt spid="59449"/>
                                        </p:tgtEl>
                                      </p:cBhvr>
                                      <p:to x="100000" y="90000"/>
                                    </p:animScale>
                                    <p:animScale>
                                      <p:cBhvr>
                                        <p:cTn id="199" dur="166" decel="50000">
                                          <p:stCondLst>
                                            <p:cond delay="1668"/>
                                          </p:stCondLst>
                                        </p:cTn>
                                        <p:tgtEl>
                                          <p:spTgt spid="59449"/>
                                        </p:tgtEl>
                                      </p:cBhvr>
                                      <p:to x="100000" y="100000"/>
                                    </p:animScale>
                                    <p:animScale>
                                      <p:cBhvr>
                                        <p:cTn id="200" dur="26">
                                          <p:stCondLst>
                                            <p:cond delay="1808"/>
                                          </p:stCondLst>
                                        </p:cTn>
                                        <p:tgtEl>
                                          <p:spTgt spid="59449"/>
                                        </p:tgtEl>
                                      </p:cBhvr>
                                      <p:to x="100000" y="95000"/>
                                    </p:animScale>
                                    <p:animScale>
                                      <p:cBhvr>
                                        <p:cTn id="201" dur="166" decel="50000">
                                          <p:stCondLst>
                                            <p:cond delay="1834"/>
                                          </p:stCondLst>
                                        </p:cTn>
                                        <p:tgtEl>
                                          <p:spTgt spid="59449"/>
                                        </p:tgtEl>
                                      </p:cBhvr>
                                      <p:to x="100000" y="100000"/>
                                    </p:animScale>
                                  </p:childTnLst>
                                </p:cTn>
                              </p:par>
                            </p:childTnLst>
                          </p:cTn>
                        </p:par>
                      </p:childTnLst>
                    </p:cTn>
                  </p:par>
                  <p:par>
                    <p:cTn id="202" fill="hold" nodeType="clickPar">
                      <p:stCondLst>
                        <p:cond delay="indefinite"/>
                      </p:stCondLst>
                      <p:childTnLst>
                        <p:par>
                          <p:cTn id="203" fill="hold" nodeType="withGroup">
                            <p:stCondLst>
                              <p:cond delay="0"/>
                            </p:stCondLst>
                            <p:childTnLst>
                              <p:par>
                                <p:cTn id="204" presetID="8" presetClass="emph" presetSubtype="0" fill="hold" nodeType="clickEffect">
                                  <p:stCondLst>
                                    <p:cond delay="0"/>
                                  </p:stCondLst>
                                  <p:childTnLst>
                                    <p:animRot by="8100000">
                                      <p:cBhvr>
                                        <p:cTn id="205" dur="500" fill="hold"/>
                                        <p:tgtEl>
                                          <p:spTgt spid="2"/>
                                        </p:tgtEl>
                                        <p:attrNameLst>
                                          <p:attrName>r</p:attrName>
                                        </p:attrNameLst>
                                      </p:cBhvr>
                                    </p:animRot>
                                  </p:childTnLst>
                                </p:cTn>
                              </p:par>
                              <p:par>
                                <p:cTn id="206" presetID="8" presetClass="emph" presetSubtype="0" fill="hold" nodeType="withEffect">
                                  <p:stCondLst>
                                    <p:cond delay="0"/>
                                  </p:stCondLst>
                                  <p:childTnLst>
                                    <p:animRot by="7200000">
                                      <p:cBhvr>
                                        <p:cTn id="207" dur="500" fill="hold"/>
                                        <p:tgtEl>
                                          <p:spTgt spid="3"/>
                                        </p:tgtEl>
                                        <p:attrNameLst>
                                          <p:attrName>r</p:attrName>
                                        </p:attrNameLst>
                                      </p:cBhvr>
                                    </p:animRot>
                                  </p:childTnLst>
                                </p:cTn>
                              </p:par>
                              <p:par>
                                <p:cTn id="208" presetID="8" presetClass="emph" presetSubtype="0" fill="hold" nodeType="withEffect">
                                  <p:stCondLst>
                                    <p:cond delay="0"/>
                                  </p:stCondLst>
                                  <p:childTnLst>
                                    <p:animRot by="14100000">
                                      <p:cBhvr>
                                        <p:cTn id="209" dur="500" fill="hold"/>
                                        <p:tgtEl>
                                          <p:spTgt spid="4"/>
                                        </p:tgtEl>
                                        <p:attrNameLst>
                                          <p:attrName>r</p:attrName>
                                        </p:attrNameLst>
                                      </p:cBhvr>
                                    </p:animRot>
                                  </p:childTnLst>
                                </p:cTn>
                              </p:par>
                              <p:par>
                                <p:cTn id="210" presetID="8" presetClass="emph" presetSubtype="0" fill="hold" nodeType="withEffect">
                                  <p:stCondLst>
                                    <p:cond delay="0"/>
                                  </p:stCondLst>
                                  <p:childTnLst>
                                    <p:animRot by="19800000">
                                      <p:cBhvr>
                                        <p:cTn id="211" dur="500" fill="hold"/>
                                        <p:tgtEl>
                                          <p:spTgt spid="5"/>
                                        </p:tgtEl>
                                        <p:attrNameLst>
                                          <p:attrName>r</p:attrName>
                                        </p:attrNameLst>
                                      </p:cBhvr>
                                    </p:animRot>
                                  </p:childTnLst>
                                </p:cTn>
                              </p:par>
                              <p:par>
                                <p:cTn id="212" presetID="8" presetClass="emph" presetSubtype="0" fill="hold" nodeType="withEffect">
                                  <p:stCondLst>
                                    <p:cond delay="0"/>
                                  </p:stCondLst>
                                  <p:childTnLst>
                                    <p:animRot by="10800000">
                                      <p:cBhvr>
                                        <p:cTn id="213" dur="500" fill="hold"/>
                                        <p:tgtEl>
                                          <p:spTgt spid="6"/>
                                        </p:tgtEl>
                                        <p:attrNameLst>
                                          <p:attrName>r</p:attrName>
                                        </p:attrNameLst>
                                      </p:cBhvr>
                                    </p:animRot>
                                  </p:childTnLst>
                                </p:cTn>
                              </p:par>
                              <p:par>
                                <p:cTn id="214" presetID="8" presetClass="emph" presetSubtype="0" fill="hold" nodeType="withEffect">
                                  <p:stCondLst>
                                    <p:cond delay="0"/>
                                  </p:stCondLst>
                                  <p:childTnLst>
                                    <p:animRot by="6000000">
                                      <p:cBhvr>
                                        <p:cTn id="215" dur="500" fill="hold"/>
                                        <p:tgtEl>
                                          <p:spTgt spid="7"/>
                                        </p:tgtEl>
                                        <p:attrNameLst>
                                          <p:attrName>r</p:attrName>
                                        </p:attrNameLst>
                                      </p:cBhvr>
                                    </p:animRot>
                                  </p:childTnLst>
                                </p:cTn>
                              </p:par>
                              <p:par>
                                <p:cTn id="216" presetID="8" presetClass="emph" presetSubtype="0" fill="hold" nodeType="withEffect">
                                  <p:stCondLst>
                                    <p:cond delay="0"/>
                                  </p:stCondLst>
                                  <p:childTnLst>
                                    <p:animRot by="10200000">
                                      <p:cBhvr>
                                        <p:cTn id="217" dur="500" fill="hold"/>
                                        <p:tgtEl>
                                          <p:spTgt spid="8"/>
                                        </p:tgtEl>
                                        <p:attrNameLst>
                                          <p:attrName>r</p:attrName>
                                        </p:attrNameLst>
                                      </p:cBhvr>
                                    </p:animRot>
                                  </p:childTnLst>
                                </p:cTn>
                              </p:par>
                              <p:par>
                                <p:cTn id="218" presetID="8" presetClass="emph" presetSubtype="0" fill="hold" nodeType="withEffect">
                                  <p:stCondLst>
                                    <p:cond delay="0"/>
                                  </p:stCondLst>
                                  <p:childTnLst>
                                    <p:animRot by="2700000">
                                      <p:cBhvr>
                                        <p:cTn id="219" dur="500" fill="hold"/>
                                        <p:tgtEl>
                                          <p:spTgt spid="9"/>
                                        </p:tgtEl>
                                        <p:attrNameLst>
                                          <p:attrName>r</p:attrName>
                                        </p:attrNameLst>
                                      </p:cBhvr>
                                    </p:animRot>
                                  </p:childTnLst>
                                </p:cTn>
                              </p:par>
                              <p:par>
                                <p:cTn id="220" presetID="8" presetClass="emph" presetSubtype="0" fill="hold" nodeType="withEffect">
                                  <p:stCondLst>
                                    <p:cond delay="0"/>
                                  </p:stCondLst>
                                  <p:childTnLst>
                                    <p:animRot by="10800000">
                                      <p:cBhvr>
                                        <p:cTn id="221" dur="500" fill="hold"/>
                                        <p:tgtEl>
                                          <p:spTgt spid="10"/>
                                        </p:tgtEl>
                                        <p:attrNameLst>
                                          <p:attrName>r</p:attrName>
                                        </p:attrNameLst>
                                      </p:cBhvr>
                                    </p:animRot>
                                  </p:childTnLst>
                                </p:cTn>
                              </p:par>
                              <p:par>
                                <p:cTn id="222" presetID="8" presetClass="emph" presetSubtype="0" fill="hold" nodeType="withEffect">
                                  <p:stCondLst>
                                    <p:cond delay="0"/>
                                  </p:stCondLst>
                                  <p:childTnLst>
                                    <p:animRot by="2700000">
                                      <p:cBhvr>
                                        <p:cTn id="223" dur="500" fill="hold"/>
                                        <p:tgtEl>
                                          <p:spTgt spid="11"/>
                                        </p:tgtEl>
                                        <p:attrNameLst>
                                          <p:attrName>r</p:attrName>
                                        </p:attrNameLst>
                                      </p:cBhvr>
                                    </p:animRot>
                                  </p:childTnLst>
                                </p:cTn>
                              </p:par>
                              <p:par>
                                <p:cTn id="224" presetID="8" presetClass="emph" presetSubtype="0" fill="hold" nodeType="withEffect">
                                  <p:stCondLst>
                                    <p:cond delay="0"/>
                                  </p:stCondLst>
                                  <p:childTnLst>
                                    <p:animRot by="10200000">
                                      <p:cBhvr>
                                        <p:cTn id="225" dur="500" fill="hold"/>
                                        <p:tgtEl>
                                          <p:spTgt spid="12"/>
                                        </p:tgtEl>
                                        <p:attrNameLst>
                                          <p:attrName>r</p:attrName>
                                        </p:attrNameLst>
                                      </p:cBhvr>
                                    </p:animRot>
                                  </p:childTnLst>
                                </p:cTn>
                              </p:par>
                              <p:par>
                                <p:cTn id="226" presetID="8" presetClass="emph" presetSubtype="0" fill="hold" nodeType="withEffect">
                                  <p:stCondLst>
                                    <p:cond delay="0"/>
                                  </p:stCondLst>
                                  <p:childTnLst>
                                    <p:animRot by="7200000">
                                      <p:cBhvr>
                                        <p:cTn id="227" dur="500" fill="hold"/>
                                        <p:tgtEl>
                                          <p:spTgt spid="13"/>
                                        </p:tgtEl>
                                        <p:attrNameLst>
                                          <p:attrName>r</p:attrName>
                                        </p:attrNameLst>
                                      </p:cBhvr>
                                    </p:animRot>
                                  </p:childTnLst>
                                </p:cTn>
                              </p:par>
                              <p:par>
                                <p:cTn id="228" presetID="8" presetClass="emph" presetSubtype="0" fill="hold" nodeType="withEffect">
                                  <p:stCondLst>
                                    <p:cond delay="0"/>
                                  </p:stCondLst>
                                  <p:childTnLst>
                                    <p:animRot by="19800000">
                                      <p:cBhvr>
                                        <p:cTn id="229" dur="500" fill="hold"/>
                                        <p:tgtEl>
                                          <p:spTgt spid="14"/>
                                        </p:tgtEl>
                                        <p:attrNameLst>
                                          <p:attrName>r</p:attrName>
                                        </p:attrNameLst>
                                      </p:cBhvr>
                                    </p:animRot>
                                  </p:childTnLst>
                                </p:cTn>
                              </p:par>
                              <p:par>
                                <p:cTn id="230" presetID="8" presetClass="emph" presetSubtype="0" fill="hold" nodeType="withEffect">
                                  <p:stCondLst>
                                    <p:cond delay="0"/>
                                  </p:stCondLst>
                                  <p:childTnLst>
                                    <p:animRot by="2700000">
                                      <p:cBhvr>
                                        <p:cTn id="231" dur="500" fill="hold"/>
                                        <p:tgtEl>
                                          <p:spTgt spid="15"/>
                                        </p:tgtEl>
                                        <p:attrNameLst>
                                          <p:attrName>r</p:attrName>
                                        </p:attrNameLst>
                                      </p:cBhvr>
                                    </p:animRot>
                                  </p:childTnLst>
                                </p:cTn>
                              </p:par>
                              <p:par>
                                <p:cTn id="232" presetID="8" presetClass="emph" presetSubtype="0" fill="hold" nodeType="withEffect">
                                  <p:stCondLst>
                                    <p:cond delay="0"/>
                                  </p:stCondLst>
                                  <p:childTnLst>
                                    <p:animRot by="18000000">
                                      <p:cBhvr>
                                        <p:cTn id="233" dur="500" fill="hold"/>
                                        <p:tgtEl>
                                          <p:spTgt spid="16"/>
                                        </p:tgtEl>
                                        <p:attrNameLst>
                                          <p:attrName>r</p:attrName>
                                        </p:attrNameLst>
                                      </p:cBhvr>
                                    </p:animRot>
                                  </p:childTnLst>
                                </p:cTn>
                              </p:par>
                              <p:par>
                                <p:cTn id="234" presetID="8" presetClass="emph" presetSubtype="0" fill="hold" nodeType="withEffect">
                                  <p:stCondLst>
                                    <p:cond delay="0"/>
                                  </p:stCondLst>
                                  <p:childTnLst>
                                    <p:animRot by="5400000">
                                      <p:cBhvr>
                                        <p:cTn id="235" dur="500" fill="hold"/>
                                        <p:tgtEl>
                                          <p:spTgt spid="17"/>
                                        </p:tgtEl>
                                        <p:attrNameLst>
                                          <p:attrName>r</p:attrName>
                                        </p:attrNameLst>
                                      </p:cBhvr>
                                    </p:animRot>
                                  </p:childTnLst>
                                </p:cTn>
                              </p:par>
                              <p:par>
                                <p:cTn id="236" presetID="8" presetClass="emph" presetSubtype="0" fill="hold" nodeType="withEffect">
                                  <p:stCondLst>
                                    <p:cond delay="0"/>
                                  </p:stCondLst>
                                  <p:childTnLst>
                                    <p:animRot by="18000000">
                                      <p:cBhvr>
                                        <p:cTn id="237" dur="500" fill="hold"/>
                                        <p:tgtEl>
                                          <p:spTgt spid="18"/>
                                        </p:tgtEl>
                                        <p:attrNameLst>
                                          <p:attrName>r</p:attrName>
                                        </p:attrNameLst>
                                      </p:cBhvr>
                                    </p:animRot>
                                  </p:childTnLst>
                                </p:cTn>
                              </p:par>
                              <p:par>
                                <p:cTn id="238" presetID="8" presetClass="emph" presetSubtype="0" fill="hold" nodeType="withEffect">
                                  <p:stCondLst>
                                    <p:cond delay="0"/>
                                  </p:stCondLst>
                                  <p:childTnLst>
                                    <p:animRot by="9000000">
                                      <p:cBhvr>
                                        <p:cTn id="239" dur="500" fill="hold"/>
                                        <p:tgtEl>
                                          <p:spTgt spid="19"/>
                                        </p:tgtEl>
                                        <p:attrNameLst>
                                          <p:attrName>r</p:attrName>
                                        </p:attrNameLst>
                                      </p:cBhvr>
                                    </p:animRot>
                                  </p:childTnLst>
                                </p:cTn>
                              </p:par>
                              <p:par>
                                <p:cTn id="240" presetID="8" presetClass="emph" presetSubtype="0" fill="hold" nodeType="withEffect">
                                  <p:stCondLst>
                                    <p:cond delay="0"/>
                                  </p:stCondLst>
                                  <p:childTnLst>
                                    <p:animRot by="2700000">
                                      <p:cBhvr>
                                        <p:cTn id="241" dur="500" fill="hold"/>
                                        <p:tgtEl>
                                          <p:spTgt spid="20"/>
                                        </p:tgtEl>
                                        <p:attrNameLst>
                                          <p:attrName>r</p:attrName>
                                        </p:attrNameLst>
                                      </p:cBhvr>
                                    </p:animRot>
                                  </p:childTnLst>
                                </p:cTn>
                              </p:par>
                              <p:par>
                                <p:cTn id="242" presetID="8" presetClass="emph" presetSubtype="0" fill="hold" nodeType="withEffect">
                                  <p:stCondLst>
                                    <p:cond delay="0"/>
                                  </p:stCondLst>
                                  <p:childTnLst>
                                    <p:animRot by="2700000">
                                      <p:cBhvr>
                                        <p:cTn id="243" dur="500" fill="hold"/>
                                        <p:tgtEl>
                                          <p:spTgt spid="21"/>
                                        </p:tgtEl>
                                        <p:attrNameLst>
                                          <p:attrName>r</p:attrName>
                                        </p:attrNameLst>
                                      </p:cBhvr>
                                    </p:animRot>
                                  </p:childTnLst>
                                </p:cTn>
                              </p:par>
                            </p:childTnLst>
                          </p:cTn>
                        </p:par>
                      </p:childTnLst>
                    </p:cTn>
                  </p:par>
                  <p:par>
                    <p:cTn id="244" fill="hold" nodeType="clickPar">
                      <p:stCondLst>
                        <p:cond delay="indefinite"/>
                      </p:stCondLst>
                      <p:childTnLst>
                        <p:par>
                          <p:cTn id="245" fill="hold" nodeType="withGroup">
                            <p:stCondLst>
                              <p:cond delay="0"/>
                            </p:stCondLst>
                            <p:childTnLst>
                              <p:par>
                                <p:cTn id="246" presetID="7" presetClass="entr" presetSubtype="4" fill="hold" nodeType="clickEffect">
                                  <p:stCondLst>
                                    <p:cond delay="0"/>
                                  </p:stCondLst>
                                  <p:childTnLst>
                                    <p:set>
                                      <p:cBhvr>
                                        <p:cTn id="247" dur="1" fill="hold">
                                          <p:stCondLst>
                                            <p:cond delay="0"/>
                                          </p:stCondLst>
                                        </p:cTn>
                                        <p:tgtEl>
                                          <p:spTgt spid="59463"/>
                                        </p:tgtEl>
                                        <p:attrNameLst>
                                          <p:attrName>style.visibility</p:attrName>
                                        </p:attrNameLst>
                                      </p:cBhvr>
                                      <p:to>
                                        <p:strVal val="visible"/>
                                      </p:to>
                                    </p:set>
                                    <p:anim calcmode="lin" valueType="num">
                                      <p:cBhvr additive="base">
                                        <p:cTn id="248" dur="5000" fill="hold"/>
                                        <p:tgtEl>
                                          <p:spTgt spid="59463"/>
                                        </p:tgtEl>
                                        <p:attrNameLst>
                                          <p:attrName>ppt_x</p:attrName>
                                        </p:attrNameLst>
                                      </p:cBhvr>
                                      <p:tavLst>
                                        <p:tav tm="0">
                                          <p:val>
                                            <p:strVal val="#ppt_x"/>
                                          </p:val>
                                        </p:tav>
                                        <p:tav tm="100000">
                                          <p:val>
                                            <p:strVal val="#ppt_x"/>
                                          </p:val>
                                        </p:tav>
                                      </p:tavLst>
                                    </p:anim>
                                    <p:anim calcmode="lin" valueType="num">
                                      <p:cBhvr additive="base">
                                        <p:cTn id="249" dur="5000" fill="hold"/>
                                        <p:tgtEl>
                                          <p:spTgt spid="594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animBg="1"/>
      <p:bldP spid="59400" grpId="0" animBg="1"/>
      <p:bldP spid="5946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Line 53"/>
          <p:cNvSpPr>
            <a:spLocks noChangeShapeType="1"/>
          </p:cNvSpPr>
          <p:nvPr/>
        </p:nvSpPr>
        <p:spPr bwMode="auto">
          <a:xfrm flipV="1">
            <a:off x="8288006" y="3667452"/>
            <a:ext cx="2514600" cy="0"/>
          </a:xfrm>
          <a:prstGeom prst="line">
            <a:avLst/>
          </a:prstGeom>
          <a:noFill/>
          <a:ln w="57150">
            <a:solidFill>
              <a:srgbClr val="00CC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nvGrpSpPr>
          <p:cNvPr id="92" name="Group 54"/>
          <p:cNvGrpSpPr>
            <a:grpSpLocks/>
          </p:cNvGrpSpPr>
          <p:nvPr/>
        </p:nvGrpSpPr>
        <p:grpSpPr bwMode="auto">
          <a:xfrm>
            <a:off x="1160882" y="1622761"/>
            <a:ext cx="7543800" cy="4419600"/>
            <a:chOff x="768" y="560"/>
            <a:chExt cx="2944" cy="2352"/>
          </a:xfrm>
        </p:grpSpPr>
        <p:sp>
          <p:nvSpPr>
            <p:cNvPr id="93" name="Line 55"/>
            <p:cNvSpPr>
              <a:spLocks noChangeShapeType="1"/>
            </p:cNvSpPr>
            <p:nvPr/>
          </p:nvSpPr>
          <p:spPr bwMode="auto">
            <a:xfrm>
              <a:off x="806" y="1736"/>
              <a:ext cx="2874" cy="0"/>
            </a:xfrm>
            <a:prstGeom prst="line">
              <a:avLst/>
            </a:prstGeom>
            <a:noFill/>
            <a:ln w="6350">
              <a:solidFill>
                <a:srgbClr val="FF00FF"/>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4" name="Arc 56"/>
            <p:cNvSpPr>
              <a:spLocks/>
            </p:cNvSpPr>
            <p:nvPr/>
          </p:nvSpPr>
          <p:spPr bwMode="auto">
            <a:xfrm rot="5400000">
              <a:off x="1916" y="-69"/>
              <a:ext cx="642" cy="2937"/>
            </a:xfrm>
            <a:custGeom>
              <a:avLst/>
              <a:gdLst>
                <a:gd name="G0" fmla="+- 0 0 0"/>
                <a:gd name="G1" fmla="+- 19832 0 0"/>
                <a:gd name="G2" fmla="+- 21600 0 0"/>
                <a:gd name="T0" fmla="*/ 8558 w 21600"/>
                <a:gd name="T1" fmla="*/ 0 h 39171"/>
                <a:gd name="T2" fmla="*/ 9621 w 21600"/>
                <a:gd name="T3" fmla="*/ 39171 h 39171"/>
                <a:gd name="T4" fmla="*/ 0 w 21600"/>
                <a:gd name="T5" fmla="*/ 19832 h 39171"/>
              </a:gdLst>
              <a:ahLst/>
              <a:cxnLst>
                <a:cxn ang="0">
                  <a:pos x="T0" y="T1"/>
                </a:cxn>
                <a:cxn ang="0">
                  <a:pos x="T2" y="T3"/>
                </a:cxn>
                <a:cxn ang="0">
                  <a:pos x="T4" y="T5"/>
                </a:cxn>
              </a:cxnLst>
              <a:rect l="0" t="0" r="r" b="b"/>
              <a:pathLst>
                <a:path w="21600" h="39171" fill="none" extrusionOk="0">
                  <a:moveTo>
                    <a:pt x="8558" y="-1"/>
                  </a:moveTo>
                  <a:cubicBezTo>
                    <a:pt x="16473" y="3415"/>
                    <a:pt x="21600" y="11210"/>
                    <a:pt x="21600" y="19832"/>
                  </a:cubicBezTo>
                  <a:cubicBezTo>
                    <a:pt x="21600" y="28029"/>
                    <a:pt x="16960" y="35519"/>
                    <a:pt x="9620" y="39170"/>
                  </a:cubicBezTo>
                </a:path>
                <a:path w="21600" h="39171" stroke="0" extrusionOk="0">
                  <a:moveTo>
                    <a:pt x="8558" y="-1"/>
                  </a:moveTo>
                  <a:cubicBezTo>
                    <a:pt x="16473" y="3415"/>
                    <a:pt x="21600" y="11210"/>
                    <a:pt x="21600" y="19832"/>
                  </a:cubicBezTo>
                  <a:cubicBezTo>
                    <a:pt x="21600" y="28029"/>
                    <a:pt x="16960" y="35519"/>
                    <a:pt x="9620" y="39170"/>
                  </a:cubicBezTo>
                  <a:lnTo>
                    <a:pt x="0" y="19832"/>
                  </a:lnTo>
                  <a:close/>
                </a:path>
              </a:pathLst>
            </a:custGeom>
            <a:noFill/>
            <a:ln w="6350">
              <a:solidFill>
                <a:schemeClr val="accent2">
                  <a:lumMod val="60000"/>
                  <a:lumOff val="40000"/>
                </a:schemeClr>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5" name="Arc 57"/>
            <p:cNvSpPr>
              <a:spLocks/>
            </p:cNvSpPr>
            <p:nvPr/>
          </p:nvSpPr>
          <p:spPr bwMode="auto">
            <a:xfrm rot="5400000">
              <a:off x="1647" y="-302"/>
              <a:ext cx="1146" cy="2870"/>
            </a:xfrm>
            <a:custGeom>
              <a:avLst/>
              <a:gdLst>
                <a:gd name="G0" fmla="+- 0 0 0"/>
                <a:gd name="G1" fmla="+- 18938 0 0"/>
                <a:gd name="G2" fmla="+- 21600 0 0"/>
                <a:gd name="T0" fmla="*/ 10388 w 21600"/>
                <a:gd name="T1" fmla="*/ 0 h 38277"/>
                <a:gd name="T2" fmla="*/ 9621 w 21600"/>
                <a:gd name="T3" fmla="*/ 38277 h 38277"/>
                <a:gd name="T4" fmla="*/ 0 w 21600"/>
                <a:gd name="T5" fmla="*/ 18938 h 38277"/>
              </a:gdLst>
              <a:ahLst/>
              <a:cxnLst>
                <a:cxn ang="0">
                  <a:pos x="T0" y="T1"/>
                </a:cxn>
                <a:cxn ang="0">
                  <a:pos x="T2" y="T3"/>
                </a:cxn>
                <a:cxn ang="0">
                  <a:pos x="T4" y="T5"/>
                </a:cxn>
              </a:cxnLst>
              <a:rect l="0" t="0" r="r" b="b"/>
              <a:pathLst>
                <a:path w="21600" h="38277" fill="none" extrusionOk="0">
                  <a:moveTo>
                    <a:pt x="10388" y="-1"/>
                  </a:moveTo>
                  <a:cubicBezTo>
                    <a:pt x="17302" y="3792"/>
                    <a:pt x="21600" y="11051"/>
                    <a:pt x="21600" y="18938"/>
                  </a:cubicBezTo>
                  <a:cubicBezTo>
                    <a:pt x="21600" y="27135"/>
                    <a:pt x="16960" y="34625"/>
                    <a:pt x="9620" y="38276"/>
                  </a:cubicBezTo>
                </a:path>
                <a:path w="21600" h="38277" stroke="0" extrusionOk="0">
                  <a:moveTo>
                    <a:pt x="10388" y="-1"/>
                  </a:moveTo>
                  <a:cubicBezTo>
                    <a:pt x="17302" y="3792"/>
                    <a:pt x="21600" y="11051"/>
                    <a:pt x="21600" y="18938"/>
                  </a:cubicBezTo>
                  <a:cubicBezTo>
                    <a:pt x="21600" y="27135"/>
                    <a:pt x="16960" y="34625"/>
                    <a:pt x="9620" y="38276"/>
                  </a:cubicBezTo>
                  <a:lnTo>
                    <a:pt x="0" y="18938"/>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FF00FF"/>
                  </a:solidFill>
                  <a:round/>
                  <a:headEnd/>
                  <a:tailEnd/>
                </a14:hiddenLine>
              </a:ext>
            </a:extLst>
          </p:spPr>
          <p:txBody>
            <a:bodyPr/>
            <a:lstStyle/>
            <a:p>
              <a:endParaRPr lang="vi-VN"/>
            </a:p>
          </p:txBody>
        </p:sp>
        <p:sp>
          <p:nvSpPr>
            <p:cNvPr id="96" name="Arc 58"/>
            <p:cNvSpPr>
              <a:spLocks/>
            </p:cNvSpPr>
            <p:nvPr/>
          </p:nvSpPr>
          <p:spPr bwMode="auto">
            <a:xfrm rot="5400000">
              <a:off x="1776" y="79"/>
              <a:ext cx="925" cy="2299"/>
            </a:xfrm>
            <a:custGeom>
              <a:avLst/>
              <a:gdLst>
                <a:gd name="G0" fmla="+- 13893 0 0"/>
                <a:gd name="G1" fmla="+- 21600 0 0"/>
                <a:gd name="G2" fmla="+- 21600 0 0"/>
                <a:gd name="T0" fmla="*/ 0 w 35493"/>
                <a:gd name="T1" fmla="*/ 5061 h 43200"/>
                <a:gd name="T2" fmla="*/ 2399 w 35493"/>
                <a:gd name="T3" fmla="*/ 39888 h 43200"/>
                <a:gd name="T4" fmla="*/ 13893 w 35493"/>
                <a:gd name="T5" fmla="*/ 21600 h 43200"/>
              </a:gdLst>
              <a:ahLst/>
              <a:cxnLst>
                <a:cxn ang="0">
                  <a:pos x="T0" y="T1"/>
                </a:cxn>
                <a:cxn ang="0">
                  <a:pos x="T2" y="T3"/>
                </a:cxn>
                <a:cxn ang="0">
                  <a:pos x="T4" y="T5"/>
                </a:cxn>
              </a:cxnLst>
              <a:rect l="0" t="0" r="r" b="b"/>
              <a:pathLst>
                <a:path w="35493" h="43200" fill="none" extrusionOk="0">
                  <a:moveTo>
                    <a:pt x="-1" y="5060"/>
                  </a:moveTo>
                  <a:cubicBezTo>
                    <a:pt x="3891" y="1792"/>
                    <a:pt x="8810" y="0"/>
                    <a:pt x="13893" y="0"/>
                  </a:cubicBezTo>
                  <a:cubicBezTo>
                    <a:pt x="25822" y="0"/>
                    <a:pt x="35493" y="9670"/>
                    <a:pt x="35493" y="21600"/>
                  </a:cubicBezTo>
                  <a:cubicBezTo>
                    <a:pt x="35493" y="33529"/>
                    <a:pt x="25822" y="43200"/>
                    <a:pt x="13893" y="43200"/>
                  </a:cubicBezTo>
                  <a:cubicBezTo>
                    <a:pt x="9826" y="43200"/>
                    <a:pt x="5842" y="42051"/>
                    <a:pt x="2399" y="39887"/>
                  </a:cubicBezTo>
                </a:path>
                <a:path w="35493" h="43200" stroke="0" extrusionOk="0">
                  <a:moveTo>
                    <a:pt x="-1" y="5060"/>
                  </a:moveTo>
                  <a:cubicBezTo>
                    <a:pt x="3891" y="1792"/>
                    <a:pt x="8810" y="0"/>
                    <a:pt x="13893" y="0"/>
                  </a:cubicBezTo>
                  <a:cubicBezTo>
                    <a:pt x="25822" y="0"/>
                    <a:pt x="35493" y="9670"/>
                    <a:pt x="35493" y="21600"/>
                  </a:cubicBezTo>
                  <a:cubicBezTo>
                    <a:pt x="35493" y="33529"/>
                    <a:pt x="25822" y="43200"/>
                    <a:pt x="13893" y="43200"/>
                  </a:cubicBezTo>
                  <a:cubicBezTo>
                    <a:pt x="9826" y="43200"/>
                    <a:pt x="5842" y="42051"/>
                    <a:pt x="2399" y="39887"/>
                  </a:cubicBezTo>
                  <a:lnTo>
                    <a:pt x="13893" y="21600"/>
                  </a:lnTo>
                  <a:close/>
                </a:path>
              </a:pathLst>
            </a:custGeom>
            <a:noFill/>
            <a:ln w="6350">
              <a:solidFill>
                <a:schemeClr val="accent2">
                  <a:lumMod val="60000"/>
                  <a:lumOff val="40000"/>
                </a:schemeClr>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7" name="Oval 59"/>
            <p:cNvSpPr>
              <a:spLocks noChangeArrowheads="1"/>
            </p:cNvSpPr>
            <p:nvPr/>
          </p:nvSpPr>
          <p:spPr bwMode="auto">
            <a:xfrm>
              <a:off x="1352" y="737"/>
              <a:ext cx="1724" cy="931"/>
            </a:xfrm>
            <a:prstGeom prst="ellipse">
              <a:avLst/>
            </a:prstGeom>
            <a:noFill/>
            <a:ln w="6350">
              <a:solidFill>
                <a:schemeClr val="accent2">
                  <a:lumMod val="60000"/>
                  <a:lumOff val="40000"/>
                </a:schemeClr>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8" name="Oval 60"/>
            <p:cNvSpPr>
              <a:spLocks noChangeArrowheads="1"/>
            </p:cNvSpPr>
            <p:nvPr/>
          </p:nvSpPr>
          <p:spPr bwMode="auto">
            <a:xfrm>
              <a:off x="1584" y="1126"/>
              <a:ext cx="1296" cy="525"/>
            </a:xfrm>
            <a:prstGeom prst="ellipse">
              <a:avLst/>
            </a:prstGeom>
            <a:noFill/>
            <a:ln w="6350">
              <a:solidFill>
                <a:srgbClr val="FFC0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9" name="Line 61"/>
            <p:cNvSpPr>
              <a:spLocks noChangeShapeType="1"/>
            </p:cNvSpPr>
            <p:nvPr/>
          </p:nvSpPr>
          <p:spPr bwMode="auto">
            <a:xfrm flipV="1">
              <a:off x="814" y="1736"/>
              <a:ext cx="2873" cy="0"/>
            </a:xfrm>
            <a:prstGeom prst="line">
              <a:avLst/>
            </a:prstGeom>
            <a:noFill/>
            <a:ln w="6350">
              <a:solidFill>
                <a:schemeClr val="accent2">
                  <a:lumMod val="60000"/>
                  <a:lumOff val="40000"/>
                </a:schemeClr>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00" name="Arc 62"/>
            <p:cNvSpPr>
              <a:spLocks/>
            </p:cNvSpPr>
            <p:nvPr/>
          </p:nvSpPr>
          <p:spPr bwMode="auto">
            <a:xfrm rot="16200000" flipV="1">
              <a:off x="1923" y="604"/>
              <a:ext cx="642" cy="2936"/>
            </a:xfrm>
            <a:custGeom>
              <a:avLst/>
              <a:gdLst>
                <a:gd name="G0" fmla="+- 0 0 0"/>
                <a:gd name="G1" fmla="+- 19832 0 0"/>
                <a:gd name="G2" fmla="+- 21600 0 0"/>
                <a:gd name="T0" fmla="*/ 8558 w 21600"/>
                <a:gd name="T1" fmla="*/ 0 h 39171"/>
                <a:gd name="T2" fmla="*/ 9621 w 21600"/>
                <a:gd name="T3" fmla="*/ 39171 h 39171"/>
                <a:gd name="T4" fmla="*/ 0 w 21600"/>
                <a:gd name="T5" fmla="*/ 19832 h 39171"/>
              </a:gdLst>
              <a:ahLst/>
              <a:cxnLst>
                <a:cxn ang="0">
                  <a:pos x="T0" y="T1"/>
                </a:cxn>
                <a:cxn ang="0">
                  <a:pos x="T2" y="T3"/>
                </a:cxn>
                <a:cxn ang="0">
                  <a:pos x="T4" y="T5"/>
                </a:cxn>
              </a:cxnLst>
              <a:rect l="0" t="0" r="r" b="b"/>
              <a:pathLst>
                <a:path w="21600" h="39171" fill="none" extrusionOk="0">
                  <a:moveTo>
                    <a:pt x="8558" y="-1"/>
                  </a:moveTo>
                  <a:cubicBezTo>
                    <a:pt x="16473" y="3415"/>
                    <a:pt x="21600" y="11210"/>
                    <a:pt x="21600" y="19832"/>
                  </a:cubicBezTo>
                  <a:cubicBezTo>
                    <a:pt x="21600" y="28029"/>
                    <a:pt x="16960" y="35519"/>
                    <a:pt x="9620" y="39170"/>
                  </a:cubicBezTo>
                </a:path>
                <a:path w="21600" h="39171" stroke="0" extrusionOk="0">
                  <a:moveTo>
                    <a:pt x="8558" y="-1"/>
                  </a:moveTo>
                  <a:cubicBezTo>
                    <a:pt x="16473" y="3415"/>
                    <a:pt x="21600" y="11210"/>
                    <a:pt x="21600" y="19832"/>
                  </a:cubicBezTo>
                  <a:cubicBezTo>
                    <a:pt x="21600" y="28029"/>
                    <a:pt x="16960" y="35519"/>
                    <a:pt x="9620" y="39170"/>
                  </a:cubicBezTo>
                  <a:lnTo>
                    <a:pt x="0" y="19832"/>
                  </a:lnTo>
                  <a:close/>
                </a:path>
              </a:pathLst>
            </a:custGeom>
            <a:noFill/>
            <a:ln w="6350">
              <a:solidFill>
                <a:schemeClr val="accent2">
                  <a:lumMod val="60000"/>
                  <a:lumOff val="40000"/>
                </a:schemeClr>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01" name="Arc 63"/>
            <p:cNvSpPr>
              <a:spLocks/>
            </p:cNvSpPr>
            <p:nvPr/>
          </p:nvSpPr>
          <p:spPr bwMode="auto">
            <a:xfrm rot="16200000" flipV="1">
              <a:off x="1655" y="904"/>
              <a:ext cx="1146" cy="2869"/>
            </a:xfrm>
            <a:custGeom>
              <a:avLst/>
              <a:gdLst>
                <a:gd name="G0" fmla="+- 0 0 0"/>
                <a:gd name="G1" fmla="+- 18938 0 0"/>
                <a:gd name="G2" fmla="+- 21600 0 0"/>
                <a:gd name="T0" fmla="*/ 10388 w 21600"/>
                <a:gd name="T1" fmla="*/ 0 h 38277"/>
                <a:gd name="T2" fmla="*/ 9621 w 21600"/>
                <a:gd name="T3" fmla="*/ 38277 h 38277"/>
                <a:gd name="T4" fmla="*/ 0 w 21600"/>
                <a:gd name="T5" fmla="*/ 18938 h 38277"/>
              </a:gdLst>
              <a:ahLst/>
              <a:cxnLst>
                <a:cxn ang="0">
                  <a:pos x="T0" y="T1"/>
                </a:cxn>
                <a:cxn ang="0">
                  <a:pos x="T2" y="T3"/>
                </a:cxn>
                <a:cxn ang="0">
                  <a:pos x="T4" y="T5"/>
                </a:cxn>
              </a:cxnLst>
              <a:rect l="0" t="0" r="r" b="b"/>
              <a:pathLst>
                <a:path w="21600" h="38277" fill="none" extrusionOk="0">
                  <a:moveTo>
                    <a:pt x="10388" y="-1"/>
                  </a:moveTo>
                  <a:cubicBezTo>
                    <a:pt x="17302" y="3792"/>
                    <a:pt x="21600" y="11051"/>
                    <a:pt x="21600" y="18938"/>
                  </a:cubicBezTo>
                  <a:cubicBezTo>
                    <a:pt x="21600" y="27135"/>
                    <a:pt x="16960" y="34625"/>
                    <a:pt x="9620" y="38276"/>
                  </a:cubicBezTo>
                </a:path>
                <a:path w="21600" h="38277" stroke="0" extrusionOk="0">
                  <a:moveTo>
                    <a:pt x="10388" y="-1"/>
                  </a:moveTo>
                  <a:cubicBezTo>
                    <a:pt x="17302" y="3792"/>
                    <a:pt x="21600" y="11051"/>
                    <a:pt x="21600" y="18938"/>
                  </a:cubicBezTo>
                  <a:cubicBezTo>
                    <a:pt x="21600" y="27135"/>
                    <a:pt x="16960" y="34625"/>
                    <a:pt x="9620" y="38276"/>
                  </a:cubicBezTo>
                  <a:lnTo>
                    <a:pt x="0" y="18938"/>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FF00FF"/>
                  </a:solidFill>
                  <a:round/>
                  <a:headEnd/>
                  <a:tailEnd/>
                </a14:hiddenLine>
              </a:ext>
            </a:extLst>
          </p:spPr>
          <p:txBody>
            <a:bodyPr/>
            <a:lstStyle/>
            <a:p>
              <a:endParaRPr lang="vi-VN"/>
            </a:p>
          </p:txBody>
        </p:sp>
        <p:sp>
          <p:nvSpPr>
            <p:cNvPr id="102" name="Arc 64"/>
            <p:cNvSpPr>
              <a:spLocks/>
            </p:cNvSpPr>
            <p:nvPr/>
          </p:nvSpPr>
          <p:spPr bwMode="auto">
            <a:xfrm rot="16200000" flipV="1">
              <a:off x="1783" y="1095"/>
              <a:ext cx="925" cy="2298"/>
            </a:xfrm>
            <a:custGeom>
              <a:avLst/>
              <a:gdLst>
                <a:gd name="G0" fmla="+- 13893 0 0"/>
                <a:gd name="G1" fmla="+- 21600 0 0"/>
                <a:gd name="G2" fmla="+- 21600 0 0"/>
                <a:gd name="T0" fmla="*/ 0 w 35493"/>
                <a:gd name="T1" fmla="*/ 5061 h 43200"/>
                <a:gd name="T2" fmla="*/ 2399 w 35493"/>
                <a:gd name="T3" fmla="*/ 39888 h 43200"/>
                <a:gd name="T4" fmla="*/ 13893 w 35493"/>
                <a:gd name="T5" fmla="*/ 21600 h 43200"/>
              </a:gdLst>
              <a:ahLst/>
              <a:cxnLst>
                <a:cxn ang="0">
                  <a:pos x="T0" y="T1"/>
                </a:cxn>
                <a:cxn ang="0">
                  <a:pos x="T2" y="T3"/>
                </a:cxn>
                <a:cxn ang="0">
                  <a:pos x="T4" y="T5"/>
                </a:cxn>
              </a:cxnLst>
              <a:rect l="0" t="0" r="r" b="b"/>
              <a:pathLst>
                <a:path w="35493" h="43200" fill="none" extrusionOk="0">
                  <a:moveTo>
                    <a:pt x="-1" y="5060"/>
                  </a:moveTo>
                  <a:cubicBezTo>
                    <a:pt x="3891" y="1792"/>
                    <a:pt x="8810" y="0"/>
                    <a:pt x="13893" y="0"/>
                  </a:cubicBezTo>
                  <a:cubicBezTo>
                    <a:pt x="25822" y="0"/>
                    <a:pt x="35493" y="9670"/>
                    <a:pt x="35493" y="21600"/>
                  </a:cubicBezTo>
                  <a:cubicBezTo>
                    <a:pt x="35493" y="33529"/>
                    <a:pt x="25822" y="43200"/>
                    <a:pt x="13893" y="43200"/>
                  </a:cubicBezTo>
                  <a:cubicBezTo>
                    <a:pt x="9826" y="43200"/>
                    <a:pt x="5842" y="42051"/>
                    <a:pt x="2399" y="39887"/>
                  </a:cubicBezTo>
                </a:path>
                <a:path w="35493" h="43200" stroke="0" extrusionOk="0">
                  <a:moveTo>
                    <a:pt x="-1" y="5060"/>
                  </a:moveTo>
                  <a:cubicBezTo>
                    <a:pt x="3891" y="1792"/>
                    <a:pt x="8810" y="0"/>
                    <a:pt x="13893" y="0"/>
                  </a:cubicBezTo>
                  <a:cubicBezTo>
                    <a:pt x="25822" y="0"/>
                    <a:pt x="35493" y="9670"/>
                    <a:pt x="35493" y="21600"/>
                  </a:cubicBezTo>
                  <a:cubicBezTo>
                    <a:pt x="35493" y="33529"/>
                    <a:pt x="25822" y="43200"/>
                    <a:pt x="13893" y="43200"/>
                  </a:cubicBezTo>
                  <a:cubicBezTo>
                    <a:pt x="9826" y="43200"/>
                    <a:pt x="5842" y="42051"/>
                    <a:pt x="2399" y="39887"/>
                  </a:cubicBezTo>
                  <a:lnTo>
                    <a:pt x="13893" y="21600"/>
                  </a:lnTo>
                  <a:close/>
                </a:path>
              </a:pathLst>
            </a:custGeom>
            <a:noFill/>
            <a:ln w="6350">
              <a:solidFill>
                <a:schemeClr val="accent2">
                  <a:lumMod val="60000"/>
                  <a:lumOff val="40000"/>
                </a:schemeClr>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03" name="Oval 65"/>
            <p:cNvSpPr>
              <a:spLocks noChangeArrowheads="1"/>
            </p:cNvSpPr>
            <p:nvPr/>
          </p:nvSpPr>
          <p:spPr bwMode="auto">
            <a:xfrm flipV="1">
              <a:off x="1360" y="1804"/>
              <a:ext cx="1723" cy="884"/>
            </a:xfrm>
            <a:prstGeom prst="ellipse">
              <a:avLst/>
            </a:prstGeom>
            <a:noFill/>
            <a:ln w="6350">
              <a:solidFill>
                <a:schemeClr val="accent2">
                  <a:lumMod val="60000"/>
                  <a:lumOff val="40000"/>
                </a:schemeClr>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04" name="Oval 66"/>
            <p:cNvSpPr>
              <a:spLocks noChangeArrowheads="1"/>
            </p:cNvSpPr>
            <p:nvPr/>
          </p:nvSpPr>
          <p:spPr bwMode="auto">
            <a:xfrm flipV="1">
              <a:off x="1632" y="1821"/>
              <a:ext cx="1248" cy="531"/>
            </a:xfrm>
            <a:prstGeom prst="ellipse">
              <a:avLst/>
            </a:prstGeom>
            <a:noFill/>
            <a:ln w="6350">
              <a:solidFill>
                <a:schemeClr val="accent2">
                  <a:lumMod val="60000"/>
                  <a:lumOff val="40000"/>
                </a:schemeClr>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nvGrpSpPr>
          <p:cNvPr id="105" name="Group 50"/>
          <p:cNvGrpSpPr>
            <a:grpSpLocks/>
          </p:cNvGrpSpPr>
          <p:nvPr/>
        </p:nvGrpSpPr>
        <p:grpSpPr bwMode="auto">
          <a:xfrm>
            <a:off x="3161163" y="2308561"/>
            <a:ext cx="4125913" cy="3352800"/>
            <a:chOff x="521" y="1296"/>
            <a:chExt cx="2599" cy="2112"/>
          </a:xfrm>
        </p:grpSpPr>
        <p:sp>
          <p:nvSpPr>
            <p:cNvPr id="123" name="Arc 7"/>
            <p:cNvSpPr>
              <a:spLocks/>
            </p:cNvSpPr>
            <p:nvPr/>
          </p:nvSpPr>
          <p:spPr bwMode="auto">
            <a:xfrm>
              <a:off x="622" y="1754"/>
              <a:ext cx="277" cy="563"/>
            </a:xfrm>
            <a:custGeom>
              <a:avLst/>
              <a:gdLst>
                <a:gd name="G0" fmla="+- 3914 0 0"/>
                <a:gd name="G1" fmla="+- 21600 0 0"/>
                <a:gd name="G2" fmla="+- 21600 0 0"/>
                <a:gd name="T0" fmla="*/ 0 w 25514"/>
                <a:gd name="T1" fmla="*/ 358 h 23675"/>
                <a:gd name="T2" fmla="*/ 25414 w 25514"/>
                <a:gd name="T3" fmla="*/ 23675 h 23675"/>
                <a:gd name="T4" fmla="*/ 3914 w 25514"/>
                <a:gd name="T5" fmla="*/ 21600 h 23675"/>
              </a:gdLst>
              <a:ahLst/>
              <a:cxnLst>
                <a:cxn ang="0">
                  <a:pos x="T0" y="T1"/>
                </a:cxn>
                <a:cxn ang="0">
                  <a:pos x="T2" y="T3"/>
                </a:cxn>
                <a:cxn ang="0">
                  <a:pos x="T4" y="T5"/>
                </a:cxn>
              </a:cxnLst>
              <a:rect l="0" t="0" r="r" b="b"/>
              <a:pathLst>
                <a:path w="25514" h="23675" fill="none" extrusionOk="0">
                  <a:moveTo>
                    <a:pt x="-1" y="357"/>
                  </a:moveTo>
                  <a:cubicBezTo>
                    <a:pt x="1291" y="119"/>
                    <a:pt x="2601" y="0"/>
                    <a:pt x="3914" y="0"/>
                  </a:cubicBezTo>
                  <a:cubicBezTo>
                    <a:pt x="15843" y="0"/>
                    <a:pt x="25514" y="9670"/>
                    <a:pt x="25514" y="21600"/>
                  </a:cubicBezTo>
                  <a:cubicBezTo>
                    <a:pt x="25514" y="22292"/>
                    <a:pt x="25480" y="22985"/>
                    <a:pt x="25414" y="23675"/>
                  </a:cubicBezTo>
                </a:path>
                <a:path w="25514" h="23675" stroke="0" extrusionOk="0">
                  <a:moveTo>
                    <a:pt x="-1" y="357"/>
                  </a:moveTo>
                  <a:cubicBezTo>
                    <a:pt x="1291" y="119"/>
                    <a:pt x="2601" y="0"/>
                    <a:pt x="3914" y="0"/>
                  </a:cubicBezTo>
                  <a:cubicBezTo>
                    <a:pt x="15843" y="0"/>
                    <a:pt x="25514" y="9670"/>
                    <a:pt x="25514" y="21600"/>
                  </a:cubicBezTo>
                  <a:cubicBezTo>
                    <a:pt x="25514" y="22292"/>
                    <a:pt x="25480" y="22985"/>
                    <a:pt x="25414" y="23675"/>
                  </a:cubicBezTo>
                  <a:lnTo>
                    <a:pt x="3914" y="21600"/>
                  </a:lnTo>
                  <a:close/>
                </a:path>
              </a:pathLst>
            </a:cu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24" name="Arc 8"/>
            <p:cNvSpPr>
              <a:spLocks/>
            </p:cNvSpPr>
            <p:nvPr/>
          </p:nvSpPr>
          <p:spPr bwMode="auto">
            <a:xfrm>
              <a:off x="867" y="1751"/>
              <a:ext cx="276" cy="1029"/>
            </a:xfrm>
            <a:custGeom>
              <a:avLst/>
              <a:gdLst>
                <a:gd name="G0" fmla="+- 3914 0 0"/>
                <a:gd name="G1" fmla="+- 21600 0 0"/>
                <a:gd name="G2" fmla="+- 21600 0 0"/>
                <a:gd name="T0" fmla="*/ 0 w 25514"/>
                <a:gd name="T1" fmla="*/ 358 h 43200"/>
                <a:gd name="T2" fmla="*/ 450 w 25514"/>
                <a:gd name="T3" fmla="*/ 42920 h 43200"/>
                <a:gd name="T4" fmla="*/ 3914 w 25514"/>
                <a:gd name="T5" fmla="*/ 21600 h 43200"/>
              </a:gdLst>
              <a:ahLst/>
              <a:cxnLst>
                <a:cxn ang="0">
                  <a:pos x="T0" y="T1"/>
                </a:cxn>
                <a:cxn ang="0">
                  <a:pos x="T2" y="T3"/>
                </a:cxn>
                <a:cxn ang="0">
                  <a:pos x="T4" y="T5"/>
                </a:cxn>
              </a:cxnLst>
              <a:rect l="0" t="0" r="r" b="b"/>
              <a:pathLst>
                <a:path w="25514" h="43200" fill="none" extrusionOk="0">
                  <a:moveTo>
                    <a:pt x="-1" y="357"/>
                  </a:moveTo>
                  <a:cubicBezTo>
                    <a:pt x="1291" y="119"/>
                    <a:pt x="2601" y="0"/>
                    <a:pt x="3914" y="0"/>
                  </a:cubicBezTo>
                  <a:cubicBezTo>
                    <a:pt x="15843" y="0"/>
                    <a:pt x="25514" y="9670"/>
                    <a:pt x="25514" y="21600"/>
                  </a:cubicBezTo>
                  <a:cubicBezTo>
                    <a:pt x="25514" y="33529"/>
                    <a:pt x="15843" y="43200"/>
                    <a:pt x="3914" y="43200"/>
                  </a:cubicBezTo>
                  <a:cubicBezTo>
                    <a:pt x="2753" y="43200"/>
                    <a:pt x="1595" y="43106"/>
                    <a:pt x="449" y="42920"/>
                  </a:cubicBezTo>
                </a:path>
                <a:path w="25514" h="43200" stroke="0" extrusionOk="0">
                  <a:moveTo>
                    <a:pt x="-1" y="357"/>
                  </a:moveTo>
                  <a:cubicBezTo>
                    <a:pt x="1291" y="119"/>
                    <a:pt x="2601" y="0"/>
                    <a:pt x="3914" y="0"/>
                  </a:cubicBezTo>
                  <a:cubicBezTo>
                    <a:pt x="15843" y="0"/>
                    <a:pt x="25514" y="9670"/>
                    <a:pt x="25514" y="21600"/>
                  </a:cubicBezTo>
                  <a:cubicBezTo>
                    <a:pt x="25514" y="33529"/>
                    <a:pt x="15843" y="43200"/>
                    <a:pt x="3914" y="43200"/>
                  </a:cubicBezTo>
                  <a:cubicBezTo>
                    <a:pt x="2753" y="43200"/>
                    <a:pt x="1595" y="43106"/>
                    <a:pt x="449" y="42920"/>
                  </a:cubicBezTo>
                  <a:lnTo>
                    <a:pt x="3914" y="21600"/>
                  </a:lnTo>
                  <a:close/>
                </a:path>
              </a:pathLst>
            </a:cu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25" name="Arc 9"/>
            <p:cNvSpPr>
              <a:spLocks/>
            </p:cNvSpPr>
            <p:nvPr/>
          </p:nvSpPr>
          <p:spPr bwMode="auto">
            <a:xfrm>
              <a:off x="1113" y="1753"/>
              <a:ext cx="277" cy="1028"/>
            </a:xfrm>
            <a:custGeom>
              <a:avLst/>
              <a:gdLst>
                <a:gd name="G0" fmla="+- 3914 0 0"/>
                <a:gd name="G1" fmla="+- 21600 0 0"/>
                <a:gd name="G2" fmla="+- 21600 0 0"/>
                <a:gd name="T0" fmla="*/ 0 w 25514"/>
                <a:gd name="T1" fmla="*/ 358 h 43200"/>
                <a:gd name="T2" fmla="*/ 450 w 25514"/>
                <a:gd name="T3" fmla="*/ 42920 h 43200"/>
                <a:gd name="T4" fmla="*/ 3914 w 25514"/>
                <a:gd name="T5" fmla="*/ 21600 h 43200"/>
              </a:gdLst>
              <a:ahLst/>
              <a:cxnLst>
                <a:cxn ang="0">
                  <a:pos x="T0" y="T1"/>
                </a:cxn>
                <a:cxn ang="0">
                  <a:pos x="T2" y="T3"/>
                </a:cxn>
                <a:cxn ang="0">
                  <a:pos x="T4" y="T5"/>
                </a:cxn>
              </a:cxnLst>
              <a:rect l="0" t="0" r="r" b="b"/>
              <a:pathLst>
                <a:path w="25514" h="43200" fill="none" extrusionOk="0">
                  <a:moveTo>
                    <a:pt x="-1" y="357"/>
                  </a:moveTo>
                  <a:cubicBezTo>
                    <a:pt x="1291" y="119"/>
                    <a:pt x="2601" y="0"/>
                    <a:pt x="3914" y="0"/>
                  </a:cubicBezTo>
                  <a:cubicBezTo>
                    <a:pt x="15843" y="0"/>
                    <a:pt x="25514" y="9670"/>
                    <a:pt x="25514" y="21600"/>
                  </a:cubicBezTo>
                  <a:cubicBezTo>
                    <a:pt x="25514" y="33529"/>
                    <a:pt x="15843" y="43200"/>
                    <a:pt x="3914" y="43200"/>
                  </a:cubicBezTo>
                  <a:cubicBezTo>
                    <a:pt x="2753" y="43200"/>
                    <a:pt x="1595" y="43106"/>
                    <a:pt x="449" y="42920"/>
                  </a:cubicBezTo>
                </a:path>
                <a:path w="25514" h="43200" stroke="0" extrusionOk="0">
                  <a:moveTo>
                    <a:pt x="-1" y="357"/>
                  </a:moveTo>
                  <a:cubicBezTo>
                    <a:pt x="1291" y="119"/>
                    <a:pt x="2601" y="0"/>
                    <a:pt x="3914" y="0"/>
                  </a:cubicBezTo>
                  <a:cubicBezTo>
                    <a:pt x="15843" y="0"/>
                    <a:pt x="25514" y="9670"/>
                    <a:pt x="25514" y="21600"/>
                  </a:cubicBezTo>
                  <a:cubicBezTo>
                    <a:pt x="25514" y="33529"/>
                    <a:pt x="15843" y="43200"/>
                    <a:pt x="3914" y="43200"/>
                  </a:cubicBezTo>
                  <a:cubicBezTo>
                    <a:pt x="2753" y="43200"/>
                    <a:pt x="1595" y="43106"/>
                    <a:pt x="449" y="42920"/>
                  </a:cubicBezTo>
                  <a:lnTo>
                    <a:pt x="3914" y="21600"/>
                  </a:lnTo>
                  <a:close/>
                </a:path>
              </a:pathLst>
            </a:cu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26" name="Arc 10"/>
            <p:cNvSpPr>
              <a:spLocks/>
            </p:cNvSpPr>
            <p:nvPr/>
          </p:nvSpPr>
          <p:spPr bwMode="auto">
            <a:xfrm>
              <a:off x="1359" y="1751"/>
              <a:ext cx="277" cy="1029"/>
            </a:xfrm>
            <a:custGeom>
              <a:avLst/>
              <a:gdLst>
                <a:gd name="G0" fmla="+- 3914 0 0"/>
                <a:gd name="G1" fmla="+- 21600 0 0"/>
                <a:gd name="G2" fmla="+- 21600 0 0"/>
                <a:gd name="T0" fmla="*/ 0 w 25514"/>
                <a:gd name="T1" fmla="*/ 358 h 43200"/>
                <a:gd name="T2" fmla="*/ 450 w 25514"/>
                <a:gd name="T3" fmla="*/ 42920 h 43200"/>
                <a:gd name="T4" fmla="*/ 3914 w 25514"/>
                <a:gd name="T5" fmla="*/ 21600 h 43200"/>
              </a:gdLst>
              <a:ahLst/>
              <a:cxnLst>
                <a:cxn ang="0">
                  <a:pos x="T0" y="T1"/>
                </a:cxn>
                <a:cxn ang="0">
                  <a:pos x="T2" y="T3"/>
                </a:cxn>
                <a:cxn ang="0">
                  <a:pos x="T4" y="T5"/>
                </a:cxn>
              </a:cxnLst>
              <a:rect l="0" t="0" r="r" b="b"/>
              <a:pathLst>
                <a:path w="25514" h="43200" fill="none" extrusionOk="0">
                  <a:moveTo>
                    <a:pt x="-1" y="357"/>
                  </a:moveTo>
                  <a:cubicBezTo>
                    <a:pt x="1291" y="119"/>
                    <a:pt x="2601" y="0"/>
                    <a:pt x="3914" y="0"/>
                  </a:cubicBezTo>
                  <a:cubicBezTo>
                    <a:pt x="15843" y="0"/>
                    <a:pt x="25514" y="9670"/>
                    <a:pt x="25514" y="21600"/>
                  </a:cubicBezTo>
                  <a:cubicBezTo>
                    <a:pt x="25514" y="33529"/>
                    <a:pt x="15843" y="43200"/>
                    <a:pt x="3914" y="43200"/>
                  </a:cubicBezTo>
                  <a:cubicBezTo>
                    <a:pt x="2753" y="43200"/>
                    <a:pt x="1595" y="43106"/>
                    <a:pt x="449" y="42920"/>
                  </a:cubicBezTo>
                </a:path>
                <a:path w="25514" h="43200" stroke="0" extrusionOk="0">
                  <a:moveTo>
                    <a:pt x="-1" y="357"/>
                  </a:moveTo>
                  <a:cubicBezTo>
                    <a:pt x="1291" y="119"/>
                    <a:pt x="2601" y="0"/>
                    <a:pt x="3914" y="0"/>
                  </a:cubicBezTo>
                  <a:cubicBezTo>
                    <a:pt x="15843" y="0"/>
                    <a:pt x="25514" y="9670"/>
                    <a:pt x="25514" y="21600"/>
                  </a:cubicBezTo>
                  <a:cubicBezTo>
                    <a:pt x="25514" y="33529"/>
                    <a:pt x="15843" y="43200"/>
                    <a:pt x="3914" y="43200"/>
                  </a:cubicBezTo>
                  <a:cubicBezTo>
                    <a:pt x="2753" y="43200"/>
                    <a:pt x="1595" y="43106"/>
                    <a:pt x="449" y="42920"/>
                  </a:cubicBezTo>
                  <a:lnTo>
                    <a:pt x="3914" y="21600"/>
                  </a:lnTo>
                  <a:close/>
                </a:path>
              </a:pathLst>
            </a:cu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27" name="Arc 11"/>
            <p:cNvSpPr>
              <a:spLocks/>
            </p:cNvSpPr>
            <p:nvPr/>
          </p:nvSpPr>
          <p:spPr bwMode="auto">
            <a:xfrm>
              <a:off x="1611" y="1747"/>
              <a:ext cx="277" cy="1028"/>
            </a:xfrm>
            <a:custGeom>
              <a:avLst/>
              <a:gdLst>
                <a:gd name="G0" fmla="+- 3914 0 0"/>
                <a:gd name="G1" fmla="+- 21600 0 0"/>
                <a:gd name="G2" fmla="+- 21600 0 0"/>
                <a:gd name="T0" fmla="*/ 0 w 25514"/>
                <a:gd name="T1" fmla="*/ 358 h 43200"/>
                <a:gd name="T2" fmla="*/ 450 w 25514"/>
                <a:gd name="T3" fmla="*/ 42920 h 43200"/>
                <a:gd name="T4" fmla="*/ 3914 w 25514"/>
                <a:gd name="T5" fmla="*/ 21600 h 43200"/>
              </a:gdLst>
              <a:ahLst/>
              <a:cxnLst>
                <a:cxn ang="0">
                  <a:pos x="T0" y="T1"/>
                </a:cxn>
                <a:cxn ang="0">
                  <a:pos x="T2" y="T3"/>
                </a:cxn>
                <a:cxn ang="0">
                  <a:pos x="T4" y="T5"/>
                </a:cxn>
              </a:cxnLst>
              <a:rect l="0" t="0" r="r" b="b"/>
              <a:pathLst>
                <a:path w="25514" h="43200" fill="none" extrusionOk="0">
                  <a:moveTo>
                    <a:pt x="-1" y="357"/>
                  </a:moveTo>
                  <a:cubicBezTo>
                    <a:pt x="1291" y="119"/>
                    <a:pt x="2601" y="0"/>
                    <a:pt x="3914" y="0"/>
                  </a:cubicBezTo>
                  <a:cubicBezTo>
                    <a:pt x="15843" y="0"/>
                    <a:pt x="25514" y="9670"/>
                    <a:pt x="25514" y="21600"/>
                  </a:cubicBezTo>
                  <a:cubicBezTo>
                    <a:pt x="25514" y="33529"/>
                    <a:pt x="15843" y="43200"/>
                    <a:pt x="3914" y="43200"/>
                  </a:cubicBezTo>
                  <a:cubicBezTo>
                    <a:pt x="2753" y="43200"/>
                    <a:pt x="1595" y="43106"/>
                    <a:pt x="449" y="42920"/>
                  </a:cubicBezTo>
                </a:path>
                <a:path w="25514" h="43200" stroke="0" extrusionOk="0">
                  <a:moveTo>
                    <a:pt x="-1" y="357"/>
                  </a:moveTo>
                  <a:cubicBezTo>
                    <a:pt x="1291" y="119"/>
                    <a:pt x="2601" y="0"/>
                    <a:pt x="3914" y="0"/>
                  </a:cubicBezTo>
                  <a:cubicBezTo>
                    <a:pt x="15843" y="0"/>
                    <a:pt x="25514" y="9670"/>
                    <a:pt x="25514" y="21600"/>
                  </a:cubicBezTo>
                  <a:cubicBezTo>
                    <a:pt x="25514" y="33529"/>
                    <a:pt x="15843" y="43200"/>
                    <a:pt x="3914" y="43200"/>
                  </a:cubicBezTo>
                  <a:cubicBezTo>
                    <a:pt x="2753" y="43200"/>
                    <a:pt x="1595" y="43106"/>
                    <a:pt x="449" y="42920"/>
                  </a:cubicBezTo>
                  <a:lnTo>
                    <a:pt x="3914" y="21600"/>
                  </a:lnTo>
                  <a:close/>
                </a:path>
              </a:pathLst>
            </a:cu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28" name="Arc 12"/>
            <p:cNvSpPr>
              <a:spLocks/>
            </p:cNvSpPr>
            <p:nvPr/>
          </p:nvSpPr>
          <p:spPr bwMode="auto">
            <a:xfrm>
              <a:off x="1857" y="1749"/>
              <a:ext cx="277" cy="1028"/>
            </a:xfrm>
            <a:custGeom>
              <a:avLst/>
              <a:gdLst>
                <a:gd name="G0" fmla="+- 3914 0 0"/>
                <a:gd name="G1" fmla="+- 21600 0 0"/>
                <a:gd name="G2" fmla="+- 21600 0 0"/>
                <a:gd name="T0" fmla="*/ 0 w 25514"/>
                <a:gd name="T1" fmla="*/ 358 h 43200"/>
                <a:gd name="T2" fmla="*/ 450 w 25514"/>
                <a:gd name="T3" fmla="*/ 42920 h 43200"/>
                <a:gd name="T4" fmla="*/ 3914 w 25514"/>
                <a:gd name="T5" fmla="*/ 21600 h 43200"/>
              </a:gdLst>
              <a:ahLst/>
              <a:cxnLst>
                <a:cxn ang="0">
                  <a:pos x="T0" y="T1"/>
                </a:cxn>
                <a:cxn ang="0">
                  <a:pos x="T2" y="T3"/>
                </a:cxn>
                <a:cxn ang="0">
                  <a:pos x="T4" y="T5"/>
                </a:cxn>
              </a:cxnLst>
              <a:rect l="0" t="0" r="r" b="b"/>
              <a:pathLst>
                <a:path w="25514" h="43200" fill="none" extrusionOk="0">
                  <a:moveTo>
                    <a:pt x="-1" y="357"/>
                  </a:moveTo>
                  <a:cubicBezTo>
                    <a:pt x="1291" y="119"/>
                    <a:pt x="2601" y="0"/>
                    <a:pt x="3914" y="0"/>
                  </a:cubicBezTo>
                  <a:cubicBezTo>
                    <a:pt x="15843" y="0"/>
                    <a:pt x="25514" y="9670"/>
                    <a:pt x="25514" y="21600"/>
                  </a:cubicBezTo>
                  <a:cubicBezTo>
                    <a:pt x="25514" y="33529"/>
                    <a:pt x="15843" y="43200"/>
                    <a:pt x="3914" y="43200"/>
                  </a:cubicBezTo>
                  <a:cubicBezTo>
                    <a:pt x="2753" y="43200"/>
                    <a:pt x="1595" y="43106"/>
                    <a:pt x="449" y="42920"/>
                  </a:cubicBezTo>
                </a:path>
                <a:path w="25514" h="43200" stroke="0" extrusionOk="0">
                  <a:moveTo>
                    <a:pt x="-1" y="357"/>
                  </a:moveTo>
                  <a:cubicBezTo>
                    <a:pt x="1291" y="119"/>
                    <a:pt x="2601" y="0"/>
                    <a:pt x="3914" y="0"/>
                  </a:cubicBezTo>
                  <a:cubicBezTo>
                    <a:pt x="15843" y="0"/>
                    <a:pt x="25514" y="9670"/>
                    <a:pt x="25514" y="21600"/>
                  </a:cubicBezTo>
                  <a:cubicBezTo>
                    <a:pt x="25514" y="33529"/>
                    <a:pt x="15843" y="43200"/>
                    <a:pt x="3914" y="43200"/>
                  </a:cubicBezTo>
                  <a:cubicBezTo>
                    <a:pt x="2753" y="43200"/>
                    <a:pt x="1595" y="43106"/>
                    <a:pt x="449" y="42920"/>
                  </a:cubicBezTo>
                  <a:lnTo>
                    <a:pt x="3914" y="21600"/>
                  </a:lnTo>
                  <a:close/>
                </a:path>
              </a:pathLst>
            </a:cu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29" name="Arc 13"/>
            <p:cNvSpPr>
              <a:spLocks/>
            </p:cNvSpPr>
            <p:nvPr/>
          </p:nvSpPr>
          <p:spPr bwMode="auto">
            <a:xfrm>
              <a:off x="2104" y="1748"/>
              <a:ext cx="277" cy="1028"/>
            </a:xfrm>
            <a:custGeom>
              <a:avLst/>
              <a:gdLst>
                <a:gd name="G0" fmla="+- 3914 0 0"/>
                <a:gd name="G1" fmla="+- 21600 0 0"/>
                <a:gd name="G2" fmla="+- 21600 0 0"/>
                <a:gd name="T0" fmla="*/ 0 w 25514"/>
                <a:gd name="T1" fmla="*/ 358 h 43200"/>
                <a:gd name="T2" fmla="*/ 450 w 25514"/>
                <a:gd name="T3" fmla="*/ 42920 h 43200"/>
                <a:gd name="T4" fmla="*/ 3914 w 25514"/>
                <a:gd name="T5" fmla="*/ 21600 h 43200"/>
              </a:gdLst>
              <a:ahLst/>
              <a:cxnLst>
                <a:cxn ang="0">
                  <a:pos x="T0" y="T1"/>
                </a:cxn>
                <a:cxn ang="0">
                  <a:pos x="T2" y="T3"/>
                </a:cxn>
                <a:cxn ang="0">
                  <a:pos x="T4" y="T5"/>
                </a:cxn>
              </a:cxnLst>
              <a:rect l="0" t="0" r="r" b="b"/>
              <a:pathLst>
                <a:path w="25514" h="43200" fill="none" extrusionOk="0">
                  <a:moveTo>
                    <a:pt x="-1" y="357"/>
                  </a:moveTo>
                  <a:cubicBezTo>
                    <a:pt x="1291" y="119"/>
                    <a:pt x="2601" y="0"/>
                    <a:pt x="3914" y="0"/>
                  </a:cubicBezTo>
                  <a:cubicBezTo>
                    <a:pt x="15843" y="0"/>
                    <a:pt x="25514" y="9670"/>
                    <a:pt x="25514" y="21600"/>
                  </a:cubicBezTo>
                  <a:cubicBezTo>
                    <a:pt x="25514" y="33529"/>
                    <a:pt x="15843" y="43200"/>
                    <a:pt x="3914" y="43200"/>
                  </a:cubicBezTo>
                  <a:cubicBezTo>
                    <a:pt x="2753" y="43200"/>
                    <a:pt x="1595" y="43106"/>
                    <a:pt x="449" y="42920"/>
                  </a:cubicBezTo>
                </a:path>
                <a:path w="25514" h="43200" stroke="0" extrusionOk="0">
                  <a:moveTo>
                    <a:pt x="-1" y="357"/>
                  </a:moveTo>
                  <a:cubicBezTo>
                    <a:pt x="1291" y="119"/>
                    <a:pt x="2601" y="0"/>
                    <a:pt x="3914" y="0"/>
                  </a:cubicBezTo>
                  <a:cubicBezTo>
                    <a:pt x="15843" y="0"/>
                    <a:pt x="25514" y="9670"/>
                    <a:pt x="25514" y="21600"/>
                  </a:cubicBezTo>
                  <a:cubicBezTo>
                    <a:pt x="25514" y="33529"/>
                    <a:pt x="15843" y="43200"/>
                    <a:pt x="3914" y="43200"/>
                  </a:cubicBezTo>
                  <a:cubicBezTo>
                    <a:pt x="2753" y="43200"/>
                    <a:pt x="1595" y="43106"/>
                    <a:pt x="449" y="42920"/>
                  </a:cubicBezTo>
                  <a:lnTo>
                    <a:pt x="3914" y="21600"/>
                  </a:lnTo>
                  <a:close/>
                </a:path>
              </a:pathLst>
            </a:cu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30" name="Arc 14"/>
            <p:cNvSpPr>
              <a:spLocks/>
            </p:cNvSpPr>
            <p:nvPr/>
          </p:nvSpPr>
          <p:spPr bwMode="auto">
            <a:xfrm>
              <a:off x="2350" y="1753"/>
              <a:ext cx="278" cy="1028"/>
            </a:xfrm>
            <a:custGeom>
              <a:avLst/>
              <a:gdLst>
                <a:gd name="G0" fmla="+- 3914 0 0"/>
                <a:gd name="G1" fmla="+- 21600 0 0"/>
                <a:gd name="G2" fmla="+- 21600 0 0"/>
                <a:gd name="T0" fmla="*/ 0 w 25514"/>
                <a:gd name="T1" fmla="*/ 358 h 43200"/>
                <a:gd name="T2" fmla="*/ 450 w 25514"/>
                <a:gd name="T3" fmla="*/ 42920 h 43200"/>
                <a:gd name="T4" fmla="*/ 3914 w 25514"/>
                <a:gd name="T5" fmla="*/ 21600 h 43200"/>
              </a:gdLst>
              <a:ahLst/>
              <a:cxnLst>
                <a:cxn ang="0">
                  <a:pos x="T0" y="T1"/>
                </a:cxn>
                <a:cxn ang="0">
                  <a:pos x="T2" y="T3"/>
                </a:cxn>
                <a:cxn ang="0">
                  <a:pos x="T4" y="T5"/>
                </a:cxn>
              </a:cxnLst>
              <a:rect l="0" t="0" r="r" b="b"/>
              <a:pathLst>
                <a:path w="25514" h="43200" fill="none" extrusionOk="0">
                  <a:moveTo>
                    <a:pt x="-1" y="357"/>
                  </a:moveTo>
                  <a:cubicBezTo>
                    <a:pt x="1291" y="119"/>
                    <a:pt x="2601" y="0"/>
                    <a:pt x="3914" y="0"/>
                  </a:cubicBezTo>
                  <a:cubicBezTo>
                    <a:pt x="15843" y="0"/>
                    <a:pt x="25514" y="9670"/>
                    <a:pt x="25514" y="21600"/>
                  </a:cubicBezTo>
                  <a:cubicBezTo>
                    <a:pt x="25514" y="33529"/>
                    <a:pt x="15843" y="43200"/>
                    <a:pt x="3914" y="43200"/>
                  </a:cubicBezTo>
                  <a:cubicBezTo>
                    <a:pt x="2753" y="43200"/>
                    <a:pt x="1595" y="43106"/>
                    <a:pt x="449" y="42920"/>
                  </a:cubicBezTo>
                </a:path>
                <a:path w="25514" h="43200" stroke="0" extrusionOk="0">
                  <a:moveTo>
                    <a:pt x="-1" y="357"/>
                  </a:moveTo>
                  <a:cubicBezTo>
                    <a:pt x="1291" y="119"/>
                    <a:pt x="2601" y="0"/>
                    <a:pt x="3914" y="0"/>
                  </a:cubicBezTo>
                  <a:cubicBezTo>
                    <a:pt x="15843" y="0"/>
                    <a:pt x="25514" y="9670"/>
                    <a:pt x="25514" y="21600"/>
                  </a:cubicBezTo>
                  <a:cubicBezTo>
                    <a:pt x="25514" y="33529"/>
                    <a:pt x="15843" y="43200"/>
                    <a:pt x="3914" y="43200"/>
                  </a:cubicBezTo>
                  <a:cubicBezTo>
                    <a:pt x="2753" y="43200"/>
                    <a:pt x="1595" y="43106"/>
                    <a:pt x="449" y="42920"/>
                  </a:cubicBezTo>
                  <a:lnTo>
                    <a:pt x="3914" y="21600"/>
                  </a:lnTo>
                  <a:close/>
                </a:path>
              </a:pathLst>
            </a:cu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31" name="Arc 15"/>
            <p:cNvSpPr>
              <a:spLocks/>
            </p:cNvSpPr>
            <p:nvPr/>
          </p:nvSpPr>
          <p:spPr bwMode="auto">
            <a:xfrm>
              <a:off x="2597" y="1755"/>
              <a:ext cx="276" cy="1028"/>
            </a:xfrm>
            <a:custGeom>
              <a:avLst/>
              <a:gdLst>
                <a:gd name="G0" fmla="+- 3914 0 0"/>
                <a:gd name="G1" fmla="+- 21600 0 0"/>
                <a:gd name="G2" fmla="+- 21600 0 0"/>
                <a:gd name="T0" fmla="*/ 0 w 25514"/>
                <a:gd name="T1" fmla="*/ 358 h 43200"/>
                <a:gd name="T2" fmla="*/ 450 w 25514"/>
                <a:gd name="T3" fmla="*/ 42920 h 43200"/>
                <a:gd name="T4" fmla="*/ 3914 w 25514"/>
                <a:gd name="T5" fmla="*/ 21600 h 43200"/>
              </a:gdLst>
              <a:ahLst/>
              <a:cxnLst>
                <a:cxn ang="0">
                  <a:pos x="T0" y="T1"/>
                </a:cxn>
                <a:cxn ang="0">
                  <a:pos x="T2" y="T3"/>
                </a:cxn>
                <a:cxn ang="0">
                  <a:pos x="T4" y="T5"/>
                </a:cxn>
              </a:cxnLst>
              <a:rect l="0" t="0" r="r" b="b"/>
              <a:pathLst>
                <a:path w="25514" h="43200" fill="none" extrusionOk="0">
                  <a:moveTo>
                    <a:pt x="-1" y="357"/>
                  </a:moveTo>
                  <a:cubicBezTo>
                    <a:pt x="1291" y="119"/>
                    <a:pt x="2601" y="0"/>
                    <a:pt x="3914" y="0"/>
                  </a:cubicBezTo>
                  <a:cubicBezTo>
                    <a:pt x="15843" y="0"/>
                    <a:pt x="25514" y="9670"/>
                    <a:pt x="25514" y="21600"/>
                  </a:cubicBezTo>
                  <a:cubicBezTo>
                    <a:pt x="25514" y="33529"/>
                    <a:pt x="15843" y="43200"/>
                    <a:pt x="3914" y="43200"/>
                  </a:cubicBezTo>
                  <a:cubicBezTo>
                    <a:pt x="2753" y="43200"/>
                    <a:pt x="1595" y="43106"/>
                    <a:pt x="449" y="42920"/>
                  </a:cubicBezTo>
                </a:path>
                <a:path w="25514" h="43200" stroke="0" extrusionOk="0">
                  <a:moveTo>
                    <a:pt x="-1" y="357"/>
                  </a:moveTo>
                  <a:cubicBezTo>
                    <a:pt x="1291" y="119"/>
                    <a:pt x="2601" y="0"/>
                    <a:pt x="3914" y="0"/>
                  </a:cubicBezTo>
                  <a:cubicBezTo>
                    <a:pt x="15843" y="0"/>
                    <a:pt x="25514" y="9670"/>
                    <a:pt x="25514" y="21600"/>
                  </a:cubicBezTo>
                  <a:cubicBezTo>
                    <a:pt x="25514" y="33529"/>
                    <a:pt x="15843" y="43200"/>
                    <a:pt x="3914" y="43200"/>
                  </a:cubicBezTo>
                  <a:cubicBezTo>
                    <a:pt x="2753" y="43200"/>
                    <a:pt x="1595" y="43106"/>
                    <a:pt x="449" y="42920"/>
                  </a:cubicBezTo>
                  <a:lnTo>
                    <a:pt x="3914" y="21600"/>
                  </a:lnTo>
                  <a:close/>
                </a:path>
              </a:pathLst>
            </a:cu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32" name="Arc 16"/>
            <p:cNvSpPr>
              <a:spLocks/>
            </p:cNvSpPr>
            <p:nvPr/>
          </p:nvSpPr>
          <p:spPr bwMode="auto">
            <a:xfrm>
              <a:off x="2848" y="2200"/>
              <a:ext cx="272" cy="581"/>
            </a:xfrm>
            <a:custGeom>
              <a:avLst/>
              <a:gdLst>
                <a:gd name="G0" fmla="+- 3464 0 0"/>
                <a:gd name="G1" fmla="+- 2826 0 0"/>
                <a:gd name="G2" fmla="+- 21600 0 0"/>
                <a:gd name="T0" fmla="*/ 24878 w 25064"/>
                <a:gd name="T1" fmla="*/ 0 h 24426"/>
                <a:gd name="T2" fmla="*/ 0 w 25064"/>
                <a:gd name="T3" fmla="*/ 24146 h 24426"/>
                <a:gd name="T4" fmla="*/ 3464 w 25064"/>
                <a:gd name="T5" fmla="*/ 2826 h 24426"/>
              </a:gdLst>
              <a:ahLst/>
              <a:cxnLst>
                <a:cxn ang="0">
                  <a:pos x="T0" y="T1"/>
                </a:cxn>
                <a:cxn ang="0">
                  <a:pos x="T2" y="T3"/>
                </a:cxn>
                <a:cxn ang="0">
                  <a:pos x="T4" y="T5"/>
                </a:cxn>
              </a:cxnLst>
              <a:rect l="0" t="0" r="r" b="b"/>
              <a:pathLst>
                <a:path w="25064" h="24426" fill="none" extrusionOk="0">
                  <a:moveTo>
                    <a:pt x="24878" y="-1"/>
                  </a:moveTo>
                  <a:cubicBezTo>
                    <a:pt x="25001" y="936"/>
                    <a:pt x="25064" y="1880"/>
                    <a:pt x="25064" y="2826"/>
                  </a:cubicBezTo>
                  <a:cubicBezTo>
                    <a:pt x="25064" y="14755"/>
                    <a:pt x="15393" y="24426"/>
                    <a:pt x="3464" y="24426"/>
                  </a:cubicBezTo>
                  <a:cubicBezTo>
                    <a:pt x="2303" y="24426"/>
                    <a:pt x="1145" y="24332"/>
                    <a:pt x="-1" y="24146"/>
                  </a:cubicBezTo>
                </a:path>
                <a:path w="25064" h="24426" stroke="0" extrusionOk="0">
                  <a:moveTo>
                    <a:pt x="24878" y="-1"/>
                  </a:moveTo>
                  <a:cubicBezTo>
                    <a:pt x="25001" y="936"/>
                    <a:pt x="25064" y="1880"/>
                    <a:pt x="25064" y="2826"/>
                  </a:cubicBezTo>
                  <a:cubicBezTo>
                    <a:pt x="25064" y="14755"/>
                    <a:pt x="15393" y="24426"/>
                    <a:pt x="3464" y="24426"/>
                  </a:cubicBezTo>
                  <a:cubicBezTo>
                    <a:pt x="2303" y="24426"/>
                    <a:pt x="1145" y="24332"/>
                    <a:pt x="-1" y="24146"/>
                  </a:cubicBezTo>
                  <a:lnTo>
                    <a:pt x="3464" y="2826"/>
                  </a:lnTo>
                  <a:close/>
                </a:path>
              </a:pathLst>
            </a:custGeom>
            <a:noFill/>
            <a:ln w="19050">
              <a:solidFill>
                <a:srgbClr val="0000FF"/>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33" name="Arc 17"/>
            <p:cNvSpPr>
              <a:spLocks/>
            </p:cNvSpPr>
            <p:nvPr/>
          </p:nvSpPr>
          <p:spPr bwMode="auto">
            <a:xfrm rot="20957424" flipH="1">
              <a:off x="521" y="1761"/>
              <a:ext cx="300" cy="1061"/>
            </a:xfrm>
            <a:custGeom>
              <a:avLst/>
              <a:gdLst>
                <a:gd name="G0" fmla="+- 0 0 0"/>
                <a:gd name="G1" fmla="+- 19898 0 0"/>
                <a:gd name="G2" fmla="+- 21600 0 0"/>
                <a:gd name="T0" fmla="*/ 8405 w 21600"/>
                <a:gd name="T1" fmla="*/ 0 h 41479"/>
                <a:gd name="T2" fmla="*/ 899 w 21600"/>
                <a:gd name="T3" fmla="*/ 41479 h 41479"/>
                <a:gd name="T4" fmla="*/ 0 w 21600"/>
                <a:gd name="T5" fmla="*/ 19898 h 41479"/>
              </a:gdLst>
              <a:ahLst/>
              <a:cxnLst>
                <a:cxn ang="0">
                  <a:pos x="T0" y="T1"/>
                </a:cxn>
                <a:cxn ang="0">
                  <a:pos x="T2" y="T3"/>
                </a:cxn>
                <a:cxn ang="0">
                  <a:pos x="T4" y="T5"/>
                </a:cxn>
              </a:cxnLst>
              <a:rect l="0" t="0" r="r" b="b"/>
              <a:pathLst>
                <a:path w="21600" h="41479" fill="none" extrusionOk="0">
                  <a:moveTo>
                    <a:pt x="8404" y="0"/>
                  </a:moveTo>
                  <a:cubicBezTo>
                    <a:pt x="16402" y="3378"/>
                    <a:pt x="21600" y="11216"/>
                    <a:pt x="21600" y="19898"/>
                  </a:cubicBezTo>
                  <a:cubicBezTo>
                    <a:pt x="21600" y="31477"/>
                    <a:pt x="12468" y="40997"/>
                    <a:pt x="899" y="41479"/>
                  </a:cubicBezTo>
                </a:path>
                <a:path w="21600" h="41479" stroke="0" extrusionOk="0">
                  <a:moveTo>
                    <a:pt x="8404" y="0"/>
                  </a:moveTo>
                  <a:cubicBezTo>
                    <a:pt x="16402" y="3378"/>
                    <a:pt x="21600" y="11216"/>
                    <a:pt x="21600" y="19898"/>
                  </a:cubicBezTo>
                  <a:cubicBezTo>
                    <a:pt x="21600" y="31477"/>
                    <a:pt x="12468" y="40997"/>
                    <a:pt x="899" y="41479"/>
                  </a:cubicBezTo>
                  <a:lnTo>
                    <a:pt x="0" y="19898"/>
                  </a:lnTo>
                  <a:close/>
                </a:path>
              </a:pathLst>
            </a:custGeom>
            <a:noFill/>
            <a:ln w="19050">
              <a:solidFill>
                <a:srgbClr val="0000FF"/>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34" name="Arc 18"/>
            <p:cNvSpPr>
              <a:spLocks/>
            </p:cNvSpPr>
            <p:nvPr/>
          </p:nvSpPr>
          <p:spPr bwMode="auto">
            <a:xfrm rot="20957424" flipH="1">
              <a:off x="773" y="1751"/>
              <a:ext cx="299" cy="1060"/>
            </a:xfrm>
            <a:custGeom>
              <a:avLst/>
              <a:gdLst>
                <a:gd name="G0" fmla="+- 0 0 0"/>
                <a:gd name="G1" fmla="+- 19898 0 0"/>
                <a:gd name="G2" fmla="+- 21600 0 0"/>
                <a:gd name="T0" fmla="*/ 8405 w 21600"/>
                <a:gd name="T1" fmla="*/ 0 h 41479"/>
                <a:gd name="T2" fmla="*/ 899 w 21600"/>
                <a:gd name="T3" fmla="*/ 41479 h 41479"/>
                <a:gd name="T4" fmla="*/ 0 w 21600"/>
                <a:gd name="T5" fmla="*/ 19898 h 41479"/>
              </a:gdLst>
              <a:ahLst/>
              <a:cxnLst>
                <a:cxn ang="0">
                  <a:pos x="T0" y="T1"/>
                </a:cxn>
                <a:cxn ang="0">
                  <a:pos x="T2" y="T3"/>
                </a:cxn>
                <a:cxn ang="0">
                  <a:pos x="T4" y="T5"/>
                </a:cxn>
              </a:cxnLst>
              <a:rect l="0" t="0" r="r" b="b"/>
              <a:pathLst>
                <a:path w="21600" h="41479" fill="none" extrusionOk="0">
                  <a:moveTo>
                    <a:pt x="8404" y="0"/>
                  </a:moveTo>
                  <a:cubicBezTo>
                    <a:pt x="16402" y="3378"/>
                    <a:pt x="21600" y="11216"/>
                    <a:pt x="21600" y="19898"/>
                  </a:cubicBezTo>
                  <a:cubicBezTo>
                    <a:pt x="21600" y="31477"/>
                    <a:pt x="12468" y="40997"/>
                    <a:pt x="899" y="41479"/>
                  </a:cubicBezTo>
                </a:path>
                <a:path w="21600" h="41479" stroke="0" extrusionOk="0">
                  <a:moveTo>
                    <a:pt x="8404" y="0"/>
                  </a:moveTo>
                  <a:cubicBezTo>
                    <a:pt x="16402" y="3378"/>
                    <a:pt x="21600" y="11216"/>
                    <a:pt x="21600" y="19898"/>
                  </a:cubicBezTo>
                  <a:cubicBezTo>
                    <a:pt x="21600" y="31477"/>
                    <a:pt x="12468" y="40997"/>
                    <a:pt x="899" y="41479"/>
                  </a:cubicBezTo>
                  <a:lnTo>
                    <a:pt x="0" y="19898"/>
                  </a:lnTo>
                  <a:close/>
                </a:path>
              </a:pathLst>
            </a:custGeom>
            <a:noFill/>
            <a:ln w="19050">
              <a:solidFill>
                <a:srgbClr val="0000FF"/>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35" name="Arc 19"/>
            <p:cNvSpPr>
              <a:spLocks/>
            </p:cNvSpPr>
            <p:nvPr/>
          </p:nvSpPr>
          <p:spPr bwMode="auto">
            <a:xfrm rot="20957424" flipH="1">
              <a:off x="1013" y="1756"/>
              <a:ext cx="300" cy="1061"/>
            </a:xfrm>
            <a:custGeom>
              <a:avLst/>
              <a:gdLst>
                <a:gd name="G0" fmla="+- 0 0 0"/>
                <a:gd name="G1" fmla="+- 19898 0 0"/>
                <a:gd name="G2" fmla="+- 21600 0 0"/>
                <a:gd name="T0" fmla="*/ 8405 w 21600"/>
                <a:gd name="T1" fmla="*/ 0 h 41479"/>
                <a:gd name="T2" fmla="*/ 899 w 21600"/>
                <a:gd name="T3" fmla="*/ 41479 h 41479"/>
                <a:gd name="T4" fmla="*/ 0 w 21600"/>
                <a:gd name="T5" fmla="*/ 19898 h 41479"/>
              </a:gdLst>
              <a:ahLst/>
              <a:cxnLst>
                <a:cxn ang="0">
                  <a:pos x="T0" y="T1"/>
                </a:cxn>
                <a:cxn ang="0">
                  <a:pos x="T2" y="T3"/>
                </a:cxn>
                <a:cxn ang="0">
                  <a:pos x="T4" y="T5"/>
                </a:cxn>
              </a:cxnLst>
              <a:rect l="0" t="0" r="r" b="b"/>
              <a:pathLst>
                <a:path w="21600" h="41479" fill="none" extrusionOk="0">
                  <a:moveTo>
                    <a:pt x="8404" y="0"/>
                  </a:moveTo>
                  <a:cubicBezTo>
                    <a:pt x="16402" y="3378"/>
                    <a:pt x="21600" y="11216"/>
                    <a:pt x="21600" y="19898"/>
                  </a:cubicBezTo>
                  <a:cubicBezTo>
                    <a:pt x="21600" y="31477"/>
                    <a:pt x="12468" y="40997"/>
                    <a:pt x="899" y="41479"/>
                  </a:cubicBezTo>
                </a:path>
                <a:path w="21600" h="41479" stroke="0" extrusionOk="0">
                  <a:moveTo>
                    <a:pt x="8404" y="0"/>
                  </a:moveTo>
                  <a:cubicBezTo>
                    <a:pt x="16402" y="3378"/>
                    <a:pt x="21600" y="11216"/>
                    <a:pt x="21600" y="19898"/>
                  </a:cubicBezTo>
                  <a:cubicBezTo>
                    <a:pt x="21600" y="31477"/>
                    <a:pt x="12468" y="40997"/>
                    <a:pt x="899" y="41479"/>
                  </a:cubicBezTo>
                  <a:lnTo>
                    <a:pt x="0" y="19898"/>
                  </a:lnTo>
                  <a:close/>
                </a:path>
              </a:pathLst>
            </a:custGeom>
            <a:noFill/>
            <a:ln w="19050">
              <a:solidFill>
                <a:srgbClr val="0000FF"/>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36" name="Arc 20"/>
            <p:cNvSpPr>
              <a:spLocks/>
            </p:cNvSpPr>
            <p:nvPr/>
          </p:nvSpPr>
          <p:spPr bwMode="auto">
            <a:xfrm rot="20957424" flipH="1">
              <a:off x="1259" y="1750"/>
              <a:ext cx="300" cy="1061"/>
            </a:xfrm>
            <a:custGeom>
              <a:avLst/>
              <a:gdLst>
                <a:gd name="G0" fmla="+- 0 0 0"/>
                <a:gd name="G1" fmla="+- 19898 0 0"/>
                <a:gd name="G2" fmla="+- 21600 0 0"/>
                <a:gd name="T0" fmla="*/ 8405 w 21600"/>
                <a:gd name="T1" fmla="*/ 0 h 41479"/>
                <a:gd name="T2" fmla="*/ 899 w 21600"/>
                <a:gd name="T3" fmla="*/ 41479 h 41479"/>
                <a:gd name="T4" fmla="*/ 0 w 21600"/>
                <a:gd name="T5" fmla="*/ 19898 h 41479"/>
              </a:gdLst>
              <a:ahLst/>
              <a:cxnLst>
                <a:cxn ang="0">
                  <a:pos x="T0" y="T1"/>
                </a:cxn>
                <a:cxn ang="0">
                  <a:pos x="T2" y="T3"/>
                </a:cxn>
                <a:cxn ang="0">
                  <a:pos x="T4" y="T5"/>
                </a:cxn>
              </a:cxnLst>
              <a:rect l="0" t="0" r="r" b="b"/>
              <a:pathLst>
                <a:path w="21600" h="41479" fill="none" extrusionOk="0">
                  <a:moveTo>
                    <a:pt x="8404" y="0"/>
                  </a:moveTo>
                  <a:cubicBezTo>
                    <a:pt x="16402" y="3378"/>
                    <a:pt x="21600" y="11216"/>
                    <a:pt x="21600" y="19898"/>
                  </a:cubicBezTo>
                  <a:cubicBezTo>
                    <a:pt x="21600" y="31477"/>
                    <a:pt x="12468" y="40997"/>
                    <a:pt x="899" y="41479"/>
                  </a:cubicBezTo>
                </a:path>
                <a:path w="21600" h="41479" stroke="0" extrusionOk="0">
                  <a:moveTo>
                    <a:pt x="8404" y="0"/>
                  </a:moveTo>
                  <a:cubicBezTo>
                    <a:pt x="16402" y="3378"/>
                    <a:pt x="21600" y="11216"/>
                    <a:pt x="21600" y="19898"/>
                  </a:cubicBezTo>
                  <a:cubicBezTo>
                    <a:pt x="21600" y="31477"/>
                    <a:pt x="12468" y="40997"/>
                    <a:pt x="899" y="41479"/>
                  </a:cubicBezTo>
                  <a:lnTo>
                    <a:pt x="0" y="19898"/>
                  </a:lnTo>
                  <a:close/>
                </a:path>
              </a:pathLst>
            </a:custGeom>
            <a:noFill/>
            <a:ln w="19050">
              <a:solidFill>
                <a:srgbClr val="0000FF"/>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37" name="Arc 21"/>
            <p:cNvSpPr>
              <a:spLocks/>
            </p:cNvSpPr>
            <p:nvPr/>
          </p:nvSpPr>
          <p:spPr bwMode="auto">
            <a:xfrm rot="20957424" flipH="1">
              <a:off x="1528" y="1756"/>
              <a:ext cx="300" cy="1061"/>
            </a:xfrm>
            <a:custGeom>
              <a:avLst/>
              <a:gdLst>
                <a:gd name="G0" fmla="+- 0 0 0"/>
                <a:gd name="G1" fmla="+- 19898 0 0"/>
                <a:gd name="G2" fmla="+- 21600 0 0"/>
                <a:gd name="T0" fmla="*/ 8405 w 21600"/>
                <a:gd name="T1" fmla="*/ 0 h 41479"/>
                <a:gd name="T2" fmla="*/ 899 w 21600"/>
                <a:gd name="T3" fmla="*/ 41479 h 41479"/>
                <a:gd name="T4" fmla="*/ 0 w 21600"/>
                <a:gd name="T5" fmla="*/ 19898 h 41479"/>
              </a:gdLst>
              <a:ahLst/>
              <a:cxnLst>
                <a:cxn ang="0">
                  <a:pos x="T0" y="T1"/>
                </a:cxn>
                <a:cxn ang="0">
                  <a:pos x="T2" y="T3"/>
                </a:cxn>
                <a:cxn ang="0">
                  <a:pos x="T4" y="T5"/>
                </a:cxn>
              </a:cxnLst>
              <a:rect l="0" t="0" r="r" b="b"/>
              <a:pathLst>
                <a:path w="21600" h="41479" fill="none" extrusionOk="0">
                  <a:moveTo>
                    <a:pt x="8404" y="0"/>
                  </a:moveTo>
                  <a:cubicBezTo>
                    <a:pt x="16402" y="3378"/>
                    <a:pt x="21600" y="11216"/>
                    <a:pt x="21600" y="19898"/>
                  </a:cubicBezTo>
                  <a:cubicBezTo>
                    <a:pt x="21600" y="31477"/>
                    <a:pt x="12468" y="40997"/>
                    <a:pt x="899" y="41479"/>
                  </a:cubicBezTo>
                </a:path>
                <a:path w="21600" h="41479" stroke="0" extrusionOk="0">
                  <a:moveTo>
                    <a:pt x="8404" y="0"/>
                  </a:moveTo>
                  <a:cubicBezTo>
                    <a:pt x="16402" y="3378"/>
                    <a:pt x="21600" y="11216"/>
                    <a:pt x="21600" y="19898"/>
                  </a:cubicBezTo>
                  <a:cubicBezTo>
                    <a:pt x="21600" y="31477"/>
                    <a:pt x="12468" y="40997"/>
                    <a:pt x="899" y="41479"/>
                  </a:cubicBezTo>
                  <a:lnTo>
                    <a:pt x="0" y="19898"/>
                  </a:lnTo>
                  <a:close/>
                </a:path>
              </a:pathLst>
            </a:custGeom>
            <a:noFill/>
            <a:ln w="19050">
              <a:solidFill>
                <a:srgbClr val="0000FF"/>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38" name="Arc 22"/>
            <p:cNvSpPr>
              <a:spLocks/>
            </p:cNvSpPr>
            <p:nvPr/>
          </p:nvSpPr>
          <p:spPr bwMode="auto">
            <a:xfrm rot="20957424" flipH="1">
              <a:off x="1769" y="1744"/>
              <a:ext cx="300" cy="1062"/>
            </a:xfrm>
            <a:custGeom>
              <a:avLst/>
              <a:gdLst>
                <a:gd name="G0" fmla="+- 0 0 0"/>
                <a:gd name="G1" fmla="+- 19898 0 0"/>
                <a:gd name="G2" fmla="+- 21600 0 0"/>
                <a:gd name="T0" fmla="*/ 8405 w 21600"/>
                <a:gd name="T1" fmla="*/ 0 h 41479"/>
                <a:gd name="T2" fmla="*/ 899 w 21600"/>
                <a:gd name="T3" fmla="*/ 41479 h 41479"/>
                <a:gd name="T4" fmla="*/ 0 w 21600"/>
                <a:gd name="T5" fmla="*/ 19898 h 41479"/>
              </a:gdLst>
              <a:ahLst/>
              <a:cxnLst>
                <a:cxn ang="0">
                  <a:pos x="T0" y="T1"/>
                </a:cxn>
                <a:cxn ang="0">
                  <a:pos x="T2" y="T3"/>
                </a:cxn>
                <a:cxn ang="0">
                  <a:pos x="T4" y="T5"/>
                </a:cxn>
              </a:cxnLst>
              <a:rect l="0" t="0" r="r" b="b"/>
              <a:pathLst>
                <a:path w="21600" h="41479" fill="none" extrusionOk="0">
                  <a:moveTo>
                    <a:pt x="8404" y="0"/>
                  </a:moveTo>
                  <a:cubicBezTo>
                    <a:pt x="16402" y="3378"/>
                    <a:pt x="21600" y="11216"/>
                    <a:pt x="21600" y="19898"/>
                  </a:cubicBezTo>
                  <a:cubicBezTo>
                    <a:pt x="21600" y="31477"/>
                    <a:pt x="12468" y="40997"/>
                    <a:pt x="899" y="41479"/>
                  </a:cubicBezTo>
                </a:path>
                <a:path w="21600" h="41479" stroke="0" extrusionOk="0">
                  <a:moveTo>
                    <a:pt x="8404" y="0"/>
                  </a:moveTo>
                  <a:cubicBezTo>
                    <a:pt x="16402" y="3378"/>
                    <a:pt x="21600" y="11216"/>
                    <a:pt x="21600" y="19898"/>
                  </a:cubicBezTo>
                  <a:cubicBezTo>
                    <a:pt x="21600" y="31477"/>
                    <a:pt x="12468" y="40997"/>
                    <a:pt x="899" y="41479"/>
                  </a:cubicBezTo>
                  <a:lnTo>
                    <a:pt x="0" y="19898"/>
                  </a:lnTo>
                  <a:close/>
                </a:path>
              </a:pathLst>
            </a:custGeom>
            <a:noFill/>
            <a:ln w="19050">
              <a:solidFill>
                <a:srgbClr val="0000FF"/>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39" name="Arc 23"/>
            <p:cNvSpPr>
              <a:spLocks/>
            </p:cNvSpPr>
            <p:nvPr/>
          </p:nvSpPr>
          <p:spPr bwMode="auto">
            <a:xfrm rot="20957424" flipH="1">
              <a:off x="2015" y="1750"/>
              <a:ext cx="300" cy="1061"/>
            </a:xfrm>
            <a:custGeom>
              <a:avLst/>
              <a:gdLst>
                <a:gd name="G0" fmla="+- 0 0 0"/>
                <a:gd name="G1" fmla="+- 19898 0 0"/>
                <a:gd name="G2" fmla="+- 21600 0 0"/>
                <a:gd name="T0" fmla="*/ 8405 w 21600"/>
                <a:gd name="T1" fmla="*/ 0 h 41479"/>
                <a:gd name="T2" fmla="*/ 899 w 21600"/>
                <a:gd name="T3" fmla="*/ 41479 h 41479"/>
                <a:gd name="T4" fmla="*/ 0 w 21600"/>
                <a:gd name="T5" fmla="*/ 19898 h 41479"/>
              </a:gdLst>
              <a:ahLst/>
              <a:cxnLst>
                <a:cxn ang="0">
                  <a:pos x="T0" y="T1"/>
                </a:cxn>
                <a:cxn ang="0">
                  <a:pos x="T2" y="T3"/>
                </a:cxn>
                <a:cxn ang="0">
                  <a:pos x="T4" y="T5"/>
                </a:cxn>
              </a:cxnLst>
              <a:rect l="0" t="0" r="r" b="b"/>
              <a:pathLst>
                <a:path w="21600" h="41479" fill="none" extrusionOk="0">
                  <a:moveTo>
                    <a:pt x="8404" y="0"/>
                  </a:moveTo>
                  <a:cubicBezTo>
                    <a:pt x="16402" y="3378"/>
                    <a:pt x="21600" y="11216"/>
                    <a:pt x="21600" y="19898"/>
                  </a:cubicBezTo>
                  <a:cubicBezTo>
                    <a:pt x="21600" y="31477"/>
                    <a:pt x="12468" y="40997"/>
                    <a:pt x="899" y="41479"/>
                  </a:cubicBezTo>
                </a:path>
                <a:path w="21600" h="41479" stroke="0" extrusionOk="0">
                  <a:moveTo>
                    <a:pt x="8404" y="0"/>
                  </a:moveTo>
                  <a:cubicBezTo>
                    <a:pt x="16402" y="3378"/>
                    <a:pt x="21600" y="11216"/>
                    <a:pt x="21600" y="19898"/>
                  </a:cubicBezTo>
                  <a:cubicBezTo>
                    <a:pt x="21600" y="31477"/>
                    <a:pt x="12468" y="40997"/>
                    <a:pt x="899" y="41479"/>
                  </a:cubicBezTo>
                  <a:lnTo>
                    <a:pt x="0" y="19898"/>
                  </a:lnTo>
                  <a:close/>
                </a:path>
              </a:pathLst>
            </a:custGeom>
            <a:noFill/>
            <a:ln w="19050">
              <a:solidFill>
                <a:srgbClr val="0000FF"/>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40" name="Arc 24"/>
            <p:cNvSpPr>
              <a:spLocks/>
            </p:cNvSpPr>
            <p:nvPr/>
          </p:nvSpPr>
          <p:spPr bwMode="auto">
            <a:xfrm rot="20957424" flipH="1">
              <a:off x="2262" y="1750"/>
              <a:ext cx="299" cy="1061"/>
            </a:xfrm>
            <a:custGeom>
              <a:avLst/>
              <a:gdLst>
                <a:gd name="G0" fmla="+- 0 0 0"/>
                <a:gd name="G1" fmla="+- 19898 0 0"/>
                <a:gd name="G2" fmla="+- 21600 0 0"/>
                <a:gd name="T0" fmla="*/ 8405 w 21600"/>
                <a:gd name="T1" fmla="*/ 0 h 41479"/>
                <a:gd name="T2" fmla="*/ 899 w 21600"/>
                <a:gd name="T3" fmla="*/ 41479 h 41479"/>
                <a:gd name="T4" fmla="*/ 0 w 21600"/>
                <a:gd name="T5" fmla="*/ 19898 h 41479"/>
              </a:gdLst>
              <a:ahLst/>
              <a:cxnLst>
                <a:cxn ang="0">
                  <a:pos x="T0" y="T1"/>
                </a:cxn>
                <a:cxn ang="0">
                  <a:pos x="T2" y="T3"/>
                </a:cxn>
                <a:cxn ang="0">
                  <a:pos x="T4" y="T5"/>
                </a:cxn>
              </a:cxnLst>
              <a:rect l="0" t="0" r="r" b="b"/>
              <a:pathLst>
                <a:path w="21600" h="41479" fill="none" extrusionOk="0">
                  <a:moveTo>
                    <a:pt x="8404" y="0"/>
                  </a:moveTo>
                  <a:cubicBezTo>
                    <a:pt x="16402" y="3378"/>
                    <a:pt x="21600" y="11216"/>
                    <a:pt x="21600" y="19898"/>
                  </a:cubicBezTo>
                  <a:cubicBezTo>
                    <a:pt x="21600" y="31477"/>
                    <a:pt x="12468" y="40997"/>
                    <a:pt x="899" y="41479"/>
                  </a:cubicBezTo>
                </a:path>
                <a:path w="21600" h="41479" stroke="0" extrusionOk="0">
                  <a:moveTo>
                    <a:pt x="8404" y="0"/>
                  </a:moveTo>
                  <a:cubicBezTo>
                    <a:pt x="16402" y="3378"/>
                    <a:pt x="21600" y="11216"/>
                    <a:pt x="21600" y="19898"/>
                  </a:cubicBezTo>
                  <a:cubicBezTo>
                    <a:pt x="21600" y="31477"/>
                    <a:pt x="12468" y="40997"/>
                    <a:pt x="899" y="41479"/>
                  </a:cubicBezTo>
                  <a:lnTo>
                    <a:pt x="0" y="19898"/>
                  </a:lnTo>
                  <a:close/>
                </a:path>
              </a:pathLst>
            </a:custGeom>
            <a:noFill/>
            <a:ln w="19050">
              <a:solidFill>
                <a:srgbClr val="0000FF"/>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41" name="Arc 25"/>
            <p:cNvSpPr>
              <a:spLocks/>
            </p:cNvSpPr>
            <p:nvPr/>
          </p:nvSpPr>
          <p:spPr bwMode="auto">
            <a:xfrm rot="20957424" flipH="1">
              <a:off x="2509" y="1750"/>
              <a:ext cx="298" cy="1061"/>
            </a:xfrm>
            <a:custGeom>
              <a:avLst/>
              <a:gdLst>
                <a:gd name="G0" fmla="+- 0 0 0"/>
                <a:gd name="G1" fmla="+- 19898 0 0"/>
                <a:gd name="G2" fmla="+- 21600 0 0"/>
                <a:gd name="T0" fmla="*/ 8405 w 21600"/>
                <a:gd name="T1" fmla="*/ 0 h 41479"/>
                <a:gd name="T2" fmla="*/ 899 w 21600"/>
                <a:gd name="T3" fmla="*/ 41479 h 41479"/>
                <a:gd name="T4" fmla="*/ 0 w 21600"/>
                <a:gd name="T5" fmla="*/ 19898 h 41479"/>
              </a:gdLst>
              <a:ahLst/>
              <a:cxnLst>
                <a:cxn ang="0">
                  <a:pos x="T0" y="T1"/>
                </a:cxn>
                <a:cxn ang="0">
                  <a:pos x="T2" y="T3"/>
                </a:cxn>
                <a:cxn ang="0">
                  <a:pos x="T4" y="T5"/>
                </a:cxn>
              </a:cxnLst>
              <a:rect l="0" t="0" r="r" b="b"/>
              <a:pathLst>
                <a:path w="21600" h="41479" fill="none" extrusionOk="0">
                  <a:moveTo>
                    <a:pt x="8404" y="0"/>
                  </a:moveTo>
                  <a:cubicBezTo>
                    <a:pt x="16402" y="3378"/>
                    <a:pt x="21600" y="11216"/>
                    <a:pt x="21600" y="19898"/>
                  </a:cubicBezTo>
                  <a:cubicBezTo>
                    <a:pt x="21600" y="31477"/>
                    <a:pt x="12468" y="40997"/>
                    <a:pt x="899" y="41479"/>
                  </a:cubicBezTo>
                </a:path>
                <a:path w="21600" h="41479" stroke="0" extrusionOk="0">
                  <a:moveTo>
                    <a:pt x="8404" y="0"/>
                  </a:moveTo>
                  <a:cubicBezTo>
                    <a:pt x="16402" y="3378"/>
                    <a:pt x="21600" y="11216"/>
                    <a:pt x="21600" y="19898"/>
                  </a:cubicBezTo>
                  <a:cubicBezTo>
                    <a:pt x="21600" y="31477"/>
                    <a:pt x="12468" y="40997"/>
                    <a:pt x="899" y="41479"/>
                  </a:cubicBezTo>
                  <a:lnTo>
                    <a:pt x="0" y="19898"/>
                  </a:lnTo>
                  <a:close/>
                </a:path>
              </a:pathLst>
            </a:custGeom>
            <a:noFill/>
            <a:ln w="19050">
              <a:solidFill>
                <a:srgbClr val="0000FF"/>
              </a:solidFill>
              <a:prstDash val="dash"/>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42" name="Line 27"/>
            <p:cNvSpPr>
              <a:spLocks noChangeShapeType="1"/>
            </p:cNvSpPr>
            <p:nvPr/>
          </p:nvSpPr>
          <p:spPr bwMode="auto">
            <a:xfrm flipV="1">
              <a:off x="3120" y="1296"/>
              <a:ext cx="0" cy="960"/>
            </a:xfrm>
            <a:prstGeom prst="line">
              <a:avLst/>
            </a:prstGeom>
            <a:noFill/>
            <a:ln w="19050">
              <a:solidFill>
                <a:srgbClr val="3333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3" name="Line 29"/>
            <p:cNvSpPr>
              <a:spLocks noChangeShapeType="1"/>
            </p:cNvSpPr>
            <p:nvPr/>
          </p:nvSpPr>
          <p:spPr bwMode="auto">
            <a:xfrm flipV="1">
              <a:off x="899" y="2278"/>
              <a:ext cx="0" cy="1130"/>
            </a:xfrm>
            <a:prstGeom prst="line">
              <a:avLst/>
            </a:prstGeom>
            <a:noFill/>
            <a:ln w="19050">
              <a:solidFill>
                <a:srgbClr val="3333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4" name="Line 36"/>
            <p:cNvSpPr>
              <a:spLocks noChangeShapeType="1"/>
            </p:cNvSpPr>
            <p:nvPr/>
          </p:nvSpPr>
          <p:spPr bwMode="auto">
            <a:xfrm>
              <a:off x="899" y="3069"/>
              <a:ext cx="0" cy="113"/>
            </a:xfrm>
            <a:prstGeom prst="line">
              <a:avLst/>
            </a:prstGeom>
            <a:noFill/>
            <a:ln w="19050">
              <a:solidFill>
                <a:srgbClr val="3333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5" name="Line 37"/>
            <p:cNvSpPr>
              <a:spLocks noChangeShapeType="1"/>
            </p:cNvSpPr>
            <p:nvPr/>
          </p:nvSpPr>
          <p:spPr bwMode="auto">
            <a:xfrm>
              <a:off x="899" y="2222"/>
              <a:ext cx="0" cy="113"/>
            </a:xfrm>
            <a:prstGeom prst="line">
              <a:avLst/>
            </a:prstGeom>
            <a:noFill/>
            <a:ln w="19050">
              <a:solidFill>
                <a:srgbClr val="3333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6" name="Line 38"/>
            <p:cNvSpPr>
              <a:spLocks noChangeShapeType="1"/>
            </p:cNvSpPr>
            <p:nvPr/>
          </p:nvSpPr>
          <p:spPr bwMode="auto">
            <a:xfrm>
              <a:off x="1143" y="2208"/>
              <a:ext cx="0" cy="113"/>
            </a:xfrm>
            <a:prstGeom prst="line">
              <a:avLst/>
            </a:prstGeom>
            <a:noFill/>
            <a:ln w="19050">
              <a:solidFill>
                <a:srgbClr val="3333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7" name="Line 39"/>
            <p:cNvSpPr>
              <a:spLocks noChangeShapeType="1"/>
            </p:cNvSpPr>
            <p:nvPr/>
          </p:nvSpPr>
          <p:spPr bwMode="auto">
            <a:xfrm>
              <a:off x="1392" y="2222"/>
              <a:ext cx="0" cy="113"/>
            </a:xfrm>
            <a:prstGeom prst="line">
              <a:avLst/>
            </a:prstGeom>
            <a:noFill/>
            <a:ln w="19050">
              <a:solidFill>
                <a:srgbClr val="3333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8" name="Line 40"/>
            <p:cNvSpPr>
              <a:spLocks noChangeShapeType="1"/>
            </p:cNvSpPr>
            <p:nvPr/>
          </p:nvSpPr>
          <p:spPr bwMode="auto">
            <a:xfrm>
              <a:off x="1635" y="2222"/>
              <a:ext cx="0" cy="113"/>
            </a:xfrm>
            <a:prstGeom prst="line">
              <a:avLst/>
            </a:prstGeom>
            <a:noFill/>
            <a:ln w="19050">
              <a:solidFill>
                <a:srgbClr val="3333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49" name="Line 41"/>
            <p:cNvSpPr>
              <a:spLocks noChangeShapeType="1"/>
            </p:cNvSpPr>
            <p:nvPr/>
          </p:nvSpPr>
          <p:spPr bwMode="auto">
            <a:xfrm>
              <a:off x="1886" y="2222"/>
              <a:ext cx="0" cy="113"/>
            </a:xfrm>
            <a:prstGeom prst="line">
              <a:avLst/>
            </a:prstGeom>
            <a:noFill/>
            <a:ln w="19050">
              <a:solidFill>
                <a:srgbClr val="3333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0" name="Line 42"/>
            <p:cNvSpPr>
              <a:spLocks noChangeShapeType="1"/>
            </p:cNvSpPr>
            <p:nvPr/>
          </p:nvSpPr>
          <p:spPr bwMode="auto">
            <a:xfrm>
              <a:off x="2135" y="2222"/>
              <a:ext cx="0" cy="113"/>
            </a:xfrm>
            <a:prstGeom prst="line">
              <a:avLst/>
            </a:prstGeom>
            <a:noFill/>
            <a:ln w="19050">
              <a:solidFill>
                <a:srgbClr val="3333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1" name="Line 43"/>
            <p:cNvSpPr>
              <a:spLocks noChangeShapeType="1"/>
            </p:cNvSpPr>
            <p:nvPr/>
          </p:nvSpPr>
          <p:spPr bwMode="auto">
            <a:xfrm>
              <a:off x="2380" y="2222"/>
              <a:ext cx="0" cy="113"/>
            </a:xfrm>
            <a:prstGeom prst="line">
              <a:avLst/>
            </a:prstGeom>
            <a:noFill/>
            <a:ln w="19050">
              <a:solidFill>
                <a:srgbClr val="3333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2" name="Line 44"/>
            <p:cNvSpPr>
              <a:spLocks noChangeShapeType="1"/>
            </p:cNvSpPr>
            <p:nvPr/>
          </p:nvSpPr>
          <p:spPr bwMode="auto">
            <a:xfrm>
              <a:off x="2626" y="2222"/>
              <a:ext cx="0" cy="113"/>
            </a:xfrm>
            <a:prstGeom prst="line">
              <a:avLst/>
            </a:prstGeom>
            <a:noFill/>
            <a:ln w="19050">
              <a:solidFill>
                <a:srgbClr val="3333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3" name="Line 45"/>
            <p:cNvSpPr>
              <a:spLocks noChangeShapeType="1"/>
            </p:cNvSpPr>
            <p:nvPr/>
          </p:nvSpPr>
          <p:spPr bwMode="auto">
            <a:xfrm>
              <a:off x="2869" y="2222"/>
              <a:ext cx="0" cy="113"/>
            </a:xfrm>
            <a:prstGeom prst="line">
              <a:avLst/>
            </a:prstGeom>
            <a:noFill/>
            <a:ln w="19050">
              <a:solidFill>
                <a:srgbClr val="3333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154" name="Line 46"/>
            <p:cNvSpPr>
              <a:spLocks noChangeShapeType="1"/>
            </p:cNvSpPr>
            <p:nvPr/>
          </p:nvSpPr>
          <p:spPr bwMode="auto">
            <a:xfrm>
              <a:off x="3120" y="1657"/>
              <a:ext cx="0" cy="113"/>
            </a:xfrm>
            <a:prstGeom prst="line">
              <a:avLst/>
            </a:prstGeom>
            <a:noFill/>
            <a:ln w="19050">
              <a:solidFill>
                <a:srgbClr val="3333FF"/>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pic>
        <p:nvPicPr>
          <p:cNvPr id="155" name="Picture 48" descr="nam tay phai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09362" y="2613361"/>
            <a:ext cx="2438400" cy="2438400"/>
          </a:xfrm>
          <a:prstGeom prst="rect">
            <a:avLst/>
          </a:prstGeom>
          <a:noFill/>
          <a:extLst>
            <a:ext uri="{909E8E84-426E-40DD-AFC4-6F175D3DCCD1}">
              <a14:hiddenFill xmlns:a14="http://schemas.microsoft.com/office/drawing/2010/main">
                <a:solidFill>
                  <a:srgbClr val="FFFFFF"/>
                </a:solidFill>
              </a14:hiddenFill>
            </a:ext>
          </a:extLst>
        </p:spPr>
      </p:pic>
      <p:sp>
        <p:nvSpPr>
          <p:cNvPr id="156" name="Line 49"/>
          <p:cNvSpPr>
            <a:spLocks noChangeShapeType="1"/>
          </p:cNvSpPr>
          <p:nvPr/>
        </p:nvSpPr>
        <p:spPr bwMode="auto">
          <a:xfrm rot="19945437">
            <a:off x="5178876" y="3110249"/>
            <a:ext cx="1587" cy="228600"/>
          </a:xfrm>
          <a:prstGeom prst="line">
            <a:avLst/>
          </a:prstGeom>
          <a:noFill/>
          <a:ln w="38100">
            <a:solidFill>
              <a:srgbClr val="FF000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sp>
        <p:nvSpPr>
          <p:cNvPr id="157" name="Line 51"/>
          <p:cNvSpPr>
            <a:spLocks noChangeShapeType="1"/>
          </p:cNvSpPr>
          <p:nvPr/>
        </p:nvSpPr>
        <p:spPr bwMode="auto">
          <a:xfrm rot="19945437">
            <a:off x="5971037" y="3115011"/>
            <a:ext cx="1588" cy="228600"/>
          </a:xfrm>
          <a:prstGeom prst="line">
            <a:avLst/>
          </a:prstGeom>
          <a:noFill/>
          <a:ln w="38100">
            <a:solidFill>
              <a:srgbClr val="FF000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sp>
        <p:nvSpPr>
          <p:cNvPr id="158" name="Line 52"/>
          <p:cNvSpPr>
            <a:spLocks noChangeShapeType="1"/>
          </p:cNvSpPr>
          <p:nvPr/>
        </p:nvSpPr>
        <p:spPr bwMode="auto">
          <a:xfrm rot="19945437">
            <a:off x="4372426" y="3094374"/>
            <a:ext cx="1587" cy="228600"/>
          </a:xfrm>
          <a:prstGeom prst="line">
            <a:avLst/>
          </a:prstGeom>
          <a:noFill/>
          <a:ln w="38100">
            <a:solidFill>
              <a:srgbClr val="FF000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sp>
        <p:nvSpPr>
          <p:cNvPr id="159" name="Line 53"/>
          <p:cNvSpPr>
            <a:spLocks noChangeShapeType="1"/>
          </p:cNvSpPr>
          <p:nvPr/>
        </p:nvSpPr>
        <p:spPr bwMode="auto">
          <a:xfrm>
            <a:off x="8720588" y="2460961"/>
            <a:ext cx="3175" cy="457200"/>
          </a:xfrm>
          <a:prstGeom prst="line">
            <a:avLst/>
          </a:prstGeom>
          <a:noFill/>
          <a:ln w="38100">
            <a:solidFill>
              <a:srgbClr val="FF0000"/>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sp>
        <p:nvSpPr>
          <p:cNvPr id="59" name="Line 90"/>
          <p:cNvSpPr>
            <a:spLocks noChangeShapeType="1"/>
          </p:cNvSpPr>
          <p:nvPr/>
        </p:nvSpPr>
        <p:spPr bwMode="auto">
          <a:xfrm rot="16200000">
            <a:off x="3471519" y="3468925"/>
            <a:ext cx="4763" cy="762000"/>
          </a:xfrm>
          <a:prstGeom prst="line">
            <a:avLst/>
          </a:prstGeom>
          <a:noFill/>
          <a:ln w="57150">
            <a:solidFill>
              <a:srgbClr val="339933"/>
            </a:solidFill>
            <a:round/>
            <a:headEnd/>
            <a:tailEnd type="stealth" w="lg" len="lg"/>
          </a:ln>
          <a:effectLst>
            <a:outerShdw dist="107763" dir="2700000" algn="ctr" rotWithShape="0">
              <a:schemeClr val="bg2">
                <a:alpha val="50000"/>
              </a:schemeClr>
            </a:outerShdw>
          </a:effectLst>
          <a:extLst>
            <a:ext uri="{909E8E84-426E-40DD-AFC4-6F175D3DCCD1}">
              <a14:hiddenFill xmlns:a14="http://schemas.microsoft.com/office/drawing/2010/main">
                <a:noFill/>
              </a14:hiddenFill>
            </a:ext>
          </a:extLst>
        </p:spPr>
        <p:txBody>
          <a:bodyPr/>
          <a:lstStyle/>
          <a:p>
            <a:endParaRPr lang="vi-VN"/>
          </a:p>
        </p:txBody>
      </p:sp>
      <p:grpSp>
        <p:nvGrpSpPr>
          <p:cNvPr id="3" name="Group 2"/>
          <p:cNvGrpSpPr/>
          <p:nvPr/>
        </p:nvGrpSpPr>
        <p:grpSpPr>
          <a:xfrm>
            <a:off x="2076808" y="1887402"/>
            <a:ext cx="5604562" cy="3800294"/>
            <a:chOff x="3373346" y="3006522"/>
            <a:chExt cx="5604562" cy="3800294"/>
          </a:xfrm>
        </p:grpSpPr>
        <p:sp>
          <p:nvSpPr>
            <p:cNvPr id="60" name="Line 54"/>
            <p:cNvSpPr>
              <a:spLocks noChangeShapeType="1"/>
            </p:cNvSpPr>
            <p:nvPr/>
          </p:nvSpPr>
          <p:spPr bwMode="auto">
            <a:xfrm rot="1500937">
              <a:off x="3659940" y="4379414"/>
              <a:ext cx="240708" cy="15784"/>
            </a:xfrm>
            <a:prstGeom prst="line">
              <a:avLst/>
            </a:prstGeom>
            <a:noFill/>
            <a:ln w="19050">
              <a:solidFill>
                <a:srgbClr val="00B05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1" name="Line 54"/>
            <p:cNvSpPr>
              <a:spLocks noChangeShapeType="1"/>
            </p:cNvSpPr>
            <p:nvPr/>
          </p:nvSpPr>
          <p:spPr bwMode="auto">
            <a:xfrm rot="1500937" flipV="1">
              <a:off x="3459811" y="4634382"/>
              <a:ext cx="209005" cy="41992"/>
            </a:xfrm>
            <a:prstGeom prst="line">
              <a:avLst/>
            </a:prstGeom>
            <a:noFill/>
            <a:ln w="19050">
              <a:solidFill>
                <a:srgbClr val="00B05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2" name="Line 54"/>
            <p:cNvSpPr>
              <a:spLocks noChangeShapeType="1"/>
            </p:cNvSpPr>
            <p:nvPr/>
          </p:nvSpPr>
          <p:spPr bwMode="auto">
            <a:xfrm rot="1500937" flipV="1">
              <a:off x="3373346" y="4900880"/>
              <a:ext cx="226656" cy="126851"/>
            </a:xfrm>
            <a:prstGeom prst="line">
              <a:avLst/>
            </a:prstGeom>
            <a:noFill/>
            <a:ln w="19050">
              <a:solidFill>
                <a:srgbClr val="00B05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3" name="Line 54"/>
            <p:cNvSpPr>
              <a:spLocks noChangeShapeType="1"/>
            </p:cNvSpPr>
            <p:nvPr/>
          </p:nvSpPr>
          <p:spPr bwMode="auto">
            <a:xfrm rot="1500937" flipV="1">
              <a:off x="3405225" y="5220974"/>
              <a:ext cx="132384" cy="111876"/>
            </a:xfrm>
            <a:prstGeom prst="line">
              <a:avLst/>
            </a:prstGeom>
            <a:noFill/>
            <a:ln w="19050">
              <a:solidFill>
                <a:srgbClr val="00B05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4" name="Line 54"/>
            <p:cNvSpPr>
              <a:spLocks noChangeShapeType="1"/>
            </p:cNvSpPr>
            <p:nvPr/>
          </p:nvSpPr>
          <p:spPr bwMode="auto">
            <a:xfrm rot="1500937" flipV="1">
              <a:off x="3537079" y="5551194"/>
              <a:ext cx="95426" cy="188538"/>
            </a:xfrm>
            <a:prstGeom prst="line">
              <a:avLst/>
            </a:prstGeom>
            <a:noFill/>
            <a:ln w="19050">
              <a:solidFill>
                <a:srgbClr val="00B05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5" name="Line 54"/>
            <p:cNvSpPr>
              <a:spLocks noChangeShapeType="1"/>
            </p:cNvSpPr>
            <p:nvPr/>
          </p:nvSpPr>
          <p:spPr bwMode="auto">
            <a:xfrm rot="1500937" flipH="1">
              <a:off x="5636199" y="3773211"/>
              <a:ext cx="222121" cy="144142"/>
            </a:xfrm>
            <a:prstGeom prst="line">
              <a:avLst/>
            </a:prstGeom>
            <a:noFill/>
            <a:ln w="19050">
              <a:solidFill>
                <a:srgbClr val="00B05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6" name="Line 54"/>
            <p:cNvSpPr>
              <a:spLocks noChangeShapeType="1"/>
            </p:cNvSpPr>
            <p:nvPr/>
          </p:nvSpPr>
          <p:spPr bwMode="auto">
            <a:xfrm rot="1500937" flipV="1">
              <a:off x="8616360" y="4896194"/>
              <a:ext cx="226656" cy="126851"/>
            </a:xfrm>
            <a:prstGeom prst="line">
              <a:avLst/>
            </a:prstGeom>
            <a:noFill/>
            <a:ln w="19050">
              <a:solidFill>
                <a:srgbClr val="00B05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7" name="Line 54"/>
            <p:cNvSpPr>
              <a:spLocks noChangeShapeType="1"/>
            </p:cNvSpPr>
            <p:nvPr/>
          </p:nvSpPr>
          <p:spPr bwMode="auto">
            <a:xfrm rot="1500937" flipV="1">
              <a:off x="8620771" y="4599072"/>
              <a:ext cx="213062" cy="167269"/>
            </a:xfrm>
            <a:prstGeom prst="line">
              <a:avLst/>
            </a:prstGeom>
            <a:noFill/>
            <a:ln w="19050">
              <a:solidFill>
                <a:srgbClr val="00B05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8" name="Line 54"/>
            <p:cNvSpPr>
              <a:spLocks noChangeShapeType="1"/>
            </p:cNvSpPr>
            <p:nvPr/>
          </p:nvSpPr>
          <p:spPr bwMode="auto">
            <a:xfrm rot="1500937" flipV="1">
              <a:off x="8621583" y="4316285"/>
              <a:ext cx="182542" cy="164339"/>
            </a:xfrm>
            <a:prstGeom prst="line">
              <a:avLst/>
            </a:prstGeom>
            <a:noFill/>
            <a:ln w="19050">
              <a:solidFill>
                <a:srgbClr val="00B05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69" name="Line 54"/>
            <p:cNvSpPr>
              <a:spLocks noChangeShapeType="1"/>
            </p:cNvSpPr>
            <p:nvPr/>
          </p:nvSpPr>
          <p:spPr bwMode="auto">
            <a:xfrm rot="1500937" flipV="1">
              <a:off x="8684890" y="5222994"/>
              <a:ext cx="264544" cy="73999"/>
            </a:xfrm>
            <a:prstGeom prst="line">
              <a:avLst/>
            </a:prstGeom>
            <a:noFill/>
            <a:ln w="19050">
              <a:solidFill>
                <a:srgbClr val="00B05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70" name="Line 54"/>
            <p:cNvSpPr>
              <a:spLocks noChangeShapeType="1"/>
            </p:cNvSpPr>
            <p:nvPr/>
          </p:nvSpPr>
          <p:spPr bwMode="auto">
            <a:xfrm rot="1500937" flipH="1">
              <a:off x="5739519" y="6036409"/>
              <a:ext cx="336445" cy="151003"/>
            </a:xfrm>
            <a:prstGeom prst="line">
              <a:avLst/>
            </a:prstGeom>
            <a:noFill/>
            <a:ln w="19050">
              <a:solidFill>
                <a:srgbClr val="00B05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71" name="Line 54"/>
            <p:cNvSpPr>
              <a:spLocks noChangeShapeType="1"/>
            </p:cNvSpPr>
            <p:nvPr/>
          </p:nvSpPr>
          <p:spPr bwMode="auto">
            <a:xfrm rot="1500937" flipH="1">
              <a:off x="5744947" y="6686620"/>
              <a:ext cx="286668" cy="120196"/>
            </a:xfrm>
            <a:prstGeom prst="line">
              <a:avLst/>
            </a:prstGeom>
            <a:noFill/>
            <a:ln w="19050">
              <a:solidFill>
                <a:srgbClr val="00B05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72" name="Line 54"/>
            <p:cNvSpPr>
              <a:spLocks noChangeShapeType="1"/>
            </p:cNvSpPr>
            <p:nvPr/>
          </p:nvSpPr>
          <p:spPr bwMode="auto">
            <a:xfrm rot="1500937" flipH="1">
              <a:off x="5427980" y="3006522"/>
              <a:ext cx="305011" cy="211818"/>
            </a:xfrm>
            <a:prstGeom prst="line">
              <a:avLst/>
            </a:prstGeom>
            <a:noFill/>
            <a:ln w="19050">
              <a:solidFill>
                <a:srgbClr val="00B05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sp>
          <p:nvSpPr>
            <p:cNvPr id="73" name="Line 54"/>
            <p:cNvSpPr>
              <a:spLocks noChangeShapeType="1"/>
            </p:cNvSpPr>
            <p:nvPr/>
          </p:nvSpPr>
          <p:spPr bwMode="auto">
            <a:xfrm rot="1500937">
              <a:off x="8621685" y="5556179"/>
              <a:ext cx="356223" cy="40337"/>
            </a:xfrm>
            <a:prstGeom prst="line">
              <a:avLst/>
            </a:prstGeom>
            <a:noFill/>
            <a:ln w="19050">
              <a:solidFill>
                <a:srgbClr val="00B05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vi-VN"/>
            </a:p>
          </p:txBody>
        </p:sp>
      </p:grpSp>
      <p:sp>
        <p:nvSpPr>
          <p:cNvPr id="75" name="Text Box 4" descr="Canvas"/>
          <p:cNvSpPr txBox="1">
            <a:spLocks noChangeArrowheads="1"/>
          </p:cNvSpPr>
          <p:nvPr/>
        </p:nvSpPr>
        <p:spPr bwMode="auto">
          <a:xfrm>
            <a:off x="1179825" y="640043"/>
            <a:ext cx="10308602" cy="461665"/>
          </a:xfrm>
          <a:prstGeom prst="rect">
            <a:avLst/>
          </a:prstGeom>
          <a:noFill/>
          <a:ln>
            <a:noFill/>
          </a:ln>
          <a:effectLst/>
          <a:extLst/>
        </p:spPr>
        <p:txBody>
          <a:bodyPr wrap="square">
            <a:spAutoFit/>
          </a:bodyPr>
          <a:lstStyle/>
          <a:p>
            <a:pPr>
              <a:buFontTx/>
              <a:buNone/>
            </a:pPr>
            <a:r>
              <a:rPr lang="en-US" altLang="vi-VN" sz="2400" b="1" i="1" dirty="0">
                <a:solidFill>
                  <a:srgbClr val="FF0000"/>
                </a:solidFill>
                <a:latin typeface="Times New Roman" panose="02020603050405020304" pitchFamily="18" charset="0"/>
              </a:rPr>
              <a:t>Câu </a:t>
            </a:r>
            <a:r>
              <a:rPr lang="en-US" altLang="vi-VN" sz="2400" b="1" i="1" dirty="0" smtClean="0">
                <a:solidFill>
                  <a:srgbClr val="FF0000"/>
                </a:solidFill>
                <a:latin typeface="Times New Roman" panose="02020603050405020304" pitchFamily="18" charset="0"/>
              </a:rPr>
              <a:t>3:</a:t>
            </a:r>
            <a:r>
              <a:rPr lang="en-US" altLang="vi-VN" sz="2400" b="1" i="1" dirty="0" smtClean="0">
                <a:latin typeface="Times New Roman" panose="02020603050405020304" pitchFamily="18" charset="0"/>
              </a:rPr>
              <a:t> Hãy xác định chiều đường sức từ của ống dây trong hình vẽ sau?</a:t>
            </a:r>
            <a:endParaRPr lang="en-US" altLang="vi-VN" sz="2400" b="1" i="1" dirty="0">
              <a:latin typeface="Times New Roman" panose="02020603050405020304" pitchFamily="18" charset="0"/>
            </a:endParaRPr>
          </a:p>
        </p:txBody>
      </p:sp>
      <p:sp>
        <p:nvSpPr>
          <p:cNvPr id="76" name="Rectangle 2"/>
          <p:cNvSpPr txBox="1">
            <a:spLocks noChangeArrowheads="1"/>
          </p:cNvSpPr>
          <p:nvPr/>
        </p:nvSpPr>
        <p:spPr>
          <a:xfrm>
            <a:off x="3656337" y="88365"/>
            <a:ext cx="4400550" cy="514350"/>
          </a:xfrm>
          <a:prstGeom prst="roundRect">
            <a:avLst/>
          </a:prstGeom>
          <a:solidFill>
            <a:srgbClr val="92D050"/>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vi-VN" sz="2700" b="1" dirty="0" smtClean="0">
                <a:solidFill>
                  <a:srgbClr val="FF33CC"/>
                </a:solidFill>
                <a:latin typeface="Times New Roman" panose="02020603050405020304" pitchFamily="18" charset="0"/>
              </a:rPr>
              <a:t>KIỂM TRA BÀI CŨ</a:t>
            </a:r>
            <a:endParaRPr lang="en-US" altLang="vi-VN" sz="2700" b="1" dirty="0">
              <a:solidFill>
                <a:schemeClr val="bg1"/>
              </a:solidFill>
              <a:latin typeface=".VnTimeH" panose="020B7200000000000000" pitchFamily="34" charset="0"/>
            </a:endParaRPr>
          </a:p>
        </p:txBody>
      </p:sp>
    </p:spTree>
    <p:extLst>
      <p:ext uri="{BB962C8B-B14F-4D97-AF65-F5344CB8AC3E}">
        <p14:creationId xmlns:p14="http://schemas.microsoft.com/office/powerpoint/2010/main" val="13235551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5"/>
                                        </p:tgtEl>
                                        <p:attrNameLst>
                                          <p:attrName>style.visibility</p:attrName>
                                        </p:attrNameLst>
                                      </p:cBhvr>
                                      <p:to>
                                        <p:strVal val="visible"/>
                                      </p:to>
                                    </p:set>
                                    <p:anim calcmode="lin" valueType="num">
                                      <p:cBhvr additive="base">
                                        <p:cTn id="7" dur="500" fill="hold"/>
                                        <p:tgtEl>
                                          <p:spTgt spid="155"/>
                                        </p:tgtEl>
                                        <p:attrNameLst>
                                          <p:attrName>ppt_x</p:attrName>
                                        </p:attrNameLst>
                                      </p:cBhvr>
                                      <p:tavLst>
                                        <p:tav tm="0">
                                          <p:val>
                                            <p:strVal val="#ppt_x"/>
                                          </p:val>
                                        </p:tav>
                                        <p:tav tm="100000">
                                          <p:val>
                                            <p:strVal val="#ppt_x"/>
                                          </p:val>
                                        </p:tav>
                                      </p:tavLst>
                                    </p:anim>
                                    <p:anim calcmode="lin" valueType="num">
                                      <p:cBhvr additive="base">
                                        <p:cTn id="8" dur="500" fill="hold"/>
                                        <p:tgtEl>
                                          <p:spTgt spid="15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nodeType="clickEffect">
                                  <p:stCondLst>
                                    <p:cond delay="0"/>
                                  </p:stCondLst>
                                  <p:childTnLst>
                                    <p:set>
                                      <p:cBhvr>
                                        <p:cTn id="12" dur="1" fill="hold">
                                          <p:stCondLst>
                                            <p:cond delay="0"/>
                                          </p:stCondLst>
                                        </p:cTn>
                                        <p:tgtEl>
                                          <p:spTgt spid="156"/>
                                        </p:tgtEl>
                                        <p:attrNameLst>
                                          <p:attrName>style.visibility</p:attrName>
                                        </p:attrNameLst>
                                      </p:cBhvr>
                                      <p:to>
                                        <p:strVal val="visible"/>
                                      </p:to>
                                    </p:set>
                                    <p:animEffect transition="in" filter="strips(downLeft)">
                                      <p:cBhvr>
                                        <p:cTn id="13" dur="2000"/>
                                        <p:tgtEl>
                                          <p:spTgt spid="156"/>
                                        </p:tgtEl>
                                      </p:cBhvr>
                                    </p:animEffect>
                                  </p:childTnLst>
                                  <p:subTnLst>
                                    <p:audio>
                                      <p:cMediaNode>
                                        <p:cTn display="0" masterRel="sameClick">
                                          <p:stCondLst>
                                            <p:cond evt="begin" delay="0">
                                              <p:tn val="11"/>
                                            </p:cond>
                                          </p:stCondLst>
                                          <p:endCondLst>
                                            <p:cond evt="onStopAudio" delay="0">
                                              <p:tgtEl>
                                                <p:sldTgt/>
                                              </p:tgtEl>
                                            </p:cond>
                                          </p:endCondLst>
                                        </p:cTn>
                                        <p:tgtEl>
                                          <p:sndTgt r:embed="rId2" name="whoosh.wav"/>
                                        </p:tgtEl>
                                      </p:cMediaNode>
                                    </p:audio>
                                  </p:subTnLst>
                                </p:cTn>
                              </p:par>
                              <p:par>
                                <p:cTn id="14" presetID="18" presetClass="entr" presetSubtype="12" fill="hold" nodeType="withEffect">
                                  <p:stCondLst>
                                    <p:cond delay="0"/>
                                  </p:stCondLst>
                                  <p:childTnLst>
                                    <p:set>
                                      <p:cBhvr>
                                        <p:cTn id="15" dur="1" fill="hold">
                                          <p:stCondLst>
                                            <p:cond delay="0"/>
                                          </p:stCondLst>
                                        </p:cTn>
                                        <p:tgtEl>
                                          <p:spTgt spid="157"/>
                                        </p:tgtEl>
                                        <p:attrNameLst>
                                          <p:attrName>style.visibility</p:attrName>
                                        </p:attrNameLst>
                                      </p:cBhvr>
                                      <p:to>
                                        <p:strVal val="visible"/>
                                      </p:to>
                                    </p:set>
                                    <p:animEffect transition="in" filter="strips(downLeft)">
                                      <p:cBhvr>
                                        <p:cTn id="16" dur="2000"/>
                                        <p:tgtEl>
                                          <p:spTgt spid="157"/>
                                        </p:tgtEl>
                                      </p:cBhvr>
                                    </p:animEffect>
                                  </p:childTnLst>
                                </p:cTn>
                              </p:par>
                              <p:par>
                                <p:cTn id="17" presetID="18" presetClass="entr" presetSubtype="12" fill="hold" nodeType="withEffect">
                                  <p:stCondLst>
                                    <p:cond delay="0"/>
                                  </p:stCondLst>
                                  <p:childTnLst>
                                    <p:set>
                                      <p:cBhvr>
                                        <p:cTn id="18" dur="1" fill="hold">
                                          <p:stCondLst>
                                            <p:cond delay="0"/>
                                          </p:stCondLst>
                                        </p:cTn>
                                        <p:tgtEl>
                                          <p:spTgt spid="158"/>
                                        </p:tgtEl>
                                        <p:attrNameLst>
                                          <p:attrName>style.visibility</p:attrName>
                                        </p:attrNameLst>
                                      </p:cBhvr>
                                      <p:to>
                                        <p:strVal val="visible"/>
                                      </p:to>
                                    </p:set>
                                    <p:animEffect transition="in" filter="strips(downLeft)">
                                      <p:cBhvr>
                                        <p:cTn id="19" dur="2000"/>
                                        <p:tgtEl>
                                          <p:spTgt spid="158"/>
                                        </p:tgtEl>
                                      </p:cBhvr>
                                    </p:animEffect>
                                  </p:childTnLst>
                                </p:cTn>
                              </p:par>
                              <p:par>
                                <p:cTn id="20" presetID="18" presetClass="entr" presetSubtype="12" fill="hold" nodeType="withEffect">
                                  <p:stCondLst>
                                    <p:cond delay="0"/>
                                  </p:stCondLst>
                                  <p:childTnLst>
                                    <p:set>
                                      <p:cBhvr>
                                        <p:cTn id="21" dur="1" fill="hold">
                                          <p:stCondLst>
                                            <p:cond delay="0"/>
                                          </p:stCondLst>
                                        </p:cTn>
                                        <p:tgtEl>
                                          <p:spTgt spid="159"/>
                                        </p:tgtEl>
                                        <p:attrNameLst>
                                          <p:attrName>style.visibility</p:attrName>
                                        </p:attrNameLst>
                                      </p:cBhvr>
                                      <p:to>
                                        <p:strVal val="visible"/>
                                      </p:to>
                                    </p:set>
                                    <p:animEffect transition="in" filter="strips(downLeft)">
                                      <p:cBhvr>
                                        <p:cTn id="22" dur="2000"/>
                                        <p:tgtEl>
                                          <p:spTgt spid="159"/>
                                        </p:tgtEl>
                                      </p:cBhvr>
                                    </p:animEffect>
                                  </p:childTnLst>
                                </p:cTn>
                              </p:par>
                            </p:childTnLst>
                          </p:cTn>
                        </p:par>
                        <p:par>
                          <p:cTn id="23" fill="hold">
                            <p:stCondLst>
                              <p:cond delay="2000"/>
                            </p:stCondLst>
                            <p:childTnLst>
                              <p:par>
                                <p:cTn id="24" presetID="0" presetClass="path" presetSubtype="0" repeatCount="indefinite" fill="hold" nodeType="afterEffect">
                                  <p:stCondLst>
                                    <p:cond delay="0"/>
                                  </p:stCondLst>
                                  <p:endCondLst>
                                    <p:cond evt="onNext" delay="0">
                                      <p:tgtEl>
                                        <p:sldTgt/>
                                      </p:tgtEl>
                                    </p:cond>
                                  </p:endCondLst>
                                  <p:childTnLst>
                                    <p:animMotion origin="layout" path="M 4.16667E-7 1.11111E-6 C 0.00404 0.01481 0.0082 0.02986 0.01003 0.04491 C 0.01198 0.05995 0.0125 0.07454 0.01185 0.09005 C 0.01133 0.10532 0.00977 0.12199 0.00638 0.13704 C 0.00325 0.15208 -0.00482 0.17292 -0.00716 0.18009 " pathEditMode="relative" rAng="0" ptsTypes="AAAAA">
                                      <p:cBhvr>
                                        <p:cTn id="25" dur="2000" fill="hold"/>
                                        <p:tgtEl>
                                          <p:spTgt spid="156"/>
                                        </p:tgtEl>
                                        <p:attrNameLst>
                                          <p:attrName>ppt_x</p:attrName>
                                          <p:attrName>ppt_y</p:attrName>
                                        </p:attrNameLst>
                                      </p:cBhvr>
                                      <p:rCtr x="247" y="9005"/>
                                    </p:animMotion>
                                  </p:childTnLst>
                                  <p:subTnLst>
                                    <p:audio>
                                      <p:cMediaNode>
                                        <p:cTn display="0" masterRel="sameClick">
                                          <p:stCondLst>
                                            <p:cond evt="begin" delay="0">
                                              <p:tn val="24"/>
                                            </p:cond>
                                          </p:stCondLst>
                                          <p:endCondLst>
                                            <p:cond evt="onStopAudio" delay="0">
                                              <p:tgtEl>
                                                <p:sldTgt/>
                                              </p:tgtEl>
                                            </p:cond>
                                          </p:endCondLst>
                                        </p:cTn>
                                        <p:tgtEl>
                                          <p:sndTgt r:embed="rId2" name="whoosh.wav"/>
                                        </p:tgtEl>
                                      </p:cMediaNode>
                                    </p:audio>
                                  </p:subTnLst>
                                </p:cTn>
                              </p:par>
                              <p:par>
                                <p:cTn id="26" presetID="0" presetClass="path" presetSubtype="0" repeatCount="indefinite" fill="hold" nodeType="withEffect">
                                  <p:stCondLst>
                                    <p:cond delay="0"/>
                                  </p:stCondLst>
                                  <p:endCondLst>
                                    <p:cond evt="onNext" delay="0">
                                      <p:tgtEl>
                                        <p:sldTgt/>
                                      </p:tgtEl>
                                    </p:cond>
                                  </p:endCondLst>
                                  <p:childTnLst>
                                    <p:animMotion origin="layout" path="M -3.54167E-6 -3.33333E-6 C 0.00404 0.01482 0.00821 0.02986 0.01003 0.04491 C 0.01198 0.05996 0.0125 0.07454 0.01185 0.09005 C 0.01133 0.10533 0.00977 0.12199 0.00638 0.13704 C 0.00326 0.15209 -0.00481 0.17292 -0.00716 0.1801 " pathEditMode="relative" rAng="0" ptsTypes="AAAAA">
                                      <p:cBhvr>
                                        <p:cTn id="27" dur="2000" fill="hold"/>
                                        <p:tgtEl>
                                          <p:spTgt spid="157"/>
                                        </p:tgtEl>
                                        <p:attrNameLst>
                                          <p:attrName>ppt_x</p:attrName>
                                          <p:attrName>ppt_y</p:attrName>
                                        </p:attrNameLst>
                                      </p:cBhvr>
                                      <p:rCtr x="247" y="9005"/>
                                    </p:animMotion>
                                  </p:childTnLst>
                                </p:cTn>
                              </p:par>
                              <p:par>
                                <p:cTn id="28" presetID="0" presetClass="path" presetSubtype="0" repeatCount="indefinite" fill="hold" nodeType="withEffect">
                                  <p:stCondLst>
                                    <p:cond delay="0"/>
                                  </p:stCondLst>
                                  <p:endCondLst>
                                    <p:cond evt="onNext" delay="0">
                                      <p:tgtEl>
                                        <p:sldTgt/>
                                      </p:tgtEl>
                                    </p:cond>
                                  </p:endCondLst>
                                  <p:childTnLst>
                                    <p:animMotion origin="layout" path="M 0.00105 -4.07407E-6 C 0.00508 0.01482 0.00925 0.02987 0.01107 0.04491 C 0.01302 0.05996 0.01355 0.07454 0.01289 0.09005 C 0.01237 0.10556 0.01081 0.12223 0.00743 0.13727 C 0.0043 0.15232 -0.00377 0.17315 -0.00612 0.18033 " pathEditMode="relative" rAng="0" ptsTypes="AAAAA">
                                      <p:cBhvr>
                                        <p:cTn id="29" dur="2000" fill="hold"/>
                                        <p:tgtEl>
                                          <p:spTgt spid="158"/>
                                        </p:tgtEl>
                                        <p:attrNameLst>
                                          <p:attrName>ppt_x</p:attrName>
                                          <p:attrName>ppt_y</p:attrName>
                                        </p:attrNameLst>
                                      </p:cBhvr>
                                      <p:rCtr x="247" y="9005"/>
                                    </p:animMotion>
                                  </p:childTnLst>
                                </p:cTn>
                              </p:par>
                              <p:par>
                                <p:cTn id="30" presetID="8" presetClass="emph" presetSubtype="0" repeatCount="indefinite" fill="hold" nodeType="withEffect">
                                  <p:stCondLst>
                                    <p:cond delay="0"/>
                                  </p:stCondLst>
                                  <p:endCondLst>
                                    <p:cond evt="onNext" delay="0">
                                      <p:tgtEl>
                                        <p:sldTgt/>
                                      </p:tgtEl>
                                    </p:cond>
                                  </p:endCondLst>
                                  <p:childTnLst>
                                    <p:animRot by="3600000">
                                      <p:cBhvr>
                                        <p:cTn id="31" dur="2000" fill="hold"/>
                                        <p:tgtEl>
                                          <p:spTgt spid="157"/>
                                        </p:tgtEl>
                                        <p:attrNameLst>
                                          <p:attrName>r</p:attrName>
                                        </p:attrNameLst>
                                      </p:cBhvr>
                                    </p:animRot>
                                  </p:childTnLst>
                                </p:cTn>
                              </p:par>
                              <p:par>
                                <p:cTn id="32" presetID="8" presetClass="emph" presetSubtype="0" repeatCount="indefinite" fill="hold" nodeType="withEffect">
                                  <p:stCondLst>
                                    <p:cond delay="0"/>
                                  </p:stCondLst>
                                  <p:endCondLst>
                                    <p:cond evt="onNext" delay="0">
                                      <p:tgtEl>
                                        <p:sldTgt/>
                                      </p:tgtEl>
                                    </p:cond>
                                  </p:endCondLst>
                                  <p:childTnLst>
                                    <p:animRot by="3600000">
                                      <p:cBhvr>
                                        <p:cTn id="33" dur="2000" fill="hold"/>
                                        <p:tgtEl>
                                          <p:spTgt spid="156"/>
                                        </p:tgtEl>
                                        <p:attrNameLst>
                                          <p:attrName>r</p:attrName>
                                        </p:attrNameLst>
                                      </p:cBhvr>
                                    </p:animRot>
                                  </p:childTnLst>
                                </p:cTn>
                              </p:par>
                              <p:par>
                                <p:cTn id="34" presetID="8" presetClass="emph" presetSubtype="0" repeatCount="indefinite" fill="hold" nodeType="withEffect">
                                  <p:stCondLst>
                                    <p:cond delay="0"/>
                                  </p:stCondLst>
                                  <p:endCondLst>
                                    <p:cond evt="onNext" delay="0">
                                      <p:tgtEl>
                                        <p:sldTgt/>
                                      </p:tgtEl>
                                    </p:cond>
                                  </p:endCondLst>
                                  <p:childTnLst>
                                    <p:animRot by="3600000">
                                      <p:cBhvr>
                                        <p:cTn id="35" dur="2000" fill="hold"/>
                                        <p:tgtEl>
                                          <p:spTgt spid="158"/>
                                        </p:tgtEl>
                                        <p:attrNameLst>
                                          <p:attrName>r</p:attrName>
                                        </p:attrNameLst>
                                      </p:cBhvr>
                                    </p:animRot>
                                  </p:childTnLst>
                                </p:cTn>
                              </p:par>
                              <p:par>
                                <p:cTn id="36" presetID="42" presetClass="path" presetSubtype="0" repeatCount="indefinite" nodeType="withEffect">
                                  <p:stCondLst>
                                    <p:cond delay="0"/>
                                  </p:stCondLst>
                                  <p:endCondLst>
                                    <p:cond evt="onNext" delay="0">
                                      <p:tgtEl>
                                        <p:sldTgt/>
                                      </p:tgtEl>
                                    </p:cond>
                                  </p:endCondLst>
                                  <p:childTnLst>
                                    <p:animMotion origin="layout" path="M -4.58333E-6 3.7037E-7 L -4.58333E-6 0.11667 " pathEditMode="relative" rAng="0" ptsTypes="AA">
                                      <p:cBhvr>
                                        <p:cTn id="37" dur="2000" fill="hold"/>
                                        <p:tgtEl>
                                          <p:spTgt spid="159"/>
                                        </p:tgtEl>
                                        <p:attrNameLst>
                                          <p:attrName>ppt_x</p:attrName>
                                          <p:attrName>ppt_y</p:attrName>
                                        </p:attrNameLst>
                                      </p:cBhvr>
                                      <p:rCtr x="0" y="5833"/>
                                    </p:animMotion>
                                  </p:childTnLst>
                                </p:cTn>
                              </p:par>
                              <p:par>
                                <p:cTn id="38" presetID="22" presetClass="emph" presetSubtype="0" repeatCount="indefinite" fill="hold" nodeType="withEffect">
                                  <p:stCondLst>
                                    <p:cond delay="0"/>
                                  </p:stCondLst>
                                  <p:endCondLst>
                                    <p:cond evt="onNext" delay="0">
                                      <p:tgtEl>
                                        <p:sldTgt/>
                                      </p:tgtEl>
                                    </p:cond>
                                  </p:endCondLst>
                                  <p:childTnLst>
                                    <p:animClr clrSpc="hsl" dir="cw">
                                      <p:cBhvr override="childStyle">
                                        <p:cTn id="39" dur="500" fill="hold"/>
                                        <p:tgtEl>
                                          <p:spTgt spid="159"/>
                                        </p:tgtEl>
                                        <p:attrNameLst>
                                          <p:attrName>style.color</p:attrName>
                                        </p:attrNameLst>
                                      </p:cBhvr>
                                      <p:by>
                                        <p:hsl h="-7200000" s="0" l="0"/>
                                      </p:by>
                                    </p:animClr>
                                    <p:animClr clrSpc="hsl" dir="cw">
                                      <p:cBhvr>
                                        <p:cTn id="40" dur="500" fill="hold"/>
                                        <p:tgtEl>
                                          <p:spTgt spid="159"/>
                                        </p:tgtEl>
                                        <p:attrNameLst>
                                          <p:attrName>fillcolor</p:attrName>
                                        </p:attrNameLst>
                                      </p:cBhvr>
                                      <p:by>
                                        <p:hsl h="-7200000" s="0" l="0"/>
                                      </p:by>
                                    </p:animClr>
                                    <p:animClr clrSpc="hsl" dir="cw">
                                      <p:cBhvr>
                                        <p:cTn id="41" dur="500" fill="hold"/>
                                        <p:tgtEl>
                                          <p:spTgt spid="159"/>
                                        </p:tgtEl>
                                        <p:attrNameLst>
                                          <p:attrName>stroke.color</p:attrName>
                                        </p:attrNameLst>
                                      </p:cBhvr>
                                      <p:by>
                                        <p:hsl h="-7200000" s="0" l="0"/>
                                      </p:by>
                                    </p:animClr>
                                    <p:set>
                                      <p:cBhvr>
                                        <p:cTn id="42" dur="500" fill="hold"/>
                                        <p:tgtEl>
                                          <p:spTgt spid="159"/>
                                        </p:tgtEl>
                                        <p:attrNameLst>
                                          <p:attrName>fill.type</p:attrName>
                                        </p:attrNameLst>
                                      </p:cBhvr>
                                      <p:to>
                                        <p:strVal val="solid"/>
                                      </p:to>
                                    </p:set>
                                  </p:childTnLst>
                                </p:cTn>
                              </p:par>
                            </p:childTnLst>
                          </p:cTn>
                        </p:par>
                        <p:par>
                          <p:cTn id="43" fill="hold">
                            <p:stCondLst>
                              <p:cond delay="4000"/>
                            </p:stCondLst>
                            <p:childTnLst>
                              <p:par>
                                <p:cTn id="44" presetID="53" presetClass="entr" presetSubtype="0" repeatCount="2000" fill="hold" nodeType="afterEffect">
                                  <p:stCondLst>
                                    <p:cond delay="0"/>
                                  </p:stCondLst>
                                  <p:childTnLst>
                                    <p:set>
                                      <p:cBhvr>
                                        <p:cTn id="45" dur="1" fill="hold">
                                          <p:stCondLst>
                                            <p:cond delay="0"/>
                                          </p:stCondLst>
                                        </p:cTn>
                                        <p:tgtEl>
                                          <p:spTgt spid="58"/>
                                        </p:tgtEl>
                                        <p:attrNameLst>
                                          <p:attrName>style.visibility</p:attrName>
                                        </p:attrNameLst>
                                      </p:cBhvr>
                                      <p:to>
                                        <p:strVal val="visible"/>
                                      </p:to>
                                    </p:set>
                                    <p:anim calcmode="lin" valueType="num">
                                      <p:cBhvr>
                                        <p:cTn id="46" dur="2000" fill="hold"/>
                                        <p:tgtEl>
                                          <p:spTgt spid="58"/>
                                        </p:tgtEl>
                                        <p:attrNameLst>
                                          <p:attrName>ppt_w</p:attrName>
                                        </p:attrNameLst>
                                      </p:cBhvr>
                                      <p:tavLst>
                                        <p:tav tm="0">
                                          <p:val>
                                            <p:fltVal val="0"/>
                                          </p:val>
                                        </p:tav>
                                        <p:tav tm="100000">
                                          <p:val>
                                            <p:strVal val="#ppt_w"/>
                                          </p:val>
                                        </p:tav>
                                      </p:tavLst>
                                    </p:anim>
                                    <p:anim calcmode="lin" valueType="num">
                                      <p:cBhvr>
                                        <p:cTn id="47" dur="2000" fill="hold"/>
                                        <p:tgtEl>
                                          <p:spTgt spid="58"/>
                                        </p:tgtEl>
                                        <p:attrNameLst>
                                          <p:attrName>ppt_h</p:attrName>
                                        </p:attrNameLst>
                                      </p:cBhvr>
                                      <p:tavLst>
                                        <p:tav tm="0">
                                          <p:val>
                                            <p:fltVal val="0"/>
                                          </p:val>
                                        </p:tav>
                                        <p:tav tm="100000">
                                          <p:val>
                                            <p:strVal val="#ppt_h"/>
                                          </p:val>
                                        </p:tav>
                                      </p:tavLst>
                                    </p:anim>
                                    <p:animEffect transition="in" filter="fade">
                                      <p:cBhvr>
                                        <p:cTn id="48" dur="2000"/>
                                        <p:tgtEl>
                                          <p:spTgt spid="58"/>
                                        </p:tgtEl>
                                      </p:cBhvr>
                                    </p:animEffect>
                                  </p:childTnLst>
                                  <p:subTnLst>
                                    <p:audio>
                                      <p:cMediaNode>
                                        <p:cTn display="0" masterRel="sameClick">
                                          <p:stCondLst>
                                            <p:cond evt="begin" delay="0">
                                              <p:tn val="44"/>
                                            </p:cond>
                                          </p:stCondLst>
                                          <p:endCondLst>
                                            <p:cond evt="onStopAudio" delay="0">
                                              <p:tgtEl>
                                                <p:sldTgt/>
                                              </p:tgtEl>
                                            </p:cond>
                                          </p:endCondLst>
                                        </p:cTn>
                                        <p:tgtEl>
                                          <p:sndTgt r:embed="rId3" name="wind.wav"/>
                                        </p:tgtEl>
                                      </p:cMediaNode>
                                    </p:audio>
                                  </p:subTnLst>
                                </p:cTn>
                              </p:par>
                            </p:childTnLst>
                          </p:cTn>
                        </p:par>
                        <p:par>
                          <p:cTn id="49" fill="hold">
                            <p:stCondLst>
                              <p:cond delay="8000"/>
                            </p:stCondLst>
                            <p:childTnLst>
                              <p:par>
                                <p:cTn id="50" presetID="22" presetClass="emph" presetSubtype="0" repeatCount="indefinite" fill="hold" nodeType="afterEffect">
                                  <p:stCondLst>
                                    <p:cond delay="0"/>
                                  </p:stCondLst>
                                  <p:childTnLst>
                                    <p:animClr clrSpc="hsl" dir="cw">
                                      <p:cBhvr override="childStyle">
                                        <p:cTn id="51" dur="500" fill="hold"/>
                                        <p:tgtEl>
                                          <p:spTgt spid="58"/>
                                        </p:tgtEl>
                                        <p:attrNameLst>
                                          <p:attrName>style.color</p:attrName>
                                        </p:attrNameLst>
                                      </p:cBhvr>
                                      <p:by>
                                        <p:hsl h="-7200000" s="0" l="0"/>
                                      </p:by>
                                    </p:animClr>
                                    <p:animClr clrSpc="hsl" dir="cw">
                                      <p:cBhvr>
                                        <p:cTn id="52" dur="500" fill="hold"/>
                                        <p:tgtEl>
                                          <p:spTgt spid="58"/>
                                        </p:tgtEl>
                                        <p:attrNameLst>
                                          <p:attrName>fillcolor</p:attrName>
                                        </p:attrNameLst>
                                      </p:cBhvr>
                                      <p:by>
                                        <p:hsl h="-7200000" s="0" l="0"/>
                                      </p:by>
                                    </p:animClr>
                                    <p:animClr clrSpc="hsl" dir="cw">
                                      <p:cBhvr>
                                        <p:cTn id="53" dur="500" fill="hold"/>
                                        <p:tgtEl>
                                          <p:spTgt spid="58"/>
                                        </p:tgtEl>
                                        <p:attrNameLst>
                                          <p:attrName>stroke.color</p:attrName>
                                        </p:attrNameLst>
                                      </p:cBhvr>
                                      <p:by>
                                        <p:hsl h="-7200000" s="0" l="0"/>
                                      </p:by>
                                    </p:animClr>
                                    <p:set>
                                      <p:cBhvr>
                                        <p:cTn id="54" dur="500" fill="hold"/>
                                        <p:tgtEl>
                                          <p:spTgt spid="58"/>
                                        </p:tgtEl>
                                        <p:attrNameLst>
                                          <p:attrName>fill.type</p:attrName>
                                        </p:attrNameLst>
                                      </p:cBhvr>
                                      <p:to>
                                        <p:strVal val="solid"/>
                                      </p:to>
                                    </p:set>
                                  </p:childTnLst>
                                  <p:subTnLst>
                                    <p:audio>
                                      <p:cMediaNode>
                                        <p:cTn display="0" masterRel="sameClick">
                                          <p:stCondLst>
                                            <p:cond evt="begin" delay="0">
                                              <p:tn val="50"/>
                                            </p:cond>
                                          </p:stCondLst>
                                          <p:endCondLst>
                                            <p:cond evt="onStopAudio" delay="0">
                                              <p:tgtEl>
                                                <p:sldTgt/>
                                              </p:tgtEl>
                                            </p:cond>
                                          </p:endCondLst>
                                        </p:cTn>
                                        <p:tgtEl>
                                          <p:sndTgt r:embed="rId3" name="wind.wav"/>
                                        </p:tgtEl>
                                      </p:cMediaNode>
                                    </p:audio>
                                  </p:subTnLst>
                                </p:cTn>
                              </p:par>
                              <p:par>
                                <p:cTn id="55" presetID="18" presetClass="entr" presetSubtype="12" fill="hold" nodeType="withEffect">
                                  <p:stCondLst>
                                    <p:cond delay="0"/>
                                  </p:stCondLst>
                                  <p:childTnLst>
                                    <p:set>
                                      <p:cBhvr>
                                        <p:cTn id="56" dur="1" fill="hold">
                                          <p:stCondLst>
                                            <p:cond delay="0"/>
                                          </p:stCondLst>
                                        </p:cTn>
                                        <p:tgtEl>
                                          <p:spTgt spid="59"/>
                                        </p:tgtEl>
                                        <p:attrNameLst>
                                          <p:attrName>style.visibility</p:attrName>
                                        </p:attrNameLst>
                                      </p:cBhvr>
                                      <p:to>
                                        <p:strVal val="visible"/>
                                      </p:to>
                                    </p:set>
                                    <p:animEffect transition="in" filter="strips(downLeft)">
                                      <p:cBhvr>
                                        <p:cTn id="57" dur="2000"/>
                                        <p:tgtEl>
                                          <p:spTgt spid="59"/>
                                        </p:tgtEl>
                                      </p:cBhvr>
                                    </p:animEffect>
                                  </p:childTnLst>
                                </p:cTn>
                              </p:par>
                            </p:childTnLst>
                          </p:cTn>
                        </p:par>
                        <p:par>
                          <p:cTn id="58" fill="hold">
                            <p:stCondLst>
                              <p:cond delay="10000"/>
                            </p:stCondLst>
                            <p:childTnLst>
                              <p:par>
                                <p:cTn id="59" presetID="63" presetClass="path" presetSubtype="0" repeatCount="indefinite" nodeType="afterEffect">
                                  <p:stCondLst>
                                    <p:cond delay="0"/>
                                  </p:stCondLst>
                                  <p:endCondLst>
                                    <p:cond evt="onNext" delay="0">
                                      <p:tgtEl>
                                        <p:sldTgt/>
                                      </p:tgtEl>
                                    </p:cond>
                                  </p:endCondLst>
                                  <p:childTnLst>
                                    <p:animMotion origin="layout" path="M 4.16667E-6 -2.59259E-6 L 0.425 -2.59259E-6 " pathEditMode="relative" rAng="0" ptsTypes="AA">
                                      <p:cBhvr>
                                        <p:cTn id="60" dur="2000" fill="hold"/>
                                        <p:tgtEl>
                                          <p:spTgt spid="59"/>
                                        </p:tgtEl>
                                        <p:attrNameLst>
                                          <p:attrName>ppt_x</p:attrName>
                                          <p:attrName>ppt_y</p:attrName>
                                        </p:attrNameLst>
                                      </p:cBhvr>
                                      <p:rCtr x="21250" y="0"/>
                                    </p:animMotion>
                                  </p:childTnLst>
                                  <p:subTnLst>
                                    <p:audio>
                                      <p:cMediaNode>
                                        <p:cTn display="0" masterRel="sameClick">
                                          <p:stCondLst>
                                            <p:cond evt="begin" delay="0">
                                              <p:tn val="59"/>
                                            </p:cond>
                                          </p:stCondLst>
                                          <p:endCondLst>
                                            <p:cond evt="onStopAudio" delay="0">
                                              <p:tgtEl>
                                                <p:sldTgt/>
                                              </p:tgtEl>
                                            </p:cond>
                                          </p:endCondLst>
                                        </p:cTn>
                                        <p:tgtEl>
                                          <p:sndTgt r:embed="rId3" name="wind.wav"/>
                                        </p:tgtEl>
                                      </p:cMediaNode>
                                    </p:audio>
                                  </p:subTnLst>
                                </p:cTn>
                              </p:par>
                            </p:childTnLst>
                          </p:cTn>
                        </p:par>
                      </p:childTnLst>
                    </p:cTn>
                  </p:par>
                  <p:par>
                    <p:cTn id="61" fill="hold">
                      <p:stCondLst>
                        <p:cond delay="indefinite"/>
                      </p:stCondLst>
                      <p:childTnLst>
                        <p:par>
                          <p:cTn id="62" fill="hold">
                            <p:stCondLst>
                              <p:cond delay="0"/>
                            </p:stCondLst>
                            <p:childTnLst>
                              <p:par>
                                <p:cTn id="63" presetID="53" presetClass="entr" presetSubtype="16" fill="hold" nodeType="clickEffect">
                                  <p:stCondLst>
                                    <p:cond delay="100"/>
                                  </p:stCondLst>
                                  <p:childTnLst>
                                    <p:set>
                                      <p:cBhvr>
                                        <p:cTn id="64" dur="1" fill="hold">
                                          <p:stCondLst>
                                            <p:cond delay="0"/>
                                          </p:stCondLst>
                                        </p:cTn>
                                        <p:tgtEl>
                                          <p:spTgt spid="3"/>
                                        </p:tgtEl>
                                        <p:attrNameLst>
                                          <p:attrName>style.visibility</p:attrName>
                                        </p:attrNameLst>
                                      </p:cBhvr>
                                      <p:to>
                                        <p:strVal val="visible"/>
                                      </p:to>
                                    </p:set>
                                    <p:anim calcmode="lin" valueType="num">
                                      <p:cBhvr>
                                        <p:cTn id="65" dur="2200" fill="hold"/>
                                        <p:tgtEl>
                                          <p:spTgt spid="3"/>
                                        </p:tgtEl>
                                        <p:attrNameLst>
                                          <p:attrName>ppt_w</p:attrName>
                                        </p:attrNameLst>
                                      </p:cBhvr>
                                      <p:tavLst>
                                        <p:tav tm="0">
                                          <p:val>
                                            <p:fltVal val="0"/>
                                          </p:val>
                                        </p:tav>
                                        <p:tav tm="100000">
                                          <p:val>
                                            <p:strVal val="#ppt_w"/>
                                          </p:val>
                                        </p:tav>
                                      </p:tavLst>
                                    </p:anim>
                                    <p:anim calcmode="lin" valueType="num">
                                      <p:cBhvr>
                                        <p:cTn id="66" dur="2200" fill="hold"/>
                                        <p:tgtEl>
                                          <p:spTgt spid="3"/>
                                        </p:tgtEl>
                                        <p:attrNameLst>
                                          <p:attrName>ppt_h</p:attrName>
                                        </p:attrNameLst>
                                      </p:cBhvr>
                                      <p:tavLst>
                                        <p:tav tm="0">
                                          <p:val>
                                            <p:fltVal val="0"/>
                                          </p:val>
                                        </p:tav>
                                        <p:tav tm="100000">
                                          <p:val>
                                            <p:strVal val="#ppt_h"/>
                                          </p:val>
                                        </p:tav>
                                      </p:tavLst>
                                    </p:anim>
                                    <p:animEffect transition="in" filter="fade">
                                      <p:cBhvr>
                                        <p:cTn id="67" dur="2200"/>
                                        <p:tgtEl>
                                          <p:spTgt spid="3"/>
                                        </p:tgtEl>
                                      </p:cBhvr>
                                    </p:animEffect>
                                  </p:childTnLst>
                                </p:cTn>
                              </p:par>
                              <p:par>
                                <p:cTn id="68" presetID="13" presetClass="entr" presetSubtype="16" fill="hold" grpId="0" nodeType="withEffect">
                                  <p:stCondLst>
                                    <p:cond delay="0"/>
                                  </p:stCondLst>
                                  <p:childTnLst>
                                    <p:set>
                                      <p:cBhvr>
                                        <p:cTn id="69" dur="1" fill="hold">
                                          <p:stCondLst>
                                            <p:cond delay="0"/>
                                          </p:stCondLst>
                                        </p:cTn>
                                        <p:tgtEl>
                                          <p:spTgt spid="75"/>
                                        </p:tgtEl>
                                        <p:attrNameLst>
                                          <p:attrName>style.visibility</p:attrName>
                                        </p:attrNameLst>
                                      </p:cBhvr>
                                      <p:to>
                                        <p:strVal val="visible"/>
                                      </p:to>
                                    </p:set>
                                    <p:animEffect transition="in" filter="plus(in)">
                                      <p:cBhvr>
                                        <p:cTn id="70" dur="20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2"/>
          <p:cNvSpPr>
            <a:spLocks noChangeShapeType="1"/>
          </p:cNvSpPr>
          <p:nvPr/>
        </p:nvSpPr>
        <p:spPr bwMode="auto">
          <a:xfrm flipH="1">
            <a:off x="2895600" y="1792288"/>
            <a:ext cx="2343150" cy="531971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5123" name="Line 3"/>
          <p:cNvSpPr>
            <a:spLocks noChangeShapeType="1"/>
          </p:cNvSpPr>
          <p:nvPr/>
        </p:nvSpPr>
        <p:spPr bwMode="auto">
          <a:xfrm>
            <a:off x="6057900" y="1944688"/>
            <a:ext cx="0" cy="205740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grpSp>
        <p:nvGrpSpPr>
          <p:cNvPr id="2" name="Group 5"/>
          <p:cNvGrpSpPr>
            <a:grpSpLocks/>
          </p:cNvGrpSpPr>
          <p:nvPr/>
        </p:nvGrpSpPr>
        <p:grpSpPr bwMode="auto">
          <a:xfrm>
            <a:off x="5200650" y="1411288"/>
            <a:ext cx="914400" cy="914400"/>
            <a:chOff x="2016" y="864"/>
            <a:chExt cx="576" cy="576"/>
          </a:xfrm>
        </p:grpSpPr>
        <p:sp>
          <p:nvSpPr>
            <p:cNvPr id="32774" name="Oval 6"/>
            <p:cNvSpPr>
              <a:spLocks noChangeArrowheads="1"/>
            </p:cNvSpPr>
            <p:nvPr/>
          </p:nvSpPr>
          <p:spPr bwMode="auto">
            <a:xfrm>
              <a:off x="2016" y="864"/>
              <a:ext cx="576" cy="576"/>
            </a:xfrm>
            <a:prstGeom prst="ellipse">
              <a:avLst/>
            </a:prstGeom>
            <a:gradFill rotWithShape="1">
              <a:gsLst>
                <a:gs pos="0">
                  <a:schemeClr val="bg1">
                    <a:gamma/>
                    <a:shade val="46275"/>
                    <a:invGamma/>
                  </a:schemeClr>
                </a:gs>
                <a:gs pos="100000">
                  <a:schemeClr val="bg1"/>
                </a:gs>
              </a:gsLst>
              <a:path path="shape">
                <a:fillToRect l="50000" t="50000" r="50000" b="50000"/>
              </a:path>
            </a:gradFill>
            <a:ln w="57150">
              <a:solidFill>
                <a:srgbClr val="FFCC00"/>
              </a:solidFill>
              <a:round/>
              <a:headEnd/>
              <a:tailEnd/>
            </a:ln>
            <a:effectLst>
              <a:prstShdw prst="shdw13" dist="45791" dir="8778596">
                <a:schemeClr val="bg2">
                  <a:alpha val="50000"/>
                </a:schemeClr>
              </a:prstShdw>
            </a:effectLst>
          </p:spPr>
          <p:txBody>
            <a:bodyPr wrap="none" anchor="ctr"/>
            <a:lstStyle/>
            <a:p>
              <a:pPr>
                <a:defRPr/>
              </a:pPr>
              <a:endParaRPr lang="en-US">
                <a:latin typeface="Arial" charset="0"/>
              </a:endParaRPr>
            </a:p>
          </p:txBody>
        </p:sp>
        <p:sp>
          <p:nvSpPr>
            <p:cNvPr id="8351" name="Oval 7"/>
            <p:cNvSpPr>
              <a:spLocks noChangeArrowheads="1"/>
            </p:cNvSpPr>
            <p:nvPr/>
          </p:nvSpPr>
          <p:spPr bwMode="auto">
            <a:xfrm>
              <a:off x="2232" y="1080"/>
              <a:ext cx="144" cy="144"/>
            </a:xfrm>
            <a:prstGeom prst="ellipse">
              <a:avLst/>
            </a:prstGeom>
            <a:solidFill>
              <a:srgbClr val="1C1C1C"/>
            </a:solidFill>
            <a:ln w="57150">
              <a:solidFill>
                <a:srgbClr val="FFCC00"/>
              </a:solidFill>
              <a:round/>
              <a:headEnd/>
              <a:tailEnd/>
            </a:ln>
            <a:effectLst>
              <a:prstShdw prst="shdw13" dist="45791" dir="8778596">
                <a:schemeClr val="bg2">
                  <a:alpha val="50000"/>
                </a:schemeClr>
              </a:prstShdw>
            </a:effec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8352" name="Oval 8"/>
            <p:cNvSpPr>
              <a:spLocks noChangeArrowheads="1"/>
            </p:cNvSpPr>
            <p:nvPr/>
          </p:nvSpPr>
          <p:spPr bwMode="auto">
            <a:xfrm>
              <a:off x="2160" y="1296"/>
              <a:ext cx="58" cy="58"/>
            </a:xfrm>
            <a:prstGeom prst="ellipse">
              <a:avLst/>
            </a:prstGeom>
            <a:solidFill>
              <a:srgbClr val="FF3300"/>
            </a:solidFill>
            <a:ln w="57150">
              <a:solidFill>
                <a:srgbClr val="FFCC00"/>
              </a:solidFill>
              <a:round/>
              <a:headEnd/>
              <a:tailEnd/>
            </a:ln>
            <a:effectLst>
              <a:prstShdw prst="shdw13" dist="45791" dir="8778596">
                <a:schemeClr val="bg2">
                  <a:alpha val="50000"/>
                </a:schemeClr>
              </a:prstShdw>
            </a:effec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3" name="Group 9"/>
          <p:cNvGrpSpPr>
            <a:grpSpLocks/>
          </p:cNvGrpSpPr>
          <p:nvPr/>
        </p:nvGrpSpPr>
        <p:grpSpPr bwMode="auto">
          <a:xfrm>
            <a:off x="5429250" y="3830638"/>
            <a:ext cx="2781300" cy="2667000"/>
            <a:chOff x="2208" y="2388"/>
            <a:chExt cx="1752" cy="1680"/>
          </a:xfrm>
        </p:grpSpPr>
        <p:grpSp>
          <p:nvGrpSpPr>
            <p:cNvPr id="5129" name="Group 10"/>
            <p:cNvGrpSpPr>
              <a:grpSpLocks/>
            </p:cNvGrpSpPr>
            <p:nvPr/>
          </p:nvGrpSpPr>
          <p:grpSpPr bwMode="auto">
            <a:xfrm>
              <a:off x="2208" y="2544"/>
              <a:ext cx="1752" cy="1524"/>
              <a:chOff x="2232" y="2352"/>
              <a:chExt cx="1752" cy="1620"/>
            </a:xfrm>
          </p:grpSpPr>
          <p:grpSp>
            <p:nvGrpSpPr>
              <p:cNvPr id="5131" name="Group 11"/>
              <p:cNvGrpSpPr>
                <a:grpSpLocks/>
              </p:cNvGrpSpPr>
              <p:nvPr/>
            </p:nvGrpSpPr>
            <p:grpSpPr bwMode="auto">
              <a:xfrm>
                <a:off x="2232" y="2352"/>
                <a:ext cx="788" cy="938"/>
                <a:chOff x="2552" y="2145"/>
                <a:chExt cx="788" cy="938"/>
              </a:xfrm>
            </p:grpSpPr>
            <p:sp>
              <p:nvSpPr>
                <p:cNvPr id="32780" name="Oval 12"/>
                <p:cNvSpPr>
                  <a:spLocks noChangeArrowheads="1"/>
                </p:cNvSpPr>
                <p:nvPr/>
              </p:nvSpPr>
              <p:spPr bwMode="auto">
                <a:xfrm rot="35680">
                  <a:off x="2649" y="2145"/>
                  <a:ext cx="610" cy="583"/>
                </a:xfrm>
                <a:prstGeom prst="ellipse">
                  <a:avLst/>
                </a:prstGeom>
                <a:gradFill rotWithShape="1">
                  <a:gsLst>
                    <a:gs pos="0">
                      <a:schemeClr val="bg1"/>
                    </a:gs>
                    <a:gs pos="50000">
                      <a:schemeClr val="bg1">
                        <a:gamma/>
                        <a:shade val="46275"/>
                        <a:invGamma/>
                      </a:schemeClr>
                    </a:gs>
                    <a:gs pos="100000">
                      <a:schemeClr val="bg1"/>
                    </a:gs>
                  </a:gsLst>
                  <a:lin ang="5400000" scaled="1"/>
                </a:gradFill>
                <a:ln w="9525">
                  <a:noFill/>
                  <a:round/>
                  <a:headEnd/>
                  <a:tailEnd/>
                </a:ln>
                <a:effectLst/>
              </p:spPr>
              <p:txBody>
                <a:bodyPr wrap="none" anchor="ctr"/>
                <a:lstStyle/>
                <a:p>
                  <a:pPr>
                    <a:defRPr/>
                  </a:pPr>
                  <a:endParaRPr lang="en-US">
                    <a:latin typeface="Arial" charset="0"/>
                  </a:endParaRPr>
                </a:p>
              </p:txBody>
            </p:sp>
            <p:sp>
              <p:nvSpPr>
                <p:cNvPr id="8169" name="Oval 13"/>
                <p:cNvSpPr>
                  <a:spLocks noChangeArrowheads="1"/>
                </p:cNvSpPr>
                <p:nvPr/>
              </p:nvSpPr>
              <p:spPr bwMode="auto">
                <a:xfrm>
                  <a:off x="2832" y="2316"/>
                  <a:ext cx="240" cy="624"/>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32782" name="Rectangle 14"/>
                <p:cNvSpPr>
                  <a:spLocks noChangeArrowheads="1"/>
                </p:cNvSpPr>
                <p:nvPr/>
              </p:nvSpPr>
              <p:spPr bwMode="auto">
                <a:xfrm rot="35680">
                  <a:off x="3090" y="2424"/>
                  <a:ext cx="165" cy="659"/>
                </a:xfrm>
                <a:prstGeom prst="rect">
                  <a:avLst/>
                </a:prstGeom>
                <a:gradFill rotWithShape="1">
                  <a:gsLst>
                    <a:gs pos="0">
                      <a:schemeClr val="bg1"/>
                    </a:gs>
                    <a:gs pos="100000">
                      <a:schemeClr val="bg1">
                        <a:gamma/>
                        <a:shade val="46275"/>
                        <a:invGamma/>
                      </a:schemeClr>
                    </a:gs>
                  </a:gsLst>
                  <a:lin ang="5400000" scaled="1"/>
                </a:gradFill>
                <a:ln w="9525">
                  <a:noFill/>
                  <a:miter lim="800000"/>
                  <a:headEnd/>
                  <a:tailEnd/>
                </a:ln>
                <a:effectLst/>
              </p:spPr>
              <p:txBody>
                <a:bodyPr wrap="none" anchor="ctr"/>
                <a:lstStyle/>
                <a:p>
                  <a:pPr>
                    <a:defRPr/>
                  </a:pPr>
                  <a:endParaRPr lang="en-US">
                    <a:latin typeface="Arial" charset="0"/>
                  </a:endParaRPr>
                </a:p>
              </p:txBody>
            </p:sp>
            <p:sp>
              <p:nvSpPr>
                <p:cNvPr id="32783" name="Rectangle 15"/>
                <p:cNvSpPr>
                  <a:spLocks noChangeArrowheads="1"/>
                </p:cNvSpPr>
                <p:nvPr/>
              </p:nvSpPr>
              <p:spPr bwMode="auto">
                <a:xfrm rot="35680">
                  <a:off x="2651" y="2396"/>
                  <a:ext cx="165" cy="684"/>
                </a:xfrm>
                <a:prstGeom prst="rect">
                  <a:avLst/>
                </a:prstGeom>
                <a:gradFill rotWithShape="1">
                  <a:gsLst>
                    <a:gs pos="0">
                      <a:schemeClr val="bg1"/>
                    </a:gs>
                    <a:gs pos="100000">
                      <a:schemeClr val="bg1">
                        <a:gamma/>
                        <a:shade val="46275"/>
                        <a:invGamma/>
                      </a:schemeClr>
                    </a:gs>
                  </a:gsLst>
                  <a:lin ang="5400000" scaled="1"/>
                </a:gradFill>
                <a:ln w="9525">
                  <a:noFill/>
                  <a:miter lim="800000"/>
                  <a:headEnd/>
                  <a:tailEnd/>
                </a:ln>
                <a:effectLst/>
              </p:spPr>
              <p:txBody>
                <a:bodyPr wrap="none" anchor="ctr"/>
                <a:lstStyle/>
                <a:p>
                  <a:pPr>
                    <a:defRPr/>
                  </a:pPr>
                  <a:endParaRPr lang="en-US">
                    <a:latin typeface="Arial" charset="0"/>
                  </a:endParaRPr>
                </a:p>
              </p:txBody>
            </p:sp>
            <p:sp>
              <p:nvSpPr>
                <p:cNvPr id="8172" name="Rectangle 16"/>
                <p:cNvSpPr>
                  <a:spLocks noChangeArrowheads="1"/>
                </p:cNvSpPr>
                <p:nvPr/>
              </p:nvSpPr>
              <p:spPr bwMode="auto">
                <a:xfrm rot="35680">
                  <a:off x="2651" y="2411"/>
                  <a:ext cx="165" cy="531"/>
                </a:xfrm>
                <a:prstGeom prst="rect">
                  <a:avLst/>
                </a:prstGeom>
                <a:solidFill>
                  <a:schemeClr val="accent1"/>
                </a:solidFill>
                <a:ln w="38100">
                  <a:solidFill>
                    <a:srgbClr val="FFCC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nvGrpSpPr>
                <p:cNvPr id="8173" name="Group 17"/>
                <p:cNvGrpSpPr>
                  <a:grpSpLocks/>
                </p:cNvGrpSpPr>
                <p:nvPr/>
              </p:nvGrpSpPr>
              <p:grpSpPr bwMode="auto">
                <a:xfrm rot="-5364320">
                  <a:off x="2504" y="2460"/>
                  <a:ext cx="507" cy="412"/>
                  <a:chOff x="668" y="1752"/>
                  <a:chExt cx="1396" cy="720"/>
                </a:xfrm>
              </p:grpSpPr>
              <p:grpSp>
                <p:nvGrpSpPr>
                  <p:cNvPr id="8263" name="Group 18"/>
                  <p:cNvGrpSpPr>
                    <a:grpSpLocks/>
                  </p:cNvGrpSpPr>
                  <p:nvPr/>
                </p:nvGrpSpPr>
                <p:grpSpPr bwMode="auto">
                  <a:xfrm>
                    <a:off x="672" y="1752"/>
                    <a:ext cx="1392" cy="720"/>
                    <a:chOff x="3168" y="4887"/>
                    <a:chExt cx="6519" cy="4239"/>
                  </a:xfrm>
                </p:grpSpPr>
                <p:sp>
                  <p:nvSpPr>
                    <p:cNvPr id="8265" name="Arc 19"/>
                    <p:cNvSpPr>
                      <a:spLocks/>
                    </p:cNvSpPr>
                    <p:nvPr/>
                  </p:nvSpPr>
                  <p:spPr bwMode="auto">
                    <a:xfrm>
                      <a:off x="3314" y="4887"/>
                      <a:ext cx="64" cy="615"/>
                    </a:xfrm>
                    <a:custGeom>
                      <a:avLst/>
                      <a:gdLst>
                        <a:gd name="T0" fmla="*/ 0 w 21600"/>
                        <a:gd name="T1" fmla="*/ 0 h 21600"/>
                        <a:gd name="T2" fmla="*/ 64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66" name="Line 20"/>
                    <p:cNvSpPr>
                      <a:spLocks noChangeShapeType="1"/>
                    </p:cNvSpPr>
                    <p:nvPr/>
                  </p:nvSpPr>
                  <p:spPr bwMode="auto">
                    <a:xfrm>
                      <a:off x="9687" y="7589"/>
                      <a:ext cx="0" cy="1537"/>
                    </a:xfrm>
                    <a:prstGeom prst="line">
                      <a:avLst/>
                    </a:prstGeom>
                    <a:noFill/>
                    <a:ln w="38100">
                      <a:solidFill>
                        <a:srgbClr val="00FFCC"/>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8267" name="Arc 21"/>
                    <p:cNvSpPr>
                      <a:spLocks/>
                    </p:cNvSpPr>
                    <p:nvPr/>
                  </p:nvSpPr>
                  <p:spPr bwMode="auto">
                    <a:xfrm flipH="1">
                      <a:off x="3168" y="4915"/>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68" name="Line 22"/>
                    <p:cNvSpPr>
                      <a:spLocks noChangeShapeType="1"/>
                    </p:cNvSpPr>
                    <p:nvPr/>
                  </p:nvSpPr>
                  <p:spPr bwMode="auto">
                    <a:xfrm>
                      <a:off x="3182" y="6305"/>
                      <a:ext cx="24" cy="2767"/>
                    </a:xfrm>
                    <a:prstGeom prst="line">
                      <a:avLst/>
                    </a:prstGeom>
                    <a:noFill/>
                    <a:ln w="38100">
                      <a:solidFill>
                        <a:srgbClr val="00FFCC"/>
                      </a:solidFill>
                      <a:round/>
                      <a:headEnd/>
                      <a:tailEnd/>
                    </a:ln>
                    <a:extLst>
                      <a:ext uri="{909E8E84-426E-40DD-AFC4-6F175D3DCCD1}">
                        <a14:hiddenFill xmlns:a14="http://schemas.microsoft.com/office/drawing/2010/main">
                          <a:noFill/>
                        </a14:hiddenFill>
                      </a:ext>
                    </a:extLst>
                  </p:spPr>
                  <p:txBody>
                    <a:bodyPr/>
                    <a:lstStyle/>
                    <a:p>
                      <a:endParaRPr lang="vi-VN"/>
                    </a:p>
                  </p:txBody>
                </p:sp>
                <p:grpSp>
                  <p:nvGrpSpPr>
                    <p:cNvPr id="8269" name="Group 23"/>
                    <p:cNvGrpSpPr>
                      <a:grpSpLocks/>
                    </p:cNvGrpSpPr>
                    <p:nvPr/>
                  </p:nvGrpSpPr>
                  <p:grpSpPr bwMode="auto">
                    <a:xfrm>
                      <a:off x="3448" y="4896"/>
                      <a:ext cx="2030" cy="3254"/>
                      <a:chOff x="3448" y="4896"/>
                      <a:chExt cx="2030" cy="3254"/>
                    </a:xfrm>
                  </p:grpSpPr>
                  <p:grpSp>
                    <p:nvGrpSpPr>
                      <p:cNvPr id="8324" name="Group 24"/>
                      <p:cNvGrpSpPr>
                        <a:grpSpLocks/>
                      </p:cNvGrpSpPr>
                      <p:nvPr/>
                    </p:nvGrpSpPr>
                    <p:grpSpPr bwMode="auto">
                      <a:xfrm>
                        <a:off x="3448" y="4896"/>
                        <a:ext cx="1001" cy="3254"/>
                        <a:chOff x="3448" y="4896"/>
                        <a:chExt cx="1001" cy="3254"/>
                      </a:xfrm>
                    </p:grpSpPr>
                    <p:grpSp>
                      <p:nvGrpSpPr>
                        <p:cNvPr id="8338" name="Group 25"/>
                        <p:cNvGrpSpPr>
                          <a:grpSpLocks/>
                        </p:cNvGrpSpPr>
                        <p:nvPr/>
                      </p:nvGrpSpPr>
                      <p:grpSpPr bwMode="auto">
                        <a:xfrm>
                          <a:off x="3448" y="4896"/>
                          <a:ext cx="450" cy="3254"/>
                          <a:chOff x="3448" y="4896"/>
                          <a:chExt cx="450" cy="3254"/>
                        </a:xfrm>
                      </p:grpSpPr>
                      <p:sp>
                        <p:nvSpPr>
                          <p:cNvPr id="8345" name="Arc 26"/>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46" name="Arc 27"/>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47" name="Arc 28"/>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48" name="Arc 29"/>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49" name="Arc 30"/>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nvGrpSpPr>
                        <p:cNvPr id="8339" name="Group 31"/>
                        <p:cNvGrpSpPr>
                          <a:grpSpLocks/>
                        </p:cNvGrpSpPr>
                        <p:nvPr/>
                      </p:nvGrpSpPr>
                      <p:grpSpPr bwMode="auto">
                        <a:xfrm>
                          <a:off x="3999" y="4896"/>
                          <a:ext cx="450" cy="3254"/>
                          <a:chOff x="3448" y="4896"/>
                          <a:chExt cx="450" cy="3254"/>
                        </a:xfrm>
                      </p:grpSpPr>
                      <p:sp>
                        <p:nvSpPr>
                          <p:cNvPr id="8340" name="Arc 32"/>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41" name="Arc 33"/>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42" name="Arc 34"/>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43" name="Arc 35"/>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44" name="Arc 36"/>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grpSp>
                    <p:nvGrpSpPr>
                      <p:cNvPr id="8325" name="Group 37"/>
                      <p:cNvGrpSpPr>
                        <a:grpSpLocks/>
                      </p:cNvGrpSpPr>
                      <p:nvPr/>
                    </p:nvGrpSpPr>
                    <p:grpSpPr bwMode="auto">
                      <a:xfrm>
                        <a:off x="4477" y="4896"/>
                        <a:ext cx="1001" cy="3254"/>
                        <a:chOff x="3448" y="4896"/>
                        <a:chExt cx="1001" cy="3254"/>
                      </a:xfrm>
                    </p:grpSpPr>
                    <p:grpSp>
                      <p:nvGrpSpPr>
                        <p:cNvPr id="8326" name="Group 38"/>
                        <p:cNvGrpSpPr>
                          <a:grpSpLocks/>
                        </p:cNvGrpSpPr>
                        <p:nvPr/>
                      </p:nvGrpSpPr>
                      <p:grpSpPr bwMode="auto">
                        <a:xfrm>
                          <a:off x="3448" y="4896"/>
                          <a:ext cx="450" cy="3254"/>
                          <a:chOff x="3448" y="4896"/>
                          <a:chExt cx="450" cy="3254"/>
                        </a:xfrm>
                      </p:grpSpPr>
                      <p:sp>
                        <p:nvSpPr>
                          <p:cNvPr id="8333" name="Arc 39"/>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34" name="Arc 40"/>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35" name="Arc 41"/>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36" name="Arc 42"/>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37" name="Arc 43"/>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nvGrpSpPr>
                        <p:cNvPr id="8327" name="Group 44"/>
                        <p:cNvGrpSpPr>
                          <a:grpSpLocks/>
                        </p:cNvGrpSpPr>
                        <p:nvPr/>
                      </p:nvGrpSpPr>
                      <p:grpSpPr bwMode="auto">
                        <a:xfrm>
                          <a:off x="3999" y="4896"/>
                          <a:ext cx="450" cy="3254"/>
                          <a:chOff x="3448" y="4896"/>
                          <a:chExt cx="450" cy="3254"/>
                        </a:xfrm>
                      </p:grpSpPr>
                      <p:sp>
                        <p:nvSpPr>
                          <p:cNvPr id="8328" name="Arc 45"/>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29" name="Arc 46"/>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30" name="Arc 47"/>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31" name="Arc 48"/>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32" name="Arc 49"/>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grpSp>
                <p:grpSp>
                  <p:nvGrpSpPr>
                    <p:cNvPr id="8270" name="Group 50"/>
                    <p:cNvGrpSpPr>
                      <a:grpSpLocks/>
                    </p:cNvGrpSpPr>
                    <p:nvPr/>
                  </p:nvGrpSpPr>
                  <p:grpSpPr bwMode="auto">
                    <a:xfrm>
                      <a:off x="5524" y="4896"/>
                      <a:ext cx="2030" cy="3254"/>
                      <a:chOff x="3448" y="4896"/>
                      <a:chExt cx="2030" cy="3254"/>
                    </a:xfrm>
                  </p:grpSpPr>
                  <p:grpSp>
                    <p:nvGrpSpPr>
                      <p:cNvPr id="8298" name="Group 51"/>
                      <p:cNvGrpSpPr>
                        <a:grpSpLocks/>
                      </p:cNvGrpSpPr>
                      <p:nvPr/>
                    </p:nvGrpSpPr>
                    <p:grpSpPr bwMode="auto">
                      <a:xfrm>
                        <a:off x="3448" y="4896"/>
                        <a:ext cx="1001" cy="3254"/>
                        <a:chOff x="3448" y="4896"/>
                        <a:chExt cx="1001" cy="3254"/>
                      </a:xfrm>
                    </p:grpSpPr>
                    <p:grpSp>
                      <p:nvGrpSpPr>
                        <p:cNvPr id="8312" name="Group 52"/>
                        <p:cNvGrpSpPr>
                          <a:grpSpLocks/>
                        </p:cNvGrpSpPr>
                        <p:nvPr/>
                      </p:nvGrpSpPr>
                      <p:grpSpPr bwMode="auto">
                        <a:xfrm>
                          <a:off x="3448" y="4896"/>
                          <a:ext cx="450" cy="3254"/>
                          <a:chOff x="3448" y="4896"/>
                          <a:chExt cx="450" cy="3254"/>
                        </a:xfrm>
                      </p:grpSpPr>
                      <p:sp>
                        <p:nvSpPr>
                          <p:cNvPr id="8319" name="Arc 53"/>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20" name="Arc 54"/>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21" name="Arc 55"/>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22" name="Arc 56"/>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23" name="Arc 57"/>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nvGrpSpPr>
                        <p:cNvPr id="8313" name="Group 58"/>
                        <p:cNvGrpSpPr>
                          <a:grpSpLocks/>
                        </p:cNvGrpSpPr>
                        <p:nvPr/>
                      </p:nvGrpSpPr>
                      <p:grpSpPr bwMode="auto">
                        <a:xfrm>
                          <a:off x="3999" y="4896"/>
                          <a:ext cx="450" cy="3254"/>
                          <a:chOff x="3448" y="4896"/>
                          <a:chExt cx="450" cy="3254"/>
                        </a:xfrm>
                      </p:grpSpPr>
                      <p:sp>
                        <p:nvSpPr>
                          <p:cNvPr id="8314" name="Arc 59"/>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15" name="Arc 60"/>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16" name="Arc 61"/>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17" name="Arc 62"/>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18" name="Arc 63"/>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grpSp>
                    <p:nvGrpSpPr>
                      <p:cNvPr id="8299" name="Group 64"/>
                      <p:cNvGrpSpPr>
                        <a:grpSpLocks/>
                      </p:cNvGrpSpPr>
                      <p:nvPr/>
                    </p:nvGrpSpPr>
                    <p:grpSpPr bwMode="auto">
                      <a:xfrm>
                        <a:off x="4477" y="4896"/>
                        <a:ext cx="1001" cy="3254"/>
                        <a:chOff x="3448" y="4896"/>
                        <a:chExt cx="1001" cy="3254"/>
                      </a:xfrm>
                    </p:grpSpPr>
                    <p:grpSp>
                      <p:nvGrpSpPr>
                        <p:cNvPr id="8300" name="Group 65"/>
                        <p:cNvGrpSpPr>
                          <a:grpSpLocks/>
                        </p:cNvGrpSpPr>
                        <p:nvPr/>
                      </p:nvGrpSpPr>
                      <p:grpSpPr bwMode="auto">
                        <a:xfrm>
                          <a:off x="3448" y="4896"/>
                          <a:ext cx="450" cy="3254"/>
                          <a:chOff x="3448" y="4896"/>
                          <a:chExt cx="450" cy="3254"/>
                        </a:xfrm>
                      </p:grpSpPr>
                      <p:sp>
                        <p:nvSpPr>
                          <p:cNvPr id="8307" name="Arc 66"/>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08" name="Arc 67"/>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09" name="Arc 68"/>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10" name="Arc 69"/>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11" name="Arc 70"/>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nvGrpSpPr>
                        <p:cNvPr id="8301" name="Group 71"/>
                        <p:cNvGrpSpPr>
                          <a:grpSpLocks/>
                        </p:cNvGrpSpPr>
                        <p:nvPr/>
                      </p:nvGrpSpPr>
                      <p:grpSpPr bwMode="auto">
                        <a:xfrm>
                          <a:off x="3999" y="4896"/>
                          <a:ext cx="450" cy="3254"/>
                          <a:chOff x="3448" y="4896"/>
                          <a:chExt cx="450" cy="3254"/>
                        </a:xfrm>
                      </p:grpSpPr>
                      <p:sp>
                        <p:nvSpPr>
                          <p:cNvPr id="8302" name="Arc 72"/>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03" name="Arc 73"/>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04" name="Arc 74"/>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05" name="Arc 75"/>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306" name="Arc 76"/>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grpSp>
                <p:grpSp>
                  <p:nvGrpSpPr>
                    <p:cNvPr id="8271" name="Group 77"/>
                    <p:cNvGrpSpPr>
                      <a:grpSpLocks/>
                    </p:cNvGrpSpPr>
                    <p:nvPr/>
                  </p:nvGrpSpPr>
                  <p:grpSpPr bwMode="auto">
                    <a:xfrm>
                      <a:off x="7618" y="4909"/>
                      <a:ext cx="2030" cy="3254"/>
                      <a:chOff x="3448" y="4896"/>
                      <a:chExt cx="2030" cy="3254"/>
                    </a:xfrm>
                  </p:grpSpPr>
                  <p:grpSp>
                    <p:nvGrpSpPr>
                      <p:cNvPr id="8272" name="Group 78"/>
                      <p:cNvGrpSpPr>
                        <a:grpSpLocks/>
                      </p:cNvGrpSpPr>
                      <p:nvPr/>
                    </p:nvGrpSpPr>
                    <p:grpSpPr bwMode="auto">
                      <a:xfrm>
                        <a:off x="3448" y="4896"/>
                        <a:ext cx="1001" cy="3254"/>
                        <a:chOff x="3448" y="4896"/>
                        <a:chExt cx="1001" cy="3254"/>
                      </a:xfrm>
                    </p:grpSpPr>
                    <p:grpSp>
                      <p:nvGrpSpPr>
                        <p:cNvPr id="8286" name="Group 79"/>
                        <p:cNvGrpSpPr>
                          <a:grpSpLocks/>
                        </p:cNvGrpSpPr>
                        <p:nvPr/>
                      </p:nvGrpSpPr>
                      <p:grpSpPr bwMode="auto">
                        <a:xfrm>
                          <a:off x="3448" y="4896"/>
                          <a:ext cx="450" cy="3254"/>
                          <a:chOff x="3448" y="4896"/>
                          <a:chExt cx="450" cy="3254"/>
                        </a:xfrm>
                      </p:grpSpPr>
                      <p:sp>
                        <p:nvSpPr>
                          <p:cNvPr id="8293" name="Arc 80"/>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94" name="Arc 81"/>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95" name="Arc 82"/>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96" name="Arc 83"/>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97" name="Arc 84"/>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nvGrpSpPr>
                        <p:cNvPr id="8287" name="Group 85"/>
                        <p:cNvGrpSpPr>
                          <a:grpSpLocks/>
                        </p:cNvGrpSpPr>
                        <p:nvPr/>
                      </p:nvGrpSpPr>
                      <p:grpSpPr bwMode="auto">
                        <a:xfrm>
                          <a:off x="3999" y="4896"/>
                          <a:ext cx="450" cy="3254"/>
                          <a:chOff x="3448" y="4896"/>
                          <a:chExt cx="450" cy="3254"/>
                        </a:xfrm>
                      </p:grpSpPr>
                      <p:sp>
                        <p:nvSpPr>
                          <p:cNvPr id="8288" name="Arc 86"/>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89" name="Arc 87"/>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90" name="Arc 88"/>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91" name="Arc 89"/>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92" name="Arc 90"/>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grpSp>
                    <p:nvGrpSpPr>
                      <p:cNvPr id="8273" name="Group 91"/>
                      <p:cNvGrpSpPr>
                        <a:grpSpLocks/>
                      </p:cNvGrpSpPr>
                      <p:nvPr/>
                    </p:nvGrpSpPr>
                    <p:grpSpPr bwMode="auto">
                      <a:xfrm>
                        <a:off x="4477" y="4896"/>
                        <a:ext cx="1001" cy="3254"/>
                        <a:chOff x="3448" y="4896"/>
                        <a:chExt cx="1001" cy="3254"/>
                      </a:xfrm>
                    </p:grpSpPr>
                    <p:grpSp>
                      <p:nvGrpSpPr>
                        <p:cNvPr id="8274" name="Group 92"/>
                        <p:cNvGrpSpPr>
                          <a:grpSpLocks/>
                        </p:cNvGrpSpPr>
                        <p:nvPr/>
                      </p:nvGrpSpPr>
                      <p:grpSpPr bwMode="auto">
                        <a:xfrm>
                          <a:off x="3448" y="4896"/>
                          <a:ext cx="450" cy="3254"/>
                          <a:chOff x="3448" y="4896"/>
                          <a:chExt cx="450" cy="3254"/>
                        </a:xfrm>
                      </p:grpSpPr>
                      <p:sp>
                        <p:nvSpPr>
                          <p:cNvPr id="8281" name="Arc 93"/>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82" name="Arc 94"/>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83" name="Arc 95"/>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84" name="Arc 96"/>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85" name="Arc 97"/>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nvGrpSpPr>
                        <p:cNvPr id="8275" name="Group 98"/>
                        <p:cNvGrpSpPr>
                          <a:grpSpLocks/>
                        </p:cNvGrpSpPr>
                        <p:nvPr/>
                      </p:nvGrpSpPr>
                      <p:grpSpPr bwMode="auto">
                        <a:xfrm>
                          <a:off x="3999" y="4896"/>
                          <a:ext cx="450" cy="3254"/>
                          <a:chOff x="3448" y="4896"/>
                          <a:chExt cx="450" cy="3254"/>
                        </a:xfrm>
                      </p:grpSpPr>
                      <p:sp>
                        <p:nvSpPr>
                          <p:cNvPr id="8276" name="Arc 99"/>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77" name="Arc 100"/>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78" name="Arc 101"/>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79" name="Arc 102"/>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80" name="Arc 103"/>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grpSp>
              </p:grpSp>
              <p:sp>
                <p:nvSpPr>
                  <p:cNvPr id="8264" name="Rectangle 104"/>
                  <p:cNvSpPr>
                    <a:spLocks noChangeArrowheads="1"/>
                  </p:cNvSpPr>
                  <p:nvPr/>
                </p:nvSpPr>
                <p:spPr bwMode="auto">
                  <a:xfrm>
                    <a:off x="668" y="1872"/>
                    <a:ext cx="1396" cy="336"/>
                  </a:xfrm>
                  <a:prstGeom prst="rect">
                    <a:avLst/>
                  </a:prstGeom>
                  <a:noFill/>
                  <a:ln w="9525">
                    <a:solidFill>
                      <a:srgbClr val="00FFCC"/>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sp>
              <p:nvSpPr>
                <p:cNvPr id="8174" name="Rectangle 105"/>
                <p:cNvSpPr>
                  <a:spLocks noChangeArrowheads="1"/>
                </p:cNvSpPr>
                <p:nvPr/>
              </p:nvSpPr>
              <p:spPr bwMode="auto">
                <a:xfrm rot="35680">
                  <a:off x="3081" y="2407"/>
                  <a:ext cx="164" cy="533"/>
                </a:xfrm>
                <a:prstGeom prst="rect">
                  <a:avLst/>
                </a:prstGeom>
                <a:solidFill>
                  <a:schemeClr val="accent1"/>
                </a:solidFill>
                <a:ln w="38100">
                  <a:solidFill>
                    <a:srgbClr val="FFCC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nvGrpSpPr>
                <p:cNvPr id="8175" name="Group 106"/>
                <p:cNvGrpSpPr>
                  <a:grpSpLocks/>
                </p:cNvGrpSpPr>
                <p:nvPr/>
              </p:nvGrpSpPr>
              <p:grpSpPr bwMode="auto">
                <a:xfrm rot="5435680">
                  <a:off x="2879" y="2461"/>
                  <a:ext cx="509" cy="412"/>
                  <a:chOff x="668" y="1752"/>
                  <a:chExt cx="1396" cy="720"/>
                </a:xfrm>
              </p:grpSpPr>
              <p:grpSp>
                <p:nvGrpSpPr>
                  <p:cNvPr id="8176" name="Group 107"/>
                  <p:cNvGrpSpPr>
                    <a:grpSpLocks/>
                  </p:cNvGrpSpPr>
                  <p:nvPr/>
                </p:nvGrpSpPr>
                <p:grpSpPr bwMode="auto">
                  <a:xfrm>
                    <a:off x="672" y="1752"/>
                    <a:ext cx="1392" cy="720"/>
                    <a:chOff x="3168" y="4887"/>
                    <a:chExt cx="6519" cy="4239"/>
                  </a:xfrm>
                </p:grpSpPr>
                <p:sp>
                  <p:nvSpPr>
                    <p:cNvPr id="8178" name="Arc 108"/>
                    <p:cNvSpPr>
                      <a:spLocks/>
                    </p:cNvSpPr>
                    <p:nvPr/>
                  </p:nvSpPr>
                  <p:spPr bwMode="auto">
                    <a:xfrm>
                      <a:off x="3314" y="4887"/>
                      <a:ext cx="64" cy="615"/>
                    </a:xfrm>
                    <a:custGeom>
                      <a:avLst/>
                      <a:gdLst>
                        <a:gd name="T0" fmla="*/ 0 w 21600"/>
                        <a:gd name="T1" fmla="*/ 0 h 21600"/>
                        <a:gd name="T2" fmla="*/ 64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179" name="Line 109"/>
                    <p:cNvSpPr>
                      <a:spLocks noChangeShapeType="1"/>
                    </p:cNvSpPr>
                    <p:nvPr/>
                  </p:nvSpPr>
                  <p:spPr bwMode="auto">
                    <a:xfrm>
                      <a:off x="9687" y="7589"/>
                      <a:ext cx="0" cy="1537"/>
                    </a:xfrm>
                    <a:prstGeom prst="line">
                      <a:avLst/>
                    </a:prstGeom>
                    <a:noFill/>
                    <a:ln w="38100">
                      <a:solidFill>
                        <a:srgbClr val="00FFCC"/>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8180" name="Arc 110"/>
                    <p:cNvSpPr>
                      <a:spLocks/>
                    </p:cNvSpPr>
                    <p:nvPr/>
                  </p:nvSpPr>
                  <p:spPr bwMode="auto">
                    <a:xfrm flipH="1">
                      <a:off x="3168" y="4915"/>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181" name="Line 111"/>
                    <p:cNvSpPr>
                      <a:spLocks noChangeShapeType="1"/>
                    </p:cNvSpPr>
                    <p:nvPr/>
                  </p:nvSpPr>
                  <p:spPr bwMode="auto">
                    <a:xfrm>
                      <a:off x="3182" y="6305"/>
                      <a:ext cx="24" cy="2767"/>
                    </a:xfrm>
                    <a:prstGeom prst="line">
                      <a:avLst/>
                    </a:prstGeom>
                    <a:noFill/>
                    <a:ln w="38100">
                      <a:solidFill>
                        <a:srgbClr val="00FFCC"/>
                      </a:solidFill>
                      <a:round/>
                      <a:headEnd/>
                      <a:tailEnd/>
                    </a:ln>
                    <a:extLst>
                      <a:ext uri="{909E8E84-426E-40DD-AFC4-6F175D3DCCD1}">
                        <a14:hiddenFill xmlns:a14="http://schemas.microsoft.com/office/drawing/2010/main">
                          <a:noFill/>
                        </a14:hiddenFill>
                      </a:ext>
                    </a:extLst>
                  </p:spPr>
                  <p:txBody>
                    <a:bodyPr/>
                    <a:lstStyle/>
                    <a:p>
                      <a:endParaRPr lang="vi-VN"/>
                    </a:p>
                  </p:txBody>
                </p:sp>
                <p:grpSp>
                  <p:nvGrpSpPr>
                    <p:cNvPr id="8182" name="Group 112"/>
                    <p:cNvGrpSpPr>
                      <a:grpSpLocks/>
                    </p:cNvGrpSpPr>
                    <p:nvPr/>
                  </p:nvGrpSpPr>
                  <p:grpSpPr bwMode="auto">
                    <a:xfrm>
                      <a:off x="3448" y="4896"/>
                      <a:ext cx="2030" cy="3254"/>
                      <a:chOff x="3448" y="4896"/>
                      <a:chExt cx="2030" cy="3254"/>
                    </a:xfrm>
                  </p:grpSpPr>
                  <p:grpSp>
                    <p:nvGrpSpPr>
                      <p:cNvPr id="8237" name="Group 113"/>
                      <p:cNvGrpSpPr>
                        <a:grpSpLocks/>
                      </p:cNvGrpSpPr>
                      <p:nvPr/>
                    </p:nvGrpSpPr>
                    <p:grpSpPr bwMode="auto">
                      <a:xfrm>
                        <a:off x="3448" y="4896"/>
                        <a:ext cx="1001" cy="3254"/>
                        <a:chOff x="3448" y="4896"/>
                        <a:chExt cx="1001" cy="3254"/>
                      </a:xfrm>
                    </p:grpSpPr>
                    <p:grpSp>
                      <p:nvGrpSpPr>
                        <p:cNvPr id="8251" name="Group 114"/>
                        <p:cNvGrpSpPr>
                          <a:grpSpLocks/>
                        </p:cNvGrpSpPr>
                        <p:nvPr/>
                      </p:nvGrpSpPr>
                      <p:grpSpPr bwMode="auto">
                        <a:xfrm>
                          <a:off x="3448" y="4896"/>
                          <a:ext cx="450" cy="3254"/>
                          <a:chOff x="3448" y="4896"/>
                          <a:chExt cx="450" cy="3254"/>
                        </a:xfrm>
                      </p:grpSpPr>
                      <p:sp>
                        <p:nvSpPr>
                          <p:cNvPr id="8258" name="Arc 115"/>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59" name="Arc 116"/>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60" name="Arc 117"/>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61" name="Arc 118"/>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62" name="Arc 119"/>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nvGrpSpPr>
                        <p:cNvPr id="8252" name="Group 120"/>
                        <p:cNvGrpSpPr>
                          <a:grpSpLocks/>
                        </p:cNvGrpSpPr>
                        <p:nvPr/>
                      </p:nvGrpSpPr>
                      <p:grpSpPr bwMode="auto">
                        <a:xfrm>
                          <a:off x="3999" y="4896"/>
                          <a:ext cx="450" cy="3254"/>
                          <a:chOff x="3448" y="4896"/>
                          <a:chExt cx="450" cy="3254"/>
                        </a:xfrm>
                      </p:grpSpPr>
                      <p:sp>
                        <p:nvSpPr>
                          <p:cNvPr id="8253" name="Arc 121"/>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54" name="Arc 122"/>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55" name="Arc 123"/>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56" name="Arc 124"/>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57" name="Arc 125"/>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grpSp>
                    <p:nvGrpSpPr>
                      <p:cNvPr id="8238" name="Group 126"/>
                      <p:cNvGrpSpPr>
                        <a:grpSpLocks/>
                      </p:cNvGrpSpPr>
                      <p:nvPr/>
                    </p:nvGrpSpPr>
                    <p:grpSpPr bwMode="auto">
                      <a:xfrm>
                        <a:off x="4477" y="4896"/>
                        <a:ext cx="1001" cy="3254"/>
                        <a:chOff x="3448" y="4896"/>
                        <a:chExt cx="1001" cy="3254"/>
                      </a:xfrm>
                    </p:grpSpPr>
                    <p:grpSp>
                      <p:nvGrpSpPr>
                        <p:cNvPr id="8239" name="Group 127"/>
                        <p:cNvGrpSpPr>
                          <a:grpSpLocks/>
                        </p:cNvGrpSpPr>
                        <p:nvPr/>
                      </p:nvGrpSpPr>
                      <p:grpSpPr bwMode="auto">
                        <a:xfrm>
                          <a:off x="3448" y="4896"/>
                          <a:ext cx="450" cy="3254"/>
                          <a:chOff x="3448" y="4896"/>
                          <a:chExt cx="450" cy="3254"/>
                        </a:xfrm>
                      </p:grpSpPr>
                      <p:sp>
                        <p:nvSpPr>
                          <p:cNvPr id="8246" name="Arc 128"/>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47" name="Arc 129"/>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48" name="Arc 130"/>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49" name="Arc 131"/>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50" name="Arc 132"/>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nvGrpSpPr>
                        <p:cNvPr id="8240" name="Group 133"/>
                        <p:cNvGrpSpPr>
                          <a:grpSpLocks/>
                        </p:cNvGrpSpPr>
                        <p:nvPr/>
                      </p:nvGrpSpPr>
                      <p:grpSpPr bwMode="auto">
                        <a:xfrm>
                          <a:off x="3999" y="4896"/>
                          <a:ext cx="450" cy="3254"/>
                          <a:chOff x="3448" y="4896"/>
                          <a:chExt cx="450" cy="3254"/>
                        </a:xfrm>
                      </p:grpSpPr>
                      <p:sp>
                        <p:nvSpPr>
                          <p:cNvPr id="8241" name="Arc 134"/>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42" name="Arc 135"/>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43" name="Arc 136"/>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44" name="Arc 137"/>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45" name="Arc 138"/>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grpSp>
                <p:grpSp>
                  <p:nvGrpSpPr>
                    <p:cNvPr id="8183" name="Group 139"/>
                    <p:cNvGrpSpPr>
                      <a:grpSpLocks/>
                    </p:cNvGrpSpPr>
                    <p:nvPr/>
                  </p:nvGrpSpPr>
                  <p:grpSpPr bwMode="auto">
                    <a:xfrm>
                      <a:off x="5524" y="4896"/>
                      <a:ext cx="2030" cy="3254"/>
                      <a:chOff x="3448" y="4896"/>
                      <a:chExt cx="2030" cy="3254"/>
                    </a:xfrm>
                  </p:grpSpPr>
                  <p:grpSp>
                    <p:nvGrpSpPr>
                      <p:cNvPr id="8211" name="Group 140"/>
                      <p:cNvGrpSpPr>
                        <a:grpSpLocks/>
                      </p:cNvGrpSpPr>
                      <p:nvPr/>
                    </p:nvGrpSpPr>
                    <p:grpSpPr bwMode="auto">
                      <a:xfrm>
                        <a:off x="3448" y="4896"/>
                        <a:ext cx="1001" cy="3254"/>
                        <a:chOff x="3448" y="4896"/>
                        <a:chExt cx="1001" cy="3254"/>
                      </a:xfrm>
                    </p:grpSpPr>
                    <p:grpSp>
                      <p:nvGrpSpPr>
                        <p:cNvPr id="8225" name="Group 141"/>
                        <p:cNvGrpSpPr>
                          <a:grpSpLocks/>
                        </p:cNvGrpSpPr>
                        <p:nvPr/>
                      </p:nvGrpSpPr>
                      <p:grpSpPr bwMode="auto">
                        <a:xfrm>
                          <a:off x="3448" y="4896"/>
                          <a:ext cx="450" cy="3254"/>
                          <a:chOff x="3448" y="4896"/>
                          <a:chExt cx="450" cy="3254"/>
                        </a:xfrm>
                      </p:grpSpPr>
                      <p:sp>
                        <p:nvSpPr>
                          <p:cNvPr id="8232" name="Arc 142"/>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33" name="Arc 143"/>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34" name="Arc 144"/>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35" name="Arc 145"/>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36" name="Arc 146"/>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nvGrpSpPr>
                        <p:cNvPr id="8226" name="Group 147"/>
                        <p:cNvGrpSpPr>
                          <a:grpSpLocks/>
                        </p:cNvGrpSpPr>
                        <p:nvPr/>
                      </p:nvGrpSpPr>
                      <p:grpSpPr bwMode="auto">
                        <a:xfrm>
                          <a:off x="3999" y="4896"/>
                          <a:ext cx="450" cy="3254"/>
                          <a:chOff x="3448" y="4896"/>
                          <a:chExt cx="450" cy="3254"/>
                        </a:xfrm>
                      </p:grpSpPr>
                      <p:sp>
                        <p:nvSpPr>
                          <p:cNvPr id="8227" name="Arc 148"/>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28" name="Arc 149"/>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29" name="Arc 150"/>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30" name="Arc 151"/>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31" name="Arc 152"/>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grpSp>
                    <p:nvGrpSpPr>
                      <p:cNvPr id="8212" name="Group 153"/>
                      <p:cNvGrpSpPr>
                        <a:grpSpLocks/>
                      </p:cNvGrpSpPr>
                      <p:nvPr/>
                    </p:nvGrpSpPr>
                    <p:grpSpPr bwMode="auto">
                      <a:xfrm>
                        <a:off x="4477" y="4896"/>
                        <a:ext cx="1001" cy="3254"/>
                        <a:chOff x="3448" y="4896"/>
                        <a:chExt cx="1001" cy="3254"/>
                      </a:xfrm>
                    </p:grpSpPr>
                    <p:grpSp>
                      <p:nvGrpSpPr>
                        <p:cNvPr id="8213" name="Group 154"/>
                        <p:cNvGrpSpPr>
                          <a:grpSpLocks/>
                        </p:cNvGrpSpPr>
                        <p:nvPr/>
                      </p:nvGrpSpPr>
                      <p:grpSpPr bwMode="auto">
                        <a:xfrm>
                          <a:off x="3448" y="4896"/>
                          <a:ext cx="450" cy="3254"/>
                          <a:chOff x="3448" y="4896"/>
                          <a:chExt cx="450" cy="3254"/>
                        </a:xfrm>
                      </p:grpSpPr>
                      <p:sp>
                        <p:nvSpPr>
                          <p:cNvPr id="8220" name="Arc 155"/>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21" name="Arc 156"/>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22" name="Arc 157"/>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23" name="Arc 158"/>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24" name="Arc 159"/>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nvGrpSpPr>
                        <p:cNvPr id="8214" name="Group 160"/>
                        <p:cNvGrpSpPr>
                          <a:grpSpLocks/>
                        </p:cNvGrpSpPr>
                        <p:nvPr/>
                      </p:nvGrpSpPr>
                      <p:grpSpPr bwMode="auto">
                        <a:xfrm>
                          <a:off x="3999" y="4896"/>
                          <a:ext cx="450" cy="3254"/>
                          <a:chOff x="3448" y="4896"/>
                          <a:chExt cx="450" cy="3254"/>
                        </a:xfrm>
                      </p:grpSpPr>
                      <p:sp>
                        <p:nvSpPr>
                          <p:cNvPr id="8215" name="Arc 161"/>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16" name="Arc 162"/>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17" name="Arc 163"/>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18" name="Arc 164"/>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19" name="Arc 165"/>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grpSp>
                <p:grpSp>
                  <p:nvGrpSpPr>
                    <p:cNvPr id="8184" name="Group 166"/>
                    <p:cNvGrpSpPr>
                      <a:grpSpLocks/>
                    </p:cNvGrpSpPr>
                    <p:nvPr/>
                  </p:nvGrpSpPr>
                  <p:grpSpPr bwMode="auto">
                    <a:xfrm>
                      <a:off x="7618" y="4909"/>
                      <a:ext cx="2030" cy="3254"/>
                      <a:chOff x="3448" y="4896"/>
                      <a:chExt cx="2030" cy="3254"/>
                    </a:xfrm>
                  </p:grpSpPr>
                  <p:grpSp>
                    <p:nvGrpSpPr>
                      <p:cNvPr id="8185" name="Group 167"/>
                      <p:cNvGrpSpPr>
                        <a:grpSpLocks/>
                      </p:cNvGrpSpPr>
                      <p:nvPr/>
                    </p:nvGrpSpPr>
                    <p:grpSpPr bwMode="auto">
                      <a:xfrm>
                        <a:off x="3448" y="4896"/>
                        <a:ext cx="1001" cy="3254"/>
                        <a:chOff x="3448" y="4896"/>
                        <a:chExt cx="1001" cy="3254"/>
                      </a:xfrm>
                    </p:grpSpPr>
                    <p:grpSp>
                      <p:nvGrpSpPr>
                        <p:cNvPr id="8199" name="Group 168"/>
                        <p:cNvGrpSpPr>
                          <a:grpSpLocks/>
                        </p:cNvGrpSpPr>
                        <p:nvPr/>
                      </p:nvGrpSpPr>
                      <p:grpSpPr bwMode="auto">
                        <a:xfrm>
                          <a:off x="3448" y="4896"/>
                          <a:ext cx="450" cy="3254"/>
                          <a:chOff x="3448" y="4896"/>
                          <a:chExt cx="450" cy="3254"/>
                        </a:xfrm>
                      </p:grpSpPr>
                      <p:sp>
                        <p:nvSpPr>
                          <p:cNvPr id="8206" name="Arc 169"/>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07" name="Arc 170"/>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08" name="Arc 171"/>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09" name="Arc 172"/>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10" name="Arc 173"/>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nvGrpSpPr>
                        <p:cNvPr id="8200" name="Group 174"/>
                        <p:cNvGrpSpPr>
                          <a:grpSpLocks/>
                        </p:cNvGrpSpPr>
                        <p:nvPr/>
                      </p:nvGrpSpPr>
                      <p:grpSpPr bwMode="auto">
                        <a:xfrm>
                          <a:off x="3999" y="4896"/>
                          <a:ext cx="450" cy="3254"/>
                          <a:chOff x="3448" y="4896"/>
                          <a:chExt cx="450" cy="3254"/>
                        </a:xfrm>
                      </p:grpSpPr>
                      <p:sp>
                        <p:nvSpPr>
                          <p:cNvPr id="8201" name="Arc 175"/>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02" name="Arc 176"/>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03" name="Arc 177"/>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04" name="Arc 178"/>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205" name="Arc 179"/>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grpSp>
                    <p:nvGrpSpPr>
                      <p:cNvPr id="8186" name="Group 180"/>
                      <p:cNvGrpSpPr>
                        <a:grpSpLocks/>
                      </p:cNvGrpSpPr>
                      <p:nvPr/>
                    </p:nvGrpSpPr>
                    <p:grpSpPr bwMode="auto">
                      <a:xfrm>
                        <a:off x="4477" y="4896"/>
                        <a:ext cx="1001" cy="3254"/>
                        <a:chOff x="3448" y="4896"/>
                        <a:chExt cx="1001" cy="3254"/>
                      </a:xfrm>
                    </p:grpSpPr>
                    <p:grpSp>
                      <p:nvGrpSpPr>
                        <p:cNvPr id="8187" name="Group 181"/>
                        <p:cNvGrpSpPr>
                          <a:grpSpLocks/>
                        </p:cNvGrpSpPr>
                        <p:nvPr/>
                      </p:nvGrpSpPr>
                      <p:grpSpPr bwMode="auto">
                        <a:xfrm>
                          <a:off x="3448" y="4896"/>
                          <a:ext cx="450" cy="3254"/>
                          <a:chOff x="3448" y="4896"/>
                          <a:chExt cx="450" cy="3254"/>
                        </a:xfrm>
                      </p:grpSpPr>
                      <p:sp>
                        <p:nvSpPr>
                          <p:cNvPr id="8194" name="Arc 182"/>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195" name="Arc 183"/>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196" name="Arc 184"/>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197" name="Arc 185"/>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198" name="Arc 186"/>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nvGrpSpPr>
                        <p:cNvPr id="8188" name="Group 187"/>
                        <p:cNvGrpSpPr>
                          <a:grpSpLocks/>
                        </p:cNvGrpSpPr>
                        <p:nvPr/>
                      </p:nvGrpSpPr>
                      <p:grpSpPr bwMode="auto">
                        <a:xfrm>
                          <a:off x="3999" y="4896"/>
                          <a:ext cx="450" cy="3254"/>
                          <a:chOff x="3448" y="4896"/>
                          <a:chExt cx="450" cy="3254"/>
                        </a:xfrm>
                      </p:grpSpPr>
                      <p:sp>
                        <p:nvSpPr>
                          <p:cNvPr id="8189" name="Arc 188"/>
                          <p:cNvSpPr>
                            <a:spLocks/>
                          </p:cNvSpPr>
                          <p:nvPr/>
                        </p:nvSpPr>
                        <p:spPr bwMode="auto">
                          <a:xfrm flipH="1" flipV="1">
                            <a:off x="3448" y="7535"/>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190" name="Arc 189"/>
                          <p:cNvSpPr>
                            <a:spLocks/>
                          </p:cNvSpPr>
                          <p:nvPr/>
                        </p:nvSpPr>
                        <p:spPr bwMode="auto">
                          <a:xfrm flipV="1">
                            <a:off x="3544" y="7520"/>
                            <a:ext cx="96" cy="615"/>
                          </a:xfrm>
                          <a:custGeom>
                            <a:avLst/>
                            <a:gdLst>
                              <a:gd name="T0" fmla="*/ 0 w 21600"/>
                              <a:gd name="T1" fmla="*/ 0 h 21600"/>
                              <a:gd name="T2" fmla="*/ 96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191" name="Arc 190"/>
                          <p:cNvSpPr>
                            <a:spLocks/>
                          </p:cNvSpPr>
                          <p:nvPr/>
                        </p:nvSpPr>
                        <p:spPr bwMode="auto">
                          <a:xfrm flipH="1">
                            <a:off x="3640" y="6239"/>
                            <a:ext cx="137" cy="1277"/>
                          </a:xfrm>
                          <a:custGeom>
                            <a:avLst/>
                            <a:gdLst>
                              <a:gd name="T0" fmla="*/ 99 w 21600"/>
                              <a:gd name="T1" fmla="*/ 0 h 14959"/>
                              <a:gd name="T2" fmla="*/ 137 w 21600"/>
                              <a:gd name="T3" fmla="*/ 1277 h 14959"/>
                              <a:gd name="T4" fmla="*/ 0 w 21600"/>
                              <a:gd name="T5" fmla="*/ 1277 h 14959"/>
                              <a:gd name="T6" fmla="*/ 0 60000 65536"/>
                              <a:gd name="T7" fmla="*/ 0 60000 65536"/>
                              <a:gd name="T8" fmla="*/ 0 60000 65536"/>
                              <a:gd name="T9" fmla="*/ 0 w 21600"/>
                              <a:gd name="T10" fmla="*/ 0 h 14959"/>
                              <a:gd name="T11" fmla="*/ 21600 w 21600"/>
                              <a:gd name="T12" fmla="*/ 14959 h 14959"/>
                            </a:gdLst>
                            <a:ahLst/>
                            <a:cxnLst>
                              <a:cxn ang="T6">
                                <a:pos x="T0" y="T1"/>
                              </a:cxn>
                              <a:cxn ang="T7">
                                <a:pos x="T2" y="T3"/>
                              </a:cxn>
                              <a:cxn ang="T8">
                                <a:pos x="T4" y="T5"/>
                              </a:cxn>
                            </a:cxnLst>
                            <a:rect l="T9" t="T10" r="T11" b="T12"/>
                            <a:pathLst>
                              <a:path w="21600" h="14959" fill="none" extrusionOk="0">
                                <a:moveTo>
                                  <a:pt x="15581" y="0"/>
                                </a:moveTo>
                                <a:cubicBezTo>
                                  <a:pt x="19443" y="4022"/>
                                  <a:pt x="21600" y="9382"/>
                                  <a:pt x="21600" y="14959"/>
                                </a:cubicBezTo>
                              </a:path>
                              <a:path w="21600" h="14959" stroke="0" extrusionOk="0">
                                <a:moveTo>
                                  <a:pt x="15581" y="0"/>
                                </a:moveTo>
                                <a:cubicBezTo>
                                  <a:pt x="19443" y="4022"/>
                                  <a:pt x="21600" y="9382"/>
                                  <a:pt x="21600" y="14959"/>
                                </a:cubicBezTo>
                                <a:lnTo>
                                  <a:pt x="0" y="14959"/>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192" name="Arc 191"/>
                          <p:cNvSpPr>
                            <a:spLocks/>
                          </p:cNvSpPr>
                          <p:nvPr/>
                        </p:nvSpPr>
                        <p:spPr bwMode="auto">
                          <a:xfrm flipH="1">
                            <a:off x="3661" y="4909"/>
                            <a:ext cx="137" cy="1537"/>
                          </a:xfrm>
                          <a:custGeom>
                            <a:avLst/>
                            <a:gdLst>
                              <a:gd name="T0" fmla="*/ 0 w 21600"/>
                              <a:gd name="T1" fmla="*/ 0 h 21600"/>
                              <a:gd name="T2" fmla="*/ 137 w 21600"/>
                              <a:gd name="T3" fmla="*/ 1537 h 21600"/>
                              <a:gd name="T4" fmla="*/ 0 w 21600"/>
                              <a:gd name="T5" fmla="*/ 153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8193" name="Arc 192"/>
                          <p:cNvSpPr>
                            <a:spLocks/>
                          </p:cNvSpPr>
                          <p:nvPr/>
                        </p:nvSpPr>
                        <p:spPr bwMode="auto">
                          <a:xfrm>
                            <a:off x="3803" y="4896"/>
                            <a:ext cx="95" cy="615"/>
                          </a:xfrm>
                          <a:custGeom>
                            <a:avLst/>
                            <a:gdLst>
                              <a:gd name="T0" fmla="*/ 0 w 21600"/>
                              <a:gd name="T1" fmla="*/ 0 h 21600"/>
                              <a:gd name="T2" fmla="*/ 95 w 21600"/>
                              <a:gd name="T3" fmla="*/ 615 h 21600"/>
                              <a:gd name="T4" fmla="*/ 0 w 21600"/>
                              <a:gd name="T5" fmla="*/ 61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FFCC"/>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grpSp>
                </p:grpSp>
              </p:grpSp>
              <p:sp>
                <p:nvSpPr>
                  <p:cNvPr id="8177" name="Rectangle 193"/>
                  <p:cNvSpPr>
                    <a:spLocks noChangeArrowheads="1"/>
                  </p:cNvSpPr>
                  <p:nvPr/>
                </p:nvSpPr>
                <p:spPr bwMode="auto">
                  <a:xfrm>
                    <a:off x="668" y="1872"/>
                    <a:ext cx="1396" cy="336"/>
                  </a:xfrm>
                  <a:prstGeom prst="rect">
                    <a:avLst/>
                  </a:prstGeom>
                  <a:noFill/>
                  <a:ln w="9525">
                    <a:solidFill>
                      <a:srgbClr val="00FFCC"/>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grpSp>
            <p:nvGrpSpPr>
              <p:cNvPr id="5132" name="Group 194"/>
              <p:cNvGrpSpPr>
                <a:grpSpLocks noChangeAspect="1"/>
              </p:cNvGrpSpPr>
              <p:nvPr/>
            </p:nvGrpSpPr>
            <p:grpSpPr bwMode="auto">
              <a:xfrm rot="1568810">
                <a:off x="2496" y="3360"/>
                <a:ext cx="1488" cy="612"/>
                <a:chOff x="2832" y="3072"/>
                <a:chExt cx="1488" cy="612"/>
              </a:xfrm>
            </p:grpSpPr>
            <p:sp>
              <p:nvSpPr>
                <p:cNvPr id="5133" name="AutoShape 195"/>
                <p:cNvSpPr>
                  <a:spLocks noChangeAspect="1" noChangeArrowheads="1" noTextEdit="1"/>
                </p:cNvSpPr>
                <p:nvPr/>
              </p:nvSpPr>
              <p:spPr bwMode="auto">
                <a:xfrm>
                  <a:off x="2832" y="3072"/>
                  <a:ext cx="1488" cy="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vi-VN"/>
                </a:p>
              </p:txBody>
            </p:sp>
            <p:grpSp>
              <p:nvGrpSpPr>
                <p:cNvPr id="5134" name="Group 196"/>
                <p:cNvGrpSpPr>
                  <a:grpSpLocks/>
                </p:cNvGrpSpPr>
                <p:nvPr/>
              </p:nvGrpSpPr>
              <p:grpSpPr bwMode="auto">
                <a:xfrm>
                  <a:off x="2863" y="3383"/>
                  <a:ext cx="1323" cy="298"/>
                  <a:chOff x="2863" y="3383"/>
                  <a:chExt cx="1323" cy="298"/>
                </a:xfrm>
              </p:grpSpPr>
              <p:sp>
                <p:nvSpPr>
                  <p:cNvPr id="7968" name="Freeform 197"/>
                  <p:cNvSpPr>
                    <a:spLocks/>
                  </p:cNvSpPr>
                  <p:nvPr/>
                </p:nvSpPr>
                <p:spPr bwMode="auto">
                  <a:xfrm>
                    <a:off x="2863" y="3383"/>
                    <a:ext cx="295" cy="196"/>
                  </a:xfrm>
                  <a:custGeom>
                    <a:avLst/>
                    <a:gdLst>
                      <a:gd name="T0" fmla="*/ 41 w 588"/>
                      <a:gd name="T1" fmla="*/ 321 h 393"/>
                      <a:gd name="T2" fmla="*/ 52 w 588"/>
                      <a:gd name="T3" fmla="*/ 326 h 393"/>
                      <a:gd name="T4" fmla="*/ 74 w 588"/>
                      <a:gd name="T5" fmla="*/ 333 h 393"/>
                      <a:gd name="T6" fmla="*/ 100 w 588"/>
                      <a:gd name="T7" fmla="*/ 341 h 393"/>
                      <a:gd name="T8" fmla="*/ 133 w 588"/>
                      <a:gd name="T9" fmla="*/ 347 h 393"/>
                      <a:gd name="T10" fmla="*/ 171 w 588"/>
                      <a:gd name="T11" fmla="*/ 356 h 393"/>
                      <a:gd name="T12" fmla="*/ 212 w 588"/>
                      <a:gd name="T13" fmla="*/ 364 h 393"/>
                      <a:gd name="T14" fmla="*/ 299 w 588"/>
                      <a:gd name="T15" fmla="*/ 379 h 393"/>
                      <a:gd name="T16" fmla="*/ 388 w 588"/>
                      <a:gd name="T17" fmla="*/ 388 h 393"/>
                      <a:gd name="T18" fmla="*/ 429 w 588"/>
                      <a:gd name="T19" fmla="*/ 392 h 393"/>
                      <a:gd name="T20" fmla="*/ 468 w 588"/>
                      <a:gd name="T21" fmla="*/ 393 h 393"/>
                      <a:gd name="T22" fmla="*/ 503 w 588"/>
                      <a:gd name="T23" fmla="*/ 392 h 393"/>
                      <a:gd name="T24" fmla="*/ 533 w 588"/>
                      <a:gd name="T25" fmla="*/ 388 h 393"/>
                      <a:gd name="T26" fmla="*/ 556 w 588"/>
                      <a:gd name="T27" fmla="*/ 383 h 393"/>
                      <a:gd name="T28" fmla="*/ 570 w 588"/>
                      <a:gd name="T29" fmla="*/ 374 h 393"/>
                      <a:gd name="T30" fmla="*/ 580 w 588"/>
                      <a:gd name="T31" fmla="*/ 360 h 393"/>
                      <a:gd name="T32" fmla="*/ 585 w 588"/>
                      <a:gd name="T33" fmla="*/ 342 h 393"/>
                      <a:gd name="T34" fmla="*/ 588 w 588"/>
                      <a:gd name="T35" fmla="*/ 323 h 393"/>
                      <a:gd name="T36" fmla="*/ 587 w 588"/>
                      <a:gd name="T37" fmla="*/ 298 h 393"/>
                      <a:gd name="T38" fmla="*/ 584 w 588"/>
                      <a:gd name="T39" fmla="*/ 272 h 393"/>
                      <a:gd name="T40" fmla="*/ 577 w 588"/>
                      <a:gd name="T41" fmla="*/ 244 h 393"/>
                      <a:gd name="T42" fmla="*/ 559 w 588"/>
                      <a:gd name="T43" fmla="*/ 187 h 393"/>
                      <a:gd name="T44" fmla="*/ 534 w 588"/>
                      <a:gd name="T45" fmla="*/ 129 h 393"/>
                      <a:gd name="T46" fmla="*/ 506 w 588"/>
                      <a:gd name="T47" fmla="*/ 79 h 393"/>
                      <a:gd name="T48" fmla="*/ 493 w 588"/>
                      <a:gd name="T49" fmla="*/ 57 h 393"/>
                      <a:gd name="T50" fmla="*/ 478 w 588"/>
                      <a:gd name="T51" fmla="*/ 39 h 393"/>
                      <a:gd name="T52" fmla="*/ 465 w 588"/>
                      <a:gd name="T53" fmla="*/ 26 h 393"/>
                      <a:gd name="T54" fmla="*/ 452 w 588"/>
                      <a:gd name="T55" fmla="*/ 16 h 393"/>
                      <a:gd name="T56" fmla="*/ 437 w 588"/>
                      <a:gd name="T57" fmla="*/ 11 h 393"/>
                      <a:gd name="T58" fmla="*/ 416 w 588"/>
                      <a:gd name="T59" fmla="*/ 7 h 393"/>
                      <a:gd name="T60" fmla="*/ 391 w 588"/>
                      <a:gd name="T61" fmla="*/ 3 h 393"/>
                      <a:gd name="T62" fmla="*/ 361 w 588"/>
                      <a:gd name="T63" fmla="*/ 0 h 393"/>
                      <a:gd name="T64" fmla="*/ 296 w 588"/>
                      <a:gd name="T65" fmla="*/ 0 h 393"/>
                      <a:gd name="T66" fmla="*/ 225 w 588"/>
                      <a:gd name="T67" fmla="*/ 7 h 393"/>
                      <a:gd name="T68" fmla="*/ 154 w 588"/>
                      <a:gd name="T69" fmla="*/ 20 h 393"/>
                      <a:gd name="T70" fmla="*/ 123 w 588"/>
                      <a:gd name="T71" fmla="*/ 28 h 393"/>
                      <a:gd name="T72" fmla="*/ 93 w 588"/>
                      <a:gd name="T73" fmla="*/ 39 h 393"/>
                      <a:gd name="T74" fmla="*/ 67 w 588"/>
                      <a:gd name="T75" fmla="*/ 52 h 393"/>
                      <a:gd name="T76" fmla="*/ 44 w 588"/>
                      <a:gd name="T77" fmla="*/ 67 h 393"/>
                      <a:gd name="T78" fmla="*/ 27 w 588"/>
                      <a:gd name="T79" fmla="*/ 84 h 393"/>
                      <a:gd name="T80" fmla="*/ 16 w 588"/>
                      <a:gd name="T81" fmla="*/ 103 h 393"/>
                      <a:gd name="T82" fmla="*/ 4 w 588"/>
                      <a:gd name="T83" fmla="*/ 143 h 393"/>
                      <a:gd name="T84" fmla="*/ 0 w 588"/>
                      <a:gd name="T85" fmla="*/ 180 h 393"/>
                      <a:gd name="T86" fmla="*/ 0 w 588"/>
                      <a:gd name="T87" fmla="*/ 213 h 393"/>
                      <a:gd name="T88" fmla="*/ 4 w 588"/>
                      <a:gd name="T89" fmla="*/ 243 h 393"/>
                      <a:gd name="T90" fmla="*/ 13 w 588"/>
                      <a:gd name="T91" fmla="*/ 267 h 393"/>
                      <a:gd name="T92" fmla="*/ 23 w 588"/>
                      <a:gd name="T93" fmla="*/ 288 h 393"/>
                      <a:gd name="T94" fmla="*/ 32 w 588"/>
                      <a:gd name="T95" fmla="*/ 305 h 393"/>
                      <a:gd name="T96" fmla="*/ 41 w 588"/>
                      <a:gd name="T97" fmla="*/ 316 h 393"/>
                      <a:gd name="T98" fmla="*/ 41 w 588"/>
                      <a:gd name="T99" fmla="*/ 321 h 39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88"/>
                      <a:gd name="T151" fmla="*/ 0 h 393"/>
                      <a:gd name="T152" fmla="*/ 588 w 588"/>
                      <a:gd name="T153" fmla="*/ 393 h 39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88" h="393">
                        <a:moveTo>
                          <a:pt x="41" y="321"/>
                        </a:moveTo>
                        <a:lnTo>
                          <a:pt x="52" y="326"/>
                        </a:lnTo>
                        <a:lnTo>
                          <a:pt x="74" y="333"/>
                        </a:lnTo>
                        <a:lnTo>
                          <a:pt x="100" y="341"/>
                        </a:lnTo>
                        <a:lnTo>
                          <a:pt x="133" y="347"/>
                        </a:lnTo>
                        <a:lnTo>
                          <a:pt x="171" y="356"/>
                        </a:lnTo>
                        <a:lnTo>
                          <a:pt x="212" y="364"/>
                        </a:lnTo>
                        <a:lnTo>
                          <a:pt x="299" y="379"/>
                        </a:lnTo>
                        <a:lnTo>
                          <a:pt x="388" y="388"/>
                        </a:lnTo>
                        <a:lnTo>
                          <a:pt x="429" y="392"/>
                        </a:lnTo>
                        <a:lnTo>
                          <a:pt x="468" y="393"/>
                        </a:lnTo>
                        <a:lnTo>
                          <a:pt x="503" y="392"/>
                        </a:lnTo>
                        <a:lnTo>
                          <a:pt x="533" y="388"/>
                        </a:lnTo>
                        <a:lnTo>
                          <a:pt x="556" y="383"/>
                        </a:lnTo>
                        <a:lnTo>
                          <a:pt x="570" y="374"/>
                        </a:lnTo>
                        <a:lnTo>
                          <a:pt x="580" y="360"/>
                        </a:lnTo>
                        <a:lnTo>
                          <a:pt x="585" y="342"/>
                        </a:lnTo>
                        <a:lnTo>
                          <a:pt x="588" y="323"/>
                        </a:lnTo>
                        <a:lnTo>
                          <a:pt x="587" y="298"/>
                        </a:lnTo>
                        <a:lnTo>
                          <a:pt x="584" y="272"/>
                        </a:lnTo>
                        <a:lnTo>
                          <a:pt x="577" y="244"/>
                        </a:lnTo>
                        <a:lnTo>
                          <a:pt x="559" y="187"/>
                        </a:lnTo>
                        <a:lnTo>
                          <a:pt x="534" y="129"/>
                        </a:lnTo>
                        <a:lnTo>
                          <a:pt x="506" y="79"/>
                        </a:lnTo>
                        <a:lnTo>
                          <a:pt x="493" y="57"/>
                        </a:lnTo>
                        <a:lnTo>
                          <a:pt x="478" y="39"/>
                        </a:lnTo>
                        <a:lnTo>
                          <a:pt x="465" y="26"/>
                        </a:lnTo>
                        <a:lnTo>
                          <a:pt x="452" y="16"/>
                        </a:lnTo>
                        <a:lnTo>
                          <a:pt x="437" y="11"/>
                        </a:lnTo>
                        <a:lnTo>
                          <a:pt x="416" y="7"/>
                        </a:lnTo>
                        <a:lnTo>
                          <a:pt x="391" y="3"/>
                        </a:lnTo>
                        <a:lnTo>
                          <a:pt x="361" y="0"/>
                        </a:lnTo>
                        <a:lnTo>
                          <a:pt x="296" y="0"/>
                        </a:lnTo>
                        <a:lnTo>
                          <a:pt x="225" y="7"/>
                        </a:lnTo>
                        <a:lnTo>
                          <a:pt x="154" y="20"/>
                        </a:lnTo>
                        <a:lnTo>
                          <a:pt x="123" y="28"/>
                        </a:lnTo>
                        <a:lnTo>
                          <a:pt x="93" y="39"/>
                        </a:lnTo>
                        <a:lnTo>
                          <a:pt x="67" y="52"/>
                        </a:lnTo>
                        <a:lnTo>
                          <a:pt x="44" y="67"/>
                        </a:lnTo>
                        <a:lnTo>
                          <a:pt x="27" y="84"/>
                        </a:lnTo>
                        <a:lnTo>
                          <a:pt x="16" y="103"/>
                        </a:lnTo>
                        <a:lnTo>
                          <a:pt x="4" y="143"/>
                        </a:lnTo>
                        <a:lnTo>
                          <a:pt x="0" y="180"/>
                        </a:lnTo>
                        <a:lnTo>
                          <a:pt x="0" y="213"/>
                        </a:lnTo>
                        <a:lnTo>
                          <a:pt x="4" y="243"/>
                        </a:lnTo>
                        <a:lnTo>
                          <a:pt x="13" y="267"/>
                        </a:lnTo>
                        <a:lnTo>
                          <a:pt x="23" y="288"/>
                        </a:lnTo>
                        <a:lnTo>
                          <a:pt x="32" y="305"/>
                        </a:lnTo>
                        <a:lnTo>
                          <a:pt x="41" y="316"/>
                        </a:lnTo>
                        <a:lnTo>
                          <a:pt x="41" y="321"/>
                        </a:lnTo>
                        <a:close/>
                      </a:path>
                    </a:pathLst>
                  </a:custGeom>
                  <a:solidFill>
                    <a:srgbClr val="000000"/>
                  </a:solidFill>
                  <a:ln w="0">
                    <a:solidFill>
                      <a:srgbClr val="000000"/>
                    </a:solidFill>
                    <a:prstDash val="solid"/>
                    <a:round/>
                    <a:headEnd/>
                    <a:tailEnd/>
                  </a:ln>
                </p:spPr>
                <p:txBody>
                  <a:bodyPr/>
                  <a:lstStyle/>
                  <a:p>
                    <a:endParaRPr lang="vi-VN"/>
                  </a:p>
                </p:txBody>
              </p:sp>
              <p:sp>
                <p:nvSpPr>
                  <p:cNvPr id="7969" name="Freeform 198"/>
                  <p:cNvSpPr>
                    <a:spLocks/>
                  </p:cNvSpPr>
                  <p:nvPr/>
                </p:nvSpPr>
                <p:spPr bwMode="auto">
                  <a:xfrm>
                    <a:off x="3814" y="3385"/>
                    <a:ext cx="372" cy="213"/>
                  </a:xfrm>
                  <a:custGeom>
                    <a:avLst/>
                    <a:gdLst>
                      <a:gd name="T0" fmla="*/ 28 w 744"/>
                      <a:gd name="T1" fmla="*/ 398 h 426"/>
                      <a:gd name="T2" fmla="*/ 50 w 744"/>
                      <a:gd name="T3" fmla="*/ 400 h 426"/>
                      <a:gd name="T4" fmla="*/ 78 w 744"/>
                      <a:gd name="T5" fmla="*/ 401 h 426"/>
                      <a:gd name="T6" fmla="*/ 114 w 744"/>
                      <a:gd name="T7" fmla="*/ 405 h 426"/>
                      <a:gd name="T8" fmla="*/ 157 w 744"/>
                      <a:gd name="T9" fmla="*/ 408 h 426"/>
                      <a:gd name="T10" fmla="*/ 204 w 744"/>
                      <a:gd name="T11" fmla="*/ 411 h 426"/>
                      <a:gd name="T12" fmla="*/ 255 w 744"/>
                      <a:gd name="T13" fmla="*/ 414 h 426"/>
                      <a:gd name="T14" fmla="*/ 364 w 744"/>
                      <a:gd name="T15" fmla="*/ 421 h 426"/>
                      <a:gd name="T16" fmla="*/ 472 w 744"/>
                      <a:gd name="T17" fmla="*/ 426 h 426"/>
                      <a:gd name="T18" fmla="*/ 571 w 744"/>
                      <a:gd name="T19" fmla="*/ 426 h 426"/>
                      <a:gd name="T20" fmla="*/ 614 w 744"/>
                      <a:gd name="T21" fmla="*/ 424 h 426"/>
                      <a:gd name="T22" fmla="*/ 652 w 744"/>
                      <a:gd name="T23" fmla="*/ 423 h 426"/>
                      <a:gd name="T24" fmla="*/ 681 w 744"/>
                      <a:gd name="T25" fmla="*/ 418 h 426"/>
                      <a:gd name="T26" fmla="*/ 703 w 744"/>
                      <a:gd name="T27" fmla="*/ 411 h 426"/>
                      <a:gd name="T28" fmla="*/ 718 w 744"/>
                      <a:gd name="T29" fmla="*/ 401 h 426"/>
                      <a:gd name="T30" fmla="*/ 729 w 744"/>
                      <a:gd name="T31" fmla="*/ 387 h 426"/>
                      <a:gd name="T32" fmla="*/ 737 w 744"/>
                      <a:gd name="T33" fmla="*/ 367 h 426"/>
                      <a:gd name="T34" fmla="*/ 742 w 744"/>
                      <a:gd name="T35" fmla="*/ 344 h 426"/>
                      <a:gd name="T36" fmla="*/ 744 w 744"/>
                      <a:gd name="T37" fmla="*/ 318 h 426"/>
                      <a:gd name="T38" fmla="*/ 744 w 744"/>
                      <a:gd name="T39" fmla="*/ 288 h 426"/>
                      <a:gd name="T40" fmla="*/ 741 w 744"/>
                      <a:gd name="T41" fmla="*/ 259 h 426"/>
                      <a:gd name="T42" fmla="*/ 736 w 744"/>
                      <a:gd name="T43" fmla="*/ 228 h 426"/>
                      <a:gd name="T44" fmla="*/ 719 w 744"/>
                      <a:gd name="T45" fmla="*/ 167 h 426"/>
                      <a:gd name="T46" fmla="*/ 709 w 744"/>
                      <a:gd name="T47" fmla="*/ 138 h 426"/>
                      <a:gd name="T48" fmla="*/ 698 w 744"/>
                      <a:gd name="T49" fmla="*/ 111 h 426"/>
                      <a:gd name="T50" fmla="*/ 685 w 744"/>
                      <a:gd name="T51" fmla="*/ 88 h 426"/>
                      <a:gd name="T52" fmla="*/ 671 w 744"/>
                      <a:gd name="T53" fmla="*/ 67 h 426"/>
                      <a:gd name="T54" fmla="*/ 658 w 744"/>
                      <a:gd name="T55" fmla="*/ 52 h 426"/>
                      <a:gd name="T56" fmla="*/ 645 w 744"/>
                      <a:gd name="T57" fmla="*/ 41 h 426"/>
                      <a:gd name="T58" fmla="*/ 627 w 744"/>
                      <a:gd name="T59" fmla="*/ 33 h 426"/>
                      <a:gd name="T60" fmla="*/ 602 w 744"/>
                      <a:gd name="T61" fmla="*/ 26 h 426"/>
                      <a:gd name="T62" fmla="*/ 571 w 744"/>
                      <a:gd name="T63" fmla="*/ 20 h 426"/>
                      <a:gd name="T64" fmla="*/ 535 w 744"/>
                      <a:gd name="T65" fmla="*/ 13 h 426"/>
                      <a:gd name="T66" fmla="*/ 494 w 744"/>
                      <a:gd name="T67" fmla="*/ 8 h 426"/>
                      <a:gd name="T68" fmla="*/ 449 w 744"/>
                      <a:gd name="T69" fmla="*/ 5 h 426"/>
                      <a:gd name="T70" fmla="*/ 359 w 744"/>
                      <a:gd name="T71" fmla="*/ 0 h 426"/>
                      <a:gd name="T72" fmla="*/ 267 w 744"/>
                      <a:gd name="T73" fmla="*/ 0 h 426"/>
                      <a:gd name="T74" fmla="*/ 226 w 744"/>
                      <a:gd name="T75" fmla="*/ 3 h 426"/>
                      <a:gd name="T76" fmla="*/ 188 w 744"/>
                      <a:gd name="T77" fmla="*/ 6 h 426"/>
                      <a:gd name="T78" fmla="*/ 155 w 744"/>
                      <a:gd name="T79" fmla="*/ 13 h 426"/>
                      <a:gd name="T80" fmla="*/ 127 w 744"/>
                      <a:gd name="T81" fmla="*/ 20 h 426"/>
                      <a:gd name="T82" fmla="*/ 107 w 744"/>
                      <a:gd name="T83" fmla="*/ 29 h 426"/>
                      <a:gd name="T84" fmla="*/ 96 w 744"/>
                      <a:gd name="T85" fmla="*/ 41 h 426"/>
                      <a:gd name="T86" fmla="*/ 87 w 744"/>
                      <a:gd name="T87" fmla="*/ 54 h 426"/>
                      <a:gd name="T88" fmla="*/ 79 w 744"/>
                      <a:gd name="T89" fmla="*/ 72 h 426"/>
                      <a:gd name="T90" fmla="*/ 58 w 744"/>
                      <a:gd name="T91" fmla="*/ 113 h 426"/>
                      <a:gd name="T92" fmla="*/ 36 w 744"/>
                      <a:gd name="T93" fmla="*/ 161 h 426"/>
                      <a:gd name="T94" fmla="*/ 18 w 744"/>
                      <a:gd name="T95" fmla="*/ 213 h 426"/>
                      <a:gd name="T96" fmla="*/ 4 w 744"/>
                      <a:gd name="T97" fmla="*/ 265 h 426"/>
                      <a:gd name="T98" fmla="*/ 0 w 744"/>
                      <a:gd name="T99" fmla="*/ 290 h 426"/>
                      <a:gd name="T100" fmla="*/ 0 w 744"/>
                      <a:gd name="T101" fmla="*/ 315 h 426"/>
                      <a:gd name="T102" fmla="*/ 2 w 744"/>
                      <a:gd name="T103" fmla="*/ 337 h 426"/>
                      <a:gd name="T104" fmla="*/ 7 w 744"/>
                      <a:gd name="T105" fmla="*/ 359 h 426"/>
                      <a:gd name="T106" fmla="*/ 15 w 744"/>
                      <a:gd name="T107" fmla="*/ 377 h 426"/>
                      <a:gd name="T108" fmla="*/ 28 w 744"/>
                      <a:gd name="T109" fmla="*/ 393 h 426"/>
                      <a:gd name="T110" fmla="*/ 28 w 744"/>
                      <a:gd name="T111" fmla="*/ 398 h 42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744"/>
                      <a:gd name="T169" fmla="*/ 0 h 426"/>
                      <a:gd name="T170" fmla="*/ 744 w 744"/>
                      <a:gd name="T171" fmla="*/ 426 h 42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744" h="426">
                        <a:moveTo>
                          <a:pt x="28" y="398"/>
                        </a:moveTo>
                        <a:lnTo>
                          <a:pt x="50" y="400"/>
                        </a:lnTo>
                        <a:lnTo>
                          <a:pt x="78" y="401"/>
                        </a:lnTo>
                        <a:lnTo>
                          <a:pt x="114" y="405"/>
                        </a:lnTo>
                        <a:lnTo>
                          <a:pt x="157" y="408"/>
                        </a:lnTo>
                        <a:lnTo>
                          <a:pt x="204" y="411"/>
                        </a:lnTo>
                        <a:lnTo>
                          <a:pt x="255" y="414"/>
                        </a:lnTo>
                        <a:lnTo>
                          <a:pt x="364" y="421"/>
                        </a:lnTo>
                        <a:lnTo>
                          <a:pt x="472" y="426"/>
                        </a:lnTo>
                        <a:lnTo>
                          <a:pt x="571" y="426"/>
                        </a:lnTo>
                        <a:lnTo>
                          <a:pt x="614" y="424"/>
                        </a:lnTo>
                        <a:lnTo>
                          <a:pt x="652" y="423"/>
                        </a:lnTo>
                        <a:lnTo>
                          <a:pt x="681" y="418"/>
                        </a:lnTo>
                        <a:lnTo>
                          <a:pt x="703" y="411"/>
                        </a:lnTo>
                        <a:lnTo>
                          <a:pt x="718" y="401"/>
                        </a:lnTo>
                        <a:lnTo>
                          <a:pt x="729" y="387"/>
                        </a:lnTo>
                        <a:lnTo>
                          <a:pt x="737" y="367"/>
                        </a:lnTo>
                        <a:lnTo>
                          <a:pt x="742" y="344"/>
                        </a:lnTo>
                        <a:lnTo>
                          <a:pt x="744" y="318"/>
                        </a:lnTo>
                        <a:lnTo>
                          <a:pt x="744" y="288"/>
                        </a:lnTo>
                        <a:lnTo>
                          <a:pt x="741" y="259"/>
                        </a:lnTo>
                        <a:lnTo>
                          <a:pt x="736" y="228"/>
                        </a:lnTo>
                        <a:lnTo>
                          <a:pt x="719" y="167"/>
                        </a:lnTo>
                        <a:lnTo>
                          <a:pt x="709" y="138"/>
                        </a:lnTo>
                        <a:lnTo>
                          <a:pt x="698" y="111"/>
                        </a:lnTo>
                        <a:lnTo>
                          <a:pt x="685" y="88"/>
                        </a:lnTo>
                        <a:lnTo>
                          <a:pt x="671" y="67"/>
                        </a:lnTo>
                        <a:lnTo>
                          <a:pt x="658" y="52"/>
                        </a:lnTo>
                        <a:lnTo>
                          <a:pt x="645" y="41"/>
                        </a:lnTo>
                        <a:lnTo>
                          <a:pt x="627" y="33"/>
                        </a:lnTo>
                        <a:lnTo>
                          <a:pt x="602" y="26"/>
                        </a:lnTo>
                        <a:lnTo>
                          <a:pt x="571" y="20"/>
                        </a:lnTo>
                        <a:lnTo>
                          <a:pt x="535" y="13"/>
                        </a:lnTo>
                        <a:lnTo>
                          <a:pt x="494" y="8"/>
                        </a:lnTo>
                        <a:lnTo>
                          <a:pt x="449" y="5"/>
                        </a:lnTo>
                        <a:lnTo>
                          <a:pt x="359" y="0"/>
                        </a:lnTo>
                        <a:lnTo>
                          <a:pt x="267" y="0"/>
                        </a:lnTo>
                        <a:lnTo>
                          <a:pt x="226" y="3"/>
                        </a:lnTo>
                        <a:lnTo>
                          <a:pt x="188" y="6"/>
                        </a:lnTo>
                        <a:lnTo>
                          <a:pt x="155" y="13"/>
                        </a:lnTo>
                        <a:lnTo>
                          <a:pt x="127" y="20"/>
                        </a:lnTo>
                        <a:lnTo>
                          <a:pt x="107" y="29"/>
                        </a:lnTo>
                        <a:lnTo>
                          <a:pt x="96" y="41"/>
                        </a:lnTo>
                        <a:lnTo>
                          <a:pt x="87" y="54"/>
                        </a:lnTo>
                        <a:lnTo>
                          <a:pt x="79" y="72"/>
                        </a:lnTo>
                        <a:lnTo>
                          <a:pt x="58" y="113"/>
                        </a:lnTo>
                        <a:lnTo>
                          <a:pt x="36" y="161"/>
                        </a:lnTo>
                        <a:lnTo>
                          <a:pt x="18" y="213"/>
                        </a:lnTo>
                        <a:lnTo>
                          <a:pt x="4" y="265"/>
                        </a:lnTo>
                        <a:lnTo>
                          <a:pt x="0" y="290"/>
                        </a:lnTo>
                        <a:lnTo>
                          <a:pt x="0" y="315"/>
                        </a:lnTo>
                        <a:lnTo>
                          <a:pt x="2" y="337"/>
                        </a:lnTo>
                        <a:lnTo>
                          <a:pt x="7" y="359"/>
                        </a:lnTo>
                        <a:lnTo>
                          <a:pt x="15" y="377"/>
                        </a:lnTo>
                        <a:lnTo>
                          <a:pt x="28" y="393"/>
                        </a:lnTo>
                        <a:lnTo>
                          <a:pt x="28" y="398"/>
                        </a:lnTo>
                        <a:close/>
                      </a:path>
                    </a:pathLst>
                  </a:custGeom>
                  <a:solidFill>
                    <a:srgbClr val="000000"/>
                  </a:solidFill>
                  <a:ln w="0">
                    <a:solidFill>
                      <a:srgbClr val="000000"/>
                    </a:solidFill>
                    <a:prstDash val="solid"/>
                    <a:round/>
                    <a:headEnd/>
                    <a:tailEnd/>
                  </a:ln>
                </p:spPr>
                <p:txBody>
                  <a:bodyPr/>
                  <a:lstStyle/>
                  <a:p>
                    <a:endParaRPr lang="vi-VN"/>
                  </a:p>
                </p:txBody>
              </p:sp>
              <p:sp>
                <p:nvSpPr>
                  <p:cNvPr id="7970" name="Oval 199"/>
                  <p:cNvSpPr>
                    <a:spLocks noChangeArrowheads="1"/>
                  </p:cNvSpPr>
                  <p:nvPr/>
                </p:nvSpPr>
                <p:spPr bwMode="auto">
                  <a:xfrm>
                    <a:off x="2914" y="3448"/>
                    <a:ext cx="228" cy="233"/>
                  </a:xfrm>
                  <a:prstGeom prst="ellipse">
                    <a:avLst/>
                  </a:pr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71" name="Oval 200"/>
                  <p:cNvSpPr>
                    <a:spLocks noChangeArrowheads="1"/>
                  </p:cNvSpPr>
                  <p:nvPr/>
                </p:nvSpPr>
                <p:spPr bwMode="auto">
                  <a:xfrm>
                    <a:off x="2914" y="3451"/>
                    <a:ext cx="219" cy="229"/>
                  </a:xfrm>
                  <a:prstGeom prst="ellipse">
                    <a:avLst/>
                  </a:prstGeom>
                  <a:solidFill>
                    <a:srgbClr val="4D4D4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72" name="Oval 201"/>
                  <p:cNvSpPr>
                    <a:spLocks noChangeArrowheads="1"/>
                  </p:cNvSpPr>
                  <p:nvPr/>
                </p:nvSpPr>
                <p:spPr bwMode="auto">
                  <a:xfrm>
                    <a:off x="2932" y="3477"/>
                    <a:ext cx="175" cy="182"/>
                  </a:xfrm>
                  <a:prstGeom prst="ellipse">
                    <a:avLst/>
                  </a:prstGeom>
                  <a:solidFill>
                    <a:srgbClr val="8C8C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73" name="Oval 202"/>
                  <p:cNvSpPr>
                    <a:spLocks noChangeArrowheads="1"/>
                  </p:cNvSpPr>
                  <p:nvPr/>
                </p:nvSpPr>
                <p:spPr bwMode="auto">
                  <a:xfrm>
                    <a:off x="2918" y="3455"/>
                    <a:ext cx="210" cy="222"/>
                  </a:xfrm>
                  <a:prstGeom prst="ellipse">
                    <a:avLst/>
                  </a:prstGeom>
                  <a:solidFill>
                    <a:srgbClr val="56565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74" name="Oval 203"/>
                  <p:cNvSpPr>
                    <a:spLocks noChangeArrowheads="1"/>
                  </p:cNvSpPr>
                  <p:nvPr/>
                </p:nvSpPr>
                <p:spPr bwMode="auto">
                  <a:xfrm>
                    <a:off x="2921" y="3460"/>
                    <a:ext cx="202" cy="213"/>
                  </a:xfrm>
                  <a:prstGeom prst="ellipse">
                    <a:avLst/>
                  </a:pr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75" name="Oval 204"/>
                  <p:cNvSpPr>
                    <a:spLocks noChangeArrowheads="1"/>
                  </p:cNvSpPr>
                  <p:nvPr/>
                </p:nvSpPr>
                <p:spPr bwMode="auto">
                  <a:xfrm>
                    <a:off x="2924" y="3464"/>
                    <a:ext cx="195" cy="204"/>
                  </a:xfrm>
                  <a:prstGeom prst="ellipse">
                    <a:avLst/>
                  </a:prstGeom>
                  <a:solidFill>
                    <a:srgbClr val="686868"/>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76" name="Oval 205"/>
                  <p:cNvSpPr>
                    <a:spLocks noChangeArrowheads="1"/>
                  </p:cNvSpPr>
                  <p:nvPr/>
                </p:nvSpPr>
                <p:spPr bwMode="auto">
                  <a:xfrm>
                    <a:off x="2927" y="3469"/>
                    <a:ext cx="187" cy="196"/>
                  </a:xfrm>
                  <a:prstGeom prst="ellipse">
                    <a:avLst/>
                  </a:prstGeom>
                  <a:solidFill>
                    <a:srgbClr val="70707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77" name="Oval 206"/>
                  <p:cNvSpPr>
                    <a:spLocks noChangeArrowheads="1"/>
                  </p:cNvSpPr>
                  <p:nvPr/>
                </p:nvSpPr>
                <p:spPr bwMode="auto">
                  <a:xfrm>
                    <a:off x="2931" y="3474"/>
                    <a:ext cx="179" cy="187"/>
                  </a:xfrm>
                  <a:prstGeom prst="ellipse">
                    <a:avLst/>
                  </a:prstGeom>
                  <a:solidFill>
                    <a:srgbClr val="797979"/>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78" name="Oval 207"/>
                  <p:cNvSpPr>
                    <a:spLocks noChangeArrowheads="1"/>
                  </p:cNvSpPr>
                  <p:nvPr/>
                </p:nvSpPr>
                <p:spPr bwMode="auto">
                  <a:xfrm>
                    <a:off x="2934" y="3479"/>
                    <a:ext cx="171" cy="178"/>
                  </a:xfrm>
                  <a:prstGeom prst="ellipse">
                    <a:avLst/>
                  </a:prstGeom>
                  <a:solidFill>
                    <a:srgbClr val="82828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79" name="Oval 208"/>
                  <p:cNvSpPr>
                    <a:spLocks noChangeArrowheads="1"/>
                  </p:cNvSpPr>
                  <p:nvPr/>
                </p:nvSpPr>
                <p:spPr bwMode="auto">
                  <a:xfrm>
                    <a:off x="2936" y="3481"/>
                    <a:ext cx="167" cy="174"/>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80" name="Oval 209"/>
                  <p:cNvSpPr>
                    <a:spLocks noChangeArrowheads="1"/>
                  </p:cNvSpPr>
                  <p:nvPr/>
                </p:nvSpPr>
                <p:spPr bwMode="auto">
                  <a:xfrm>
                    <a:off x="2937" y="3483"/>
                    <a:ext cx="165" cy="171"/>
                  </a:xfrm>
                  <a:prstGeom prst="ellipse">
                    <a:avLst/>
                  </a:prstGeom>
                  <a:solidFill>
                    <a:srgbClr val="6D6D6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81" name="Oval 210"/>
                  <p:cNvSpPr>
                    <a:spLocks noChangeArrowheads="1"/>
                  </p:cNvSpPr>
                  <p:nvPr/>
                </p:nvSpPr>
                <p:spPr bwMode="auto">
                  <a:xfrm>
                    <a:off x="2938" y="3485"/>
                    <a:ext cx="162" cy="167"/>
                  </a:xfrm>
                  <a:prstGeom prst="ellipse">
                    <a:avLst/>
                  </a:prstGeom>
                  <a:solidFill>
                    <a:srgbClr val="62626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82" name="Oval 211"/>
                  <p:cNvSpPr>
                    <a:spLocks noChangeArrowheads="1"/>
                  </p:cNvSpPr>
                  <p:nvPr/>
                </p:nvSpPr>
                <p:spPr bwMode="auto">
                  <a:xfrm>
                    <a:off x="2940" y="3487"/>
                    <a:ext cx="159" cy="164"/>
                  </a:xfrm>
                  <a:prstGeom prst="ellipse">
                    <a:avLst/>
                  </a:prstGeom>
                  <a:solidFill>
                    <a:srgbClr val="585858"/>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83" name="Oval 212"/>
                  <p:cNvSpPr>
                    <a:spLocks noChangeArrowheads="1"/>
                  </p:cNvSpPr>
                  <p:nvPr/>
                </p:nvSpPr>
                <p:spPr bwMode="auto">
                  <a:xfrm>
                    <a:off x="2941" y="3489"/>
                    <a:ext cx="156" cy="161"/>
                  </a:xfrm>
                  <a:prstGeom prst="ellipse">
                    <a:avLst/>
                  </a:prstGeom>
                  <a:solidFill>
                    <a:srgbClr val="4D4D4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pic>
                <p:nvPicPr>
                  <p:cNvPr id="7984" name="Picture 2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1" y="3494"/>
                    <a:ext cx="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5" name="Picture 2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06" y="3495"/>
                    <a:ext cx="1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6" name="Picture 2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0" y="3496"/>
                    <a:ext cx="3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7" name="Picture 2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7" y="3496"/>
                    <a:ext cx="3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8" name="Picture 2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95" y="3497"/>
                    <a:ext cx="4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9" name="Picture 21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93" y="3498"/>
                    <a:ext cx="4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90" name="Picture 21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91" y="3499"/>
                    <a:ext cx="4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91" name="Picture 22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87" y="3500"/>
                    <a:ext cx="5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92" name="Picture 22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987" y="3500"/>
                    <a:ext cx="5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93" name="Picture 22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985" y="3501"/>
                    <a:ext cx="6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94" name="Picture 22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984" y="3502"/>
                    <a:ext cx="6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95" name="Picture 22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983" y="3503"/>
                    <a:ext cx="6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96" name="Picture 22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82" y="3504"/>
                    <a:ext cx="6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97" name="Picture 22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980" y="3505"/>
                    <a:ext cx="7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98" name="Picture 22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979" y="3505"/>
                    <a:ext cx="7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99" name="Picture 22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2978" y="3506"/>
                    <a:ext cx="7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00" name="Picture 22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77" y="3507"/>
                    <a:ext cx="7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01" name="Picture 230"/>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976" y="3508"/>
                    <a:ext cx="8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02" name="Picture 23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975" y="3509"/>
                    <a:ext cx="8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03" name="Picture 23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974" y="3509"/>
                    <a:ext cx="8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04" name="Picture 233"/>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973" y="3510"/>
                    <a:ext cx="8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05" name="Picture 234"/>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972" y="3511"/>
                    <a:ext cx="8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06" name="Picture 235"/>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971" y="3512"/>
                    <a:ext cx="9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07" name="Picture 236"/>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970" y="3513"/>
                    <a:ext cx="9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08" name="Picture 237"/>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969" y="3514"/>
                    <a:ext cx="9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09" name="Picture 238"/>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969" y="3514"/>
                    <a:ext cx="9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10" name="Picture 239"/>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968" y="3515"/>
                    <a:ext cx="9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11" name="Picture 240"/>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967" y="3516"/>
                    <a:ext cx="9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12" name="Picture 241"/>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2966" y="3517"/>
                    <a:ext cx="10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13" name="Picture 242"/>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2965" y="3518"/>
                    <a:ext cx="10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14" name="Picture 243"/>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2964" y="3519"/>
                    <a:ext cx="10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15" name="Picture 244"/>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2964" y="3520"/>
                    <a:ext cx="10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16" name="Picture 245"/>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2963" y="3521"/>
                    <a:ext cx="10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17" name="Picture 246"/>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2962" y="3522"/>
                    <a:ext cx="10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18" name="Picture 247"/>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2961" y="3523"/>
                    <a:ext cx="11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19" name="Picture 248"/>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2960" y="3523"/>
                    <a:ext cx="113"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20" name="Picture 249"/>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2959" y="3525"/>
                    <a:ext cx="11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21" name="Picture 250"/>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2959" y="3526"/>
                    <a:ext cx="11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22" name="Picture 251"/>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2958" y="3527"/>
                    <a:ext cx="11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23" name="Picture 252"/>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2958" y="3528"/>
                    <a:ext cx="11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24" name="Picture 253"/>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2957" y="3528"/>
                    <a:ext cx="11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25" name="Picture 254"/>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2957" y="3529"/>
                    <a:ext cx="12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26" name="Picture 255"/>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2956" y="3530"/>
                    <a:ext cx="12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27" name="Picture 256"/>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2956" y="3531"/>
                    <a:ext cx="12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28" name="Picture 257"/>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2955" y="3532"/>
                    <a:ext cx="12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29" name="Picture 258"/>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2955" y="3532"/>
                    <a:ext cx="12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30" name="Picture 259"/>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2955" y="3533"/>
                    <a:ext cx="12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31" name="Picture 260"/>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2955" y="3534"/>
                    <a:ext cx="125"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32" name="Picture 261"/>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2954" y="3536"/>
                    <a:ext cx="12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33" name="Picture 262"/>
                  <p:cNvPicPr>
                    <a:picLocks noChangeAspect="1" noChangeArrowheads="1"/>
                  </p:cNvPicPr>
                  <p:nvPr/>
                </p:nvPicPr>
                <p:blipFill>
                  <a:blip r:embed="rId51">
                    <a:extLst>
                      <a:ext uri="{28A0092B-C50C-407E-A947-70E740481C1C}">
                        <a14:useLocalDpi xmlns:a14="http://schemas.microsoft.com/office/drawing/2010/main" val="0"/>
                      </a:ext>
                    </a:extLst>
                  </a:blip>
                  <a:srcRect/>
                  <a:stretch>
                    <a:fillRect/>
                  </a:stretch>
                </p:blipFill>
                <p:spPr bwMode="auto">
                  <a:xfrm>
                    <a:off x="2953" y="3537"/>
                    <a:ext cx="128"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34" name="Picture 263"/>
                  <p:cNvPicPr>
                    <a:picLocks noChangeAspect="1"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2952" y="3539"/>
                    <a:ext cx="130"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35" name="Picture 264"/>
                  <p:cNvPicPr>
                    <a:picLocks noChangeAspect="1" noChangeArrowheads="1"/>
                  </p:cNvPicPr>
                  <p:nvPr/>
                </p:nvPicPr>
                <p:blipFill>
                  <a:blip r:embed="rId53">
                    <a:extLst>
                      <a:ext uri="{28A0092B-C50C-407E-A947-70E740481C1C}">
                        <a14:useLocalDpi xmlns:a14="http://schemas.microsoft.com/office/drawing/2010/main" val="0"/>
                      </a:ext>
                    </a:extLst>
                  </a:blip>
                  <a:srcRect/>
                  <a:stretch>
                    <a:fillRect/>
                  </a:stretch>
                </p:blipFill>
                <p:spPr bwMode="auto">
                  <a:xfrm>
                    <a:off x="2951" y="3541"/>
                    <a:ext cx="132"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36" name="Picture 265"/>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2951" y="3544"/>
                    <a:ext cx="13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37" name="Picture 266"/>
                  <p:cNvPicPr>
                    <a:picLocks noChangeAspect="1" noChangeArrowheads="1"/>
                  </p:cNvPicPr>
                  <p:nvPr/>
                </p:nvPicPr>
                <p:blipFill>
                  <a:blip r:embed="rId55">
                    <a:extLst>
                      <a:ext uri="{28A0092B-C50C-407E-A947-70E740481C1C}">
                        <a14:useLocalDpi xmlns:a14="http://schemas.microsoft.com/office/drawing/2010/main" val="0"/>
                      </a:ext>
                    </a:extLst>
                  </a:blip>
                  <a:srcRect/>
                  <a:stretch>
                    <a:fillRect/>
                  </a:stretch>
                </p:blipFill>
                <p:spPr bwMode="auto">
                  <a:xfrm>
                    <a:off x="2950" y="3545"/>
                    <a:ext cx="13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38" name="Picture 267"/>
                  <p:cNvPicPr>
                    <a:picLocks noChangeAspect="1" noChangeArrowheads="1"/>
                  </p:cNvPicPr>
                  <p:nvPr/>
                </p:nvPicPr>
                <p:blipFill>
                  <a:blip r:embed="rId56">
                    <a:extLst>
                      <a:ext uri="{28A0092B-C50C-407E-A947-70E740481C1C}">
                        <a14:useLocalDpi xmlns:a14="http://schemas.microsoft.com/office/drawing/2010/main" val="0"/>
                      </a:ext>
                    </a:extLst>
                  </a:blip>
                  <a:srcRect/>
                  <a:stretch>
                    <a:fillRect/>
                  </a:stretch>
                </p:blipFill>
                <p:spPr bwMode="auto">
                  <a:xfrm>
                    <a:off x="2950" y="3546"/>
                    <a:ext cx="13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39" name="Picture 268"/>
                  <p:cNvPicPr>
                    <a:picLocks noChangeAspect="1" noChangeArrowheads="1"/>
                  </p:cNvPicPr>
                  <p:nvPr/>
                </p:nvPicPr>
                <p:blipFill>
                  <a:blip r:embed="rId57">
                    <a:extLst>
                      <a:ext uri="{28A0092B-C50C-407E-A947-70E740481C1C}">
                        <a14:useLocalDpi xmlns:a14="http://schemas.microsoft.com/office/drawing/2010/main" val="0"/>
                      </a:ext>
                    </a:extLst>
                  </a:blip>
                  <a:srcRect/>
                  <a:stretch>
                    <a:fillRect/>
                  </a:stretch>
                </p:blipFill>
                <p:spPr bwMode="auto">
                  <a:xfrm>
                    <a:off x="2950" y="3547"/>
                    <a:ext cx="13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40" name="Picture 269"/>
                  <p:cNvPicPr>
                    <a:picLocks noChangeAspect="1" noChangeArrowheads="1"/>
                  </p:cNvPicPr>
                  <p:nvPr/>
                </p:nvPicPr>
                <p:blipFill>
                  <a:blip r:embed="rId58">
                    <a:extLst>
                      <a:ext uri="{28A0092B-C50C-407E-A947-70E740481C1C}">
                        <a14:useLocalDpi xmlns:a14="http://schemas.microsoft.com/office/drawing/2010/main" val="0"/>
                      </a:ext>
                    </a:extLst>
                  </a:blip>
                  <a:srcRect/>
                  <a:stretch>
                    <a:fillRect/>
                  </a:stretch>
                </p:blipFill>
                <p:spPr bwMode="auto">
                  <a:xfrm>
                    <a:off x="2950" y="3548"/>
                    <a:ext cx="135"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41" name="Picture 270"/>
                  <p:cNvPicPr>
                    <a:picLocks noChangeAspect="1" noChangeArrowheads="1"/>
                  </p:cNvPicPr>
                  <p:nvPr/>
                </p:nvPicPr>
                <p:blipFill>
                  <a:blip r:embed="rId59">
                    <a:extLst>
                      <a:ext uri="{28A0092B-C50C-407E-A947-70E740481C1C}">
                        <a14:useLocalDpi xmlns:a14="http://schemas.microsoft.com/office/drawing/2010/main" val="0"/>
                      </a:ext>
                    </a:extLst>
                  </a:blip>
                  <a:srcRect/>
                  <a:stretch>
                    <a:fillRect/>
                  </a:stretch>
                </p:blipFill>
                <p:spPr bwMode="auto">
                  <a:xfrm>
                    <a:off x="2949" y="3550"/>
                    <a:ext cx="13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42" name="Picture 271"/>
                  <p:cNvPicPr>
                    <a:picLocks noChangeAspect="1" noChangeArrowheads="1"/>
                  </p:cNvPicPr>
                  <p:nvPr/>
                </p:nvPicPr>
                <p:blipFill>
                  <a:blip r:embed="rId60">
                    <a:extLst>
                      <a:ext uri="{28A0092B-C50C-407E-A947-70E740481C1C}">
                        <a14:useLocalDpi xmlns:a14="http://schemas.microsoft.com/office/drawing/2010/main" val="0"/>
                      </a:ext>
                    </a:extLst>
                  </a:blip>
                  <a:srcRect/>
                  <a:stretch>
                    <a:fillRect/>
                  </a:stretch>
                </p:blipFill>
                <p:spPr bwMode="auto">
                  <a:xfrm>
                    <a:off x="2949" y="3550"/>
                    <a:ext cx="137"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43" name="Picture 272"/>
                  <p:cNvPicPr>
                    <a:picLocks noChangeAspect="1" noChangeArrowheads="1"/>
                  </p:cNvPicPr>
                  <p:nvPr/>
                </p:nvPicPr>
                <p:blipFill>
                  <a:blip r:embed="rId61" cstate="print">
                    <a:extLst>
                      <a:ext uri="{28A0092B-C50C-407E-A947-70E740481C1C}">
                        <a14:useLocalDpi xmlns:a14="http://schemas.microsoft.com/office/drawing/2010/main" val="0"/>
                      </a:ext>
                    </a:extLst>
                  </a:blip>
                  <a:srcRect/>
                  <a:stretch>
                    <a:fillRect/>
                  </a:stretch>
                </p:blipFill>
                <p:spPr bwMode="auto">
                  <a:xfrm>
                    <a:off x="2948" y="3553"/>
                    <a:ext cx="139" cy="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44" name="Picture 273"/>
                  <p:cNvPicPr>
                    <a:picLocks noChangeAspect="1" noChangeArrowheads="1"/>
                  </p:cNvPicPr>
                  <p:nvPr/>
                </p:nvPicPr>
                <p:blipFill>
                  <a:blip r:embed="rId62">
                    <a:extLst>
                      <a:ext uri="{28A0092B-C50C-407E-A947-70E740481C1C}">
                        <a14:useLocalDpi xmlns:a14="http://schemas.microsoft.com/office/drawing/2010/main" val="0"/>
                      </a:ext>
                    </a:extLst>
                  </a:blip>
                  <a:srcRect/>
                  <a:stretch>
                    <a:fillRect/>
                  </a:stretch>
                </p:blipFill>
                <p:spPr bwMode="auto">
                  <a:xfrm>
                    <a:off x="2948" y="3558"/>
                    <a:ext cx="140"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45" name="Picture 274"/>
                  <p:cNvPicPr>
                    <a:picLocks noChangeAspect="1" noChangeArrowheads="1"/>
                  </p:cNvPicPr>
                  <p:nvPr/>
                </p:nvPicPr>
                <p:blipFill>
                  <a:blip r:embed="rId63">
                    <a:extLst>
                      <a:ext uri="{28A0092B-C50C-407E-A947-70E740481C1C}">
                        <a14:useLocalDpi xmlns:a14="http://schemas.microsoft.com/office/drawing/2010/main" val="0"/>
                      </a:ext>
                    </a:extLst>
                  </a:blip>
                  <a:srcRect/>
                  <a:stretch>
                    <a:fillRect/>
                  </a:stretch>
                </p:blipFill>
                <p:spPr bwMode="auto">
                  <a:xfrm>
                    <a:off x="2947" y="3561"/>
                    <a:ext cx="141" cy="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46" name="Picture 275"/>
                  <p:cNvPicPr>
                    <a:picLocks noChangeAspect="1" noChangeArrowheads="1"/>
                  </p:cNvPicPr>
                  <p:nvPr/>
                </p:nvPicPr>
                <p:blipFill>
                  <a:blip r:embed="rId64" cstate="print">
                    <a:extLst>
                      <a:ext uri="{28A0092B-C50C-407E-A947-70E740481C1C}">
                        <a14:useLocalDpi xmlns:a14="http://schemas.microsoft.com/office/drawing/2010/main" val="0"/>
                      </a:ext>
                    </a:extLst>
                  </a:blip>
                  <a:srcRect/>
                  <a:stretch>
                    <a:fillRect/>
                  </a:stretch>
                </p:blipFill>
                <p:spPr bwMode="auto">
                  <a:xfrm>
                    <a:off x="2947" y="3565"/>
                    <a:ext cx="142"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47" name="Picture 276"/>
                  <p:cNvPicPr>
                    <a:picLocks noChangeAspect="1" noChangeArrowheads="1"/>
                  </p:cNvPicPr>
                  <p:nvPr/>
                </p:nvPicPr>
                <p:blipFill>
                  <a:blip r:embed="rId65">
                    <a:extLst>
                      <a:ext uri="{28A0092B-C50C-407E-A947-70E740481C1C}">
                        <a14:useLocalDpi xmlns:a14="http://schemas.microsoft.com/office/drawing/2010/main" val="0"/>
                      </a:ext>
                    </a:extLst>
                  </a:blip>
                  <a:srcRect/>
                  <a:stretch>
                    <a:fillRect/>
                  </a:stretch>
                </p:blipFill>
                <p:spPr bwMode="auto">
                  <a:xfrm>
                    <a:off x="2948" y="3573"/>
                    <a:ext cx="141" cy="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48" name="Picture 277"/>
                  <p:cNvPicPr>
                    <a:picLocks noChangeAspect="1" noChangeArrowheads="1"/>
                  </p:cNvPicPr>
                  <p:nvPr/>
                </p:nvPicPr>
                <p:blipFill>
                  <a:blip r:embed="rId66">
                    <a:extLst>
                      <a:ext uri="{28A0092B-C50C-407E-A947-70E740481C1C}">
                        <a14:useLocalDpi xmlns:a14="http://schemas.microsoft.com/office/drawing/2010/main" val="0"/>
                      </a:ext>
                    </a:extLst>
                  </a:blip>
                  <a:srcRect/>
                  <a:stretch>
                    <a:fillRect/>
                  </a:stretch>
                </p:blipFill>
                <p:spPr bwMode="auto">
                  <a:xfrm>
                    <a:off x="2948" y="3577"/>
                    <a:ext cx="140"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49" name="Picture 278"/>
                  <p:cNvPicPr>
                    <a:picLocks noChangeAspect="1" noChangeArrowheads="1"/>
                  </p:cNvPicPr>
                  <p:nvPr/>
                </p:nvPicPr>
                <p:blipFill>
                  <a:blip r:embed="rId67" cstate="print">
                    <a:extLst>
                      <a:ext uri="{28A0092B-C50C-407E-A947-70E740481C1C}">
                        <a14:useLocalDpi xmlns:a14="http://schemas.microsoft.com/office/drawing/2010/main" val="0"/>
                      </a:ext>
                    </a:extLst>
                  </a:blip>
                  <a:srcRect/>
                  <a:stretch>
                    <a:fillRect/>
                  </a:stretch>
                </p:blipFill>
                <p:spPr bwMode="auto">
                  <a:xfrm>
                    <a:off x="2949" y="3580"/>
                    <a:ext cx="139" cy="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50" name="Picture 279"/>
                  <p:cNvPicPr>
                    <a:picLocks noChangeAspect="1" noChangeArrowheads="1"/>
                  </p:cNvPicPr>
                  <p:nvPr/>
                </p:nvPicPr>
                <p:blipFill>
                  <a:blip r:embed="rId68">
                    <a:extLst>
                      <a:ext uri="{28A0092B-C50C-407E-A947-70E740481C1C}">
                        <a14:useLocalDpi xmlns:a14="http://schemas.microsoft.com/office/drawing/2010/main" val="0"/>
                      </a:ext>
                    </a:extLst>
                  </a:blip>
                  <a:srcRect/>
                  <a:stretch>
                    <a:fillRect/>
                  </a:stretch>
                </p:blipFill>
                <p:spPr bwMode="auto">
                  <a:xfrm>
                    <a:off x="2950" y="3585"/>
                    <a:ext cx="137"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51" name="Picture 280"/>
                  <p:cNvPicPr>
                    <a:picLocks noChangeAspect="1" noChangeArrowheads="1"/>
                  </p:cNvPicPr>
                  <p:nvPr/>
                </p:nvPicPr>
                <p:blipFill>
                  <a:blip r:embed="rId69">
                    <a:extLst>
                      <a:ext uri="{28A0092B-C50C-407E-A947-70E740481C1C}">
                        <a14:useLocalDpi xmlns:a14="http://schemas.microsoft.com/office/drawing/2010/main" val="0"/>
                      </a:ext>
                    </a:extLst>
                  </a:blip>
                  <a:srcRect/>
                  <a:stretch>
                    <a:fillRect/>
                  </a:stretch>
                </p:blipFill>
                <p:spPr bwMode="auto">
                  <a:xfrm>
                    <a:off x="2950" y="3587"/>
                    <a:ext cx="13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52" name="Picture 281"/>
                  <p:cNvPicPr>
                    <a:picLocks noChangeAspect="1" noChangeArrowheads="1"/>
                  </p:cNvPicPr>
                  <p:nvPr/>
                </p:nvPicPr>
                <p:blipFill>
                  <a:blip r:embed="rId70">
                    <a:extLst>
                      <a:ext uri="{28A0092B-C50C-407E-A947-70E740481C1C}">
                        <a14:useLocalDpi xmlns:a14="http://schemas.microsoft.com/office/drawing/2010/main" val="0"/>
                      </a:ext>
                    </a:extLst>
                  </a:blip>
                  <a:srcRect/>
                  <a:stretch>
                    <a:fillRect/>
                  </a:stretch>
                </p:blipFill>
                <p:spPr bwMode="auto">
                  <a:xfrm>
                    <a:off x="2950" y="3588"/>
                    <a:ext cx="136"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53" name="Picture 282"/>
                  <p:cNvPicPr>
                    <a:picLocks noChangeAspect="1" noChangeArrowheads="1"/>
                  </p:cNvPicPr>
                  <p:nvPr/>
                </p:nvPicPr>
                <p:blipFill>
                  <a:blip r:embed="rId71">
                    <a:extLst>
                      <a:ext uri="{28A0092B-C50C-407E-A947-70E740481C1C}">
                        <a14:useLocalDpi xmlns:a14="http://schemas.microsoft.com/office/drawing/2010/main" val="0"/>
                      </a:ext>
                    </a:extLst>
                  </a:blip>
                  <a:srcRect/>
                  <a:stretch>
                    <a:fillRect/>
                  </a:stretch>
                </p:blipFill>
                <p:spPr bwMode="auto">
                  <a:xfrm>
                    <a:off x="2951" y="3590"/>
                    <a:ext cx="13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54" name="Picture 283"/>
                  <p:cNvPicPr>
                    <a:picLocks noChangeAspect="1" noChangeArrowheads="1"/>
                  </p:cNvPicPr>
                  <p:nvPr/>
                </p:nvPicPr>
                <p:blipFill>
                  <a:blip r:embed="rId72">
                    <a:extLst>
                      <a:ext uri="{28A0092B-C50C-407E-A947-70E740481C1C}">
                        <a14:useLocalDpi xmlns:a14="http://schemas.microsoft.com/office/drawing/2010/main" val="0"/>
                      </a:ext>
                    </a:extLst>
                  </a:blip>
                  <a:srcRect/>
                  <a:stretch>
                    <a:fillRect/>
                  </a:stretch>
                </p:blipFill>
                <p:spPr bwMode="auto">
                  <a:xfrm>
                    <a:off x="2951" y="3591"/>
                    <a:ext cx="13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55" name="Picture 284"/>
                  <p:cNvPicPr>
                    <a:picLocks noChangeAspect="1" noChangeArrowheads="1"/>
                  </p:cNvPicPr>
                  <p:nvPr/>
                </p:nvPicPr>
                <p:blipFill>
                  <a:blip r:embed="rId73">
                    <a:extLst>
                      <a:ext uri="{28A0092B-C50C-407E-A947-70E740481C1C}">
                        <a14:useLocalDpi xmlns:a14="http://schemas.microsoft.com/office/drawing/2010/main" val="0"/>
                      </a:ext>
                    </a:extLst>
                  </a:blip>
                  <a:srcRect/>
                  <a:stretch>
                    <a:fillRect/>
                  </a:stretch>
                </p:blipFill>
                <p:spPr bwMode="auto">
                  <a:xfrm>
                    <a:off x="2952" y="3591"/>
                    <a:ext cx="133"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56" name="Picture 285"/>
                  <p:cNvPicPr>
                    <a:picLocks noChangeAspect="1" noChangeArrowheads="1"/>
                  </p:cNvPicPr>
                  <p:nvPr/>
                </p:nvPicPr>
                <p:blipFill>
                  <a:blip r:embed="rId74">
                    <a:extLst>
                      <a:ext uri="{28A0092B-C50C-407E-A947-70E740481C1C}">
                        <a14:useLocalDpi xmlns:a14="http://schemas.microsoft.com/office/drawing/2010/main" val="0"/>
                      </a:ext>
                    </a:extLst>
                  </a:blip>
                  <a:srcRect/>
                  <a:stretch>
                    <a:fillRect/>
                  </a:stretch>
                </p:blipFill>
                <p:spPr bwMode="auto">
                  <a:xfrm>
                    <a:off x="2952" y="3593"/>
                    <a:ext cx="13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57" name="Picture 286"/>
                  <p:cNvPicPr>
                    <a:picLocks noChangeAspect="1" noChangeArrowheads="1"/>
                  </p:cNvPicPr>
                  <p:nvPr/>
                </p:nvPicPr>
                <p:blipFill>
                  <a:blip r:embed="rId75">
                    <a:extLst>
                      <a:ext uri="{28A0092B-C50C-407E-A947-70E740481C1C}">
                        <a14:useLocalDpi xmlns:a14="http://schemas.microsoft.com/office/drawing/2010/main" val="0"/>
                      </a:ext>
                    </a:extLst>
                  </a:blip>
                  <a:srcRect/>
                  <a:stretch>
                    <a:fillRect/>
                  </a:stretch>
                </p:blipFill>
                <p:spPr bwMode="auto">
                  <a:xfrm>
                    <a:off x="2953" y="3594"/>
                    <a:ext cx="132"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58" name="Picture 287"/>
                  <p:cNvPicPr>
                    <a:picLocks noChangeAspect="1" noChangeArrowheads="1"/>
                  </p:cNvPicPr>
                  <p:nvPr/>
                </p:nvPicPr>
                <p:blipFill>
                  <a:blip r:embed="rId76">
                    <a:extLst>
                      <a:ext uri="{28A0092B-C50C-407E-A947-70E740481C1C}">
                        <a14:useLocalDpi xmlns:a14="http://schemas.microsoft.com/office/drawing/2010/main" val="0"/>
                      </a:ext>
                    </a:extLst>
                  </a:blip>
                  <a:srcRect/>
                  <a:stretch>
                    <a:fillRect/>
                  </a:stretch>
                </p:blipFill>
                <p:spPr bwMode="auto">
                  <a:xfrm>
                    <a:off x="2954" y="3596"/>
                    <a:ext cx="130"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59" name="Picture 288"/>
                  <p:cNvPicPr>
                    <a:picLocks noChangeAspect="1" noChangeArrowheads="1"/>
                  </p:cNvPicPr>
                  <p:nvPr/>
                </p:nvPicPr>
                <p:blipFill>
                  <a:blip r:embed="rId77">
                    <a:extLst>
                      <a:ext uri="{28A0092B-C50C-407E-A947-70E740481C1C}">
                        <a14:useLocalDpi xmlns:a14="http://schemas.microsoft.com/office/drawing/2010/main" val="0"/>
                      </a:ext>
                    </a:extLst>
                  </a:blip>
                  <a:srcRect/>
                  <a:stretch>
                    <a:fillRect/>
                  </a:stretch>
                </p:blipFill>
                <p:spPr bwMode="auto">
                  <a:xfrm>
                    <a:off x="2955" y="3598"/>
                    <a:ext cx="12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60" name="Picture 289"/>
                  <p:cNvPicPr>
                    <a:picLocks noChangeAspect="1" noChangeArrowheads="1"/>
                  </p:cNvPicPr>
                  <p:nvPr/>
                </p:nvPicPr>
                <p:blipFill>
                  <a:blip r:embed="rId78">
                    <a:extLst>
                      <a:ext uri="{28A0092B-C50C-407E-A947-70E740481C1C}">
                        <a14:useLocalDpi xmlns:a14="http://schemas.microsoft.com/office/drawing/2010/main" val="0"/>
                      </a:ext>
                    </a:extLst>
                  </a:blip>
                  <a:srcRect/>
                  <a:stretch>
                    <a:fillRect/>
                  </a:stretch>
                </p:blipFill>
                <p:spPr bwMode="auto">
                  <a:xfrm>
                    <a:off x="2955" y="3599"/>
                    <a:ext cx="12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61" name="Picture 290"/>
                  <p:cNvPicPr>
                    <a:picLocks noChangeAspect="1" noChangeArrowheads="1"/>
                  </p:cNvPicPr>
                  <p:nvPr/>
                </p:nvPicPr>
                <p:blipFill>
                  <a:blip r:embed="rId79">
                    <a:extLst>
                      <a:ext uri="{28A0092B-C50C-407E-A947-70E740481C1C}">
                        <a14:useLocalDpi xmlns:a14="http://schemas.microsoft.com/office/drawing/2010/main" val="0"/>
                      </a:ext>
                    </a:extLst>
                  </a:blip>
                  <a:srcRect/>
                  <a:stretch>
                    <a:fillRect/>
                  </a:stretch>
                </p:blipFill>
                <p:spPr bwMode="auto">
                  <a:xfrm>
                    <a:off x="2955" y="3600"/>
                    <a:ext cx="12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62" name="Picture 291"/>
                  <p:cNvPicPr>
                    <a:picLocks noChangeAspect="1" noChangeArrowheads="1"/>
                  </p:cNvPicPr>
                  <p:nvPr/>
                </p:nvPicPr>
                <p:blipFill>
                  <a:blip r:embed="rId80">
                    <a:extLst>
                      <a:ext uri="{28A0092B-C50C-407E-A947-70E740481C1C}">
                        <a14:useLocalDpi xmlns:a14="http://schemas.microsoft.com/office/drawing/2010/main" val="0"/>
                      </a:ext>
                    </a:extLst>
                  </a:blip>
                  <a:srcRect/>
                  <a:stretch>
                    <a:fillRect/>
                  </a:stretch>
                </p:blipFill>
                <p:spPr bwMode="auto">
                  <a:xfrm>
                    <a:off x="2955" y="3600"/>
                    <a:ext cx="12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63" name="Picture 292"/>
                  <p:cNvPicPr>
                    <a:picLocks noChangeAspect="1" noChangeArrowheads="1"/>
                  </p:cNvPicPr>
                  <p:nvPr/>
                </p:nvPicPr>
                <p:blipFill>
                  <a:blip r:embed="rId81">
                    <a:extLst>
                      <a:ext uri="{28A0092B-C50C-407E-A947-70E740481C1C}">
                        <a14:useLocalDpi xmlns:a14="http://schemas.microsoft.com/office/drawing/2010/main" val="0"/>
                      </a:ext>
                    </a:extLst>
                  </a:blip>
                  <a:srcRect/>
                  <a:stretch>
                    <a:fillRect/>
                  </a:stretch>
                </p:blipFill>
                <p:spPr bwMode="auto">
                  <a:xfrm>
                    <a:off x="2956" y="3601"/>
                    <a:ext cx="12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64" name="Picture 293"/>
                  <p:cNvPicPr>
                    <a:picLocks noChangeAspect="1" noChangeArrowheads="1"/>
                  </p:cNvPicPr>
                  <p:nvPr/>
                </p:nvPicPr>
                <p:blipFill>
                  <a:blip r:embed="rId82">
                    <a:extLst>
                      <a:ext uri="{28A0092B-C50C-407E-A947-70E740481C1C}">
                        <a14:useLocalDpi xmlns:a14="http://schemas.microsoft.com/office/drawing/2010/main" val="0"/>
                      </a:ext>
                    </a:extLst>
                  </a:blip>
                  <a:srcRect/>
                  <a:stretch>
                    <a:fillRect/>
                  </a:stretch>
                </p:blipFill>
                <p:spPr bwMode="auto">
                  <a:xfrm>
                    <a:off x="2956" y="3602"/>
                    <a:ext cx="12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65" name="Picture 294"/>
                  <p:cNvPicPr>
                    <a:picLocks noChangeAspect="1" noChangeArrowheads="1"/>
                  </p:cNvPicPr>
                  <p:nvPr/>
                </p:nvPicPr>
                <p:blipFill>
                  <a:blip r:embed="rId83">
                    <a:extLst>
                      <a:ext uri="{28A0092B-C50C-407E-A947-70E740481C1C}">
                        <a14:useLocalDpi xmlns:a14="http://schemas.microsoft.com/office/drawing/2010/main" val="0"/>
                      </a:ext>
                    </a:extLst>
                  </a:blip>
                  <a:srcRect/>
                  <a:stretch>
                    <a:fillRect/>
                  </a:stretch>
                </p:blipFill>
                <p:spPr bwMode="auto">
                  <a:xfrm>
                    <a:off x="2957" y="3603"/>
                    <a:ext cx="12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66" name="Picture 295"/>
                  <p:cNvPicPr>
                    <a:picLocks noChangeAspect="1" noChangeArrowheads="1"/>
                  </p:cNvPicPr>
                  <p:nvPr/>
                </p:nvPicPr>
                <p:blipFill>
                  <a:blip r:embed="rId84">
                    <a:extLst>
                      <a:ext uri="{28A0092B-C50C-407E-A947-70E740481C1C}">
                        <a14:useLocalDpi xmlns:a14="http://schemas.microsoft.com/office/drawing/2010/main" val="0"/>
                      </a:ext>
                    </a:extLst>
                  </a:blip>
                  <a:srcRect/>
                  <a:stretch>
                    <a:fillRect/>
                  </a:stretch>
                </p:blipFill>
                <p:spPr bwMode="auto">
                  <a:xfrm>
                    <a:off x="2957" y="3604"/>
                    <a:ext cx="12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67" name="Picture 296"/>
                  <p:cNvPicPr>
                    <a:picLocks noChangeAspect="1" noChangeArrowheads="1"/>
                  </p:cNvPicPr>
                  <p:nvPr/>
                </p:nvPicPr>
                <p:blipFill>
                  <a:blip r:embed="rId85">
                    <a:extLst>
                      <a:ext uri="{28A0092B-C50C-407E-A947-70E740481C1C}">
                        <a14:useLocalDpi xmlns:a14="http://schemas.microsoft.com/office/drawing/2010/main" val="0"/>
                      </a:ext>
                    </a:extLst>
                  </a:blip>
                  <a:srcRect/>
                  <a:stretch>
                    <a:fillRect/>
                  </a:stretch>
                </p:blipFill>
                <p:spPr bwMode="auto">
                  <a:xfrm>
                    <a:off x="2958" y="3605"/>
                    <a:ext cx="12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68" name="Picture 297"/>
                  <p:cNvPicPr>
                    <a:picLocks noChangeAspect="1" noChangeArrowheads="1"/>
                  </p:cNvPicPr>
                  <p:nvPr/>
                </p:nvPicPr>
                <p:blipFill>
                  <a:blip r:embed="rId86">
                    <a:extLst>
                      <a:ext uri="{28A0092B-C50C-407E-A947-70E740481C1C}">
                        <a14:useLocalDpi xmlns:a14="http://schemas.microsoft.com/office/drawing/2010/main" val="0"/>
                      </a:ext>
                    </a:extLst>
                  </a:blip>
                  <a:srcRect/>
                  <a:stretch>
                    <a:fillRect/>
                  </a:stretch>
                </p:blipFill>
                <p:spPr bwMode="auto">
                  <a:xfrm>
                    <a:off x="2958" y="3605"/>
                    <a:ext cx="12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69" name="Picture 298"/>
                  <p:cNvPicPr>
                    <a:picLocks noChangeAspect="1" noChangeArrowheads="1"/>
                  </p:cNvPicPr>
                  <p:nvPr/>
                </p:nvPicPr>
                <p:blipFill>
                  <a:blip r:embed="rId87">
                    <a:extLst>
                      <a:ext uri="{28A0092B-C50C-407E-A947-70E740481C1C}">
                        <a14:useLocalDpi xmlns:a14="http://schemas.microsoft.com/office/drawing/2010/main" val="0"/>
                      </a:ext>
                    </a:extLst>
                  </a:blip>
                  <a:srcRect/>
                  <a:stretch>
                    <a:fillRect/>
                  </a:stretch>
                </p:blipFill>
                <p:spPr bwMode="auto">
                  <a:xfrm>
                    <a:off x="2959" y="3606"/>
                    <a:ext cx="12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70" name="Picture 299"/>
                  <p:cNvPicPr>
                    <a:picLocks noChangeAspect="1" noChangeArrowheads="1"/>
                  </p:cNvPicPr>
                  <p:nvPr/>
                </p:nvPicPr>
                <p:blipFill>
                  <a:blip r:embed="rId88">
                    <a:extLst>
                      <a:ext uri="{28A0092B-C50C-407E-A947-70E740481C1C}">
                        <a14:useLocalDpi xmlns:a14="http://schemas.microsoft.com/office/drawing/2010/main" val="0"/>
                      </a:ext>
                    </a:extLst>
                  </a:blip>
                  <a:srcRect/>
                  <a:stretch>
                    <a:fillRect/>
                  </a:stretch>
                </p:blipFill>
                <p:spPr bwMode="auto">
                  <a:xfrm>
                    <a:off x="2959" y="3607"/>
                    <a:ext cx="12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71" name="Picture 300"/>
                  <p:cNvPicPr>
                    <a:picLocks noChangeAspect="1" noChangeArrowheads="1"/>
                  </p:cNvPicPr>
                  <p:nvPr/>
                </p:nvPicPr>
                <p:blipFill>
                  <a:blip r:embed="rId89">
                    <a:extLst>
                      <a:ext uri="{28A0092B-C50C-407E-A947-70E740481C1C}">
                        <a14:useLocalDpi xmlns:a14="http://schemas.microsoft.com/office/drawing/2010/main" val="0"/>
                      </a:ext>
                    </a:extLst>
                  </a:blip>
                  <a:srcRect/>
                  <a:stretch>
                    <a:fillRect/>
                  </a:stretch>
                </p:blipFill>
                <p:spPr bwMode="auto">
                  <a:xfrm>
                    <a:off x="2959" y="3608"/>
                    <a:ext cx="12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72" name="Picture 301"/>
                  <p:cNvPicPr>
                    <a:picLocks noChangeAspect="1" noChangeArrowheads="1"/>
                  </p:cNvPicPr>
                  <p:nvPr/>
                </p:nvPicPr>
                <p:blipFill>
                  <a:blip r:embed="rId90">
                    <a:extLst>
                      <a:ext uri="{28A0092B-C50C-407E-A947-70E740481C1C}">
                        <a14:useLocalDpi xmlns:a14="http://schemas.microsoft.com/office/drawing/2010/main" val="0"/>
                      </a:ext>
                    </a:extLst>
                  </a:blip>
                  <a:srcRect/>
                  <a:stretch>
                    <a:fillRect/>
                  </a:stretch>
                </p:blipFill>
                <p:spPr bwMode="auto">
                  <a:xfrm>
                    <a:off x="2959" y="3609"/>
                    <a:ext cx="11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73" name="Picture 302"/>
                  <p:cNvPicPr>
                    <a:picLocks noChangeAspect="1" noChangeArrowheads="1"/>
                  </p:cNvPicPr>
                  <p:nvPr/>
                </p:nvPicPr>
                <p:blipFill>
                  <a:blip r:embed="rId91">
                    <a:extLst>
                      <a:ext uri="{28A0092B-C50C-407E-A947-70E740481C1C}">
                        <a14:useLocalDpi xmlns:a14="http://schemas.microsoft.com/office/drawing/2010/main" val="0"/>
                      </a:ext>
                    </a:extLst>
                  </a:blip>
                  <a:srcRect/>
                  <a:stretch>
                    <a:fillRect/>
                  </a:stretch>
                </p:blipFill>
                <p:spPr bwMode="auto">
                  <a:xfrm>
                    <a:off x="2960" y="3609"/>
                    <a:ext cx="11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74" name="Picture 303"/>
                  <p:cNvPicPr>
                    <a:picLocks noChangeAspect="1" noChangeArrowheads="1"/>
                  </p:cNvPicPr>
                  <p:nvPr/>
                </p:nvPicPr>
                <p:blipFill>
                  <a:blip r:embed="rId92">
                    <a:extLst>
                      <a:ext uri="{28A0092B-C50C-407E-A947-70E740481C1C}">
                        <a14:useLocalDpi xmlns:a14="http://schemas.microsoft.com/office/drawing/2010/main" val="0"/>
                      </a:ext>
                    </a:extLst>
                  </a:blip>
                  <a:srcRect/>
                  <a:stretch>
                    <a:fillRect/>
                  </a:stretch>
                </p:blipFill>
                <p:spPr bwMode="auto">
                  <a:xfrm>
                    <a:off x="2961" y="3610"/>
                    <a:ext cx="11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75" name="Picture 304"/>
                  <p:cNvPicPr>
                    <a:picLocks noChangeAspect="1" noChangeArrowheads="1"/>
                  </p:cNvPicPr>
                  <p:nvPr/>
                </p:nvPicPr>
                <p:blipFill>
                  <a:blip r:embed="rId93">
                    <a:extLst>
                      <a:ext uri="{28A0092B-C50C-407E-A947-70E740481C1C}">
                        <a14:useLocalDpi xmlns:a14="http://schemas.microsoft.com/office/drawing/2010/main" val="0"/>
                      </a:ext>
                    </a:extLst>
                  </a:blip>
                  <a:srcRect/>
                  <a:stretch>
                    <a:fillRect/>
                  </a:stretch>
                </p:blipFill>
                <p:spPr bwMode="auto">
                  <a:xfrm>
                    <a:off x="2962" y="3611"/>
                    <a:ext cx="11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76" name="Picture 305"/>
                  <p:cNvPicPr>
                    <a:picLocks noChangeAspect="1" noChangeArrowheads="1"/>
                  </p:cNvPicPr>
                  <p:nvPr/>
                </p:nvPicPr>
                <p:blipFill>
                  <a:blip r:embed="rId94">
                    <a:extLst>
                      <a:ext uri="{28A0092B-C50C-407E-A947-70E740481C1C}">
                        <a14:useLocalDpi xmlns:a14="http://schemas.microsoft.com/office/drawing/2010/main" val="0"/>
                      </a:ext>
                    </a:extLst>
                  </a:blip>
                  <a:srcRect/>
                  <a:stretch>
                    <a:fillRect/>
                  </a:stretch>
                </p:blipFill>
                <p:spPr bwMode="auto">
                  <a:xfrm>
                    <a:off x="2962" y="3612"/>
                    <a:ext cx="11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77" name="Picture 306"/>
                  <p:cNvPicPr>
                    <a:picLocks noChangeAspect="1" noChangeArrowheads="1"/>
                  </p:cNvPicPr>
                  <p:nvPr/>
                </p:nvPicPr>
                <p:blipFill>
                  <a:blip r:embed="rId95">
                    <a:extLst>
                      <a:ext uri="{28A0092B-C50C-407E-A947-70E740481C1C}">
                        <a14:useLocalDpi xmlns:a14="http://schemas.microsoft.com/office/drawing/2010/main" val="0"/>
                      </a:ext>
                    </a:extLst>
                  </a:blip>
                  <a:srcRect/>
                  <a:stretch>
                    <a:fillRect/>
                  </a:stretch>
                </p:blipFill>
                <p:spPr bwMode="auto">
                  <a:xfrm>
                    <a:off x="2963" y="3613"/>
                    <a:ext cx="11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78" name="Picture 307"/>
                  <p:cNvPicPr>
                    <a:picLocks noChangeAspect="1" noChangeArrowheads="1"/>
                  </p:cNvPicPr>
                  <p:nvPr/>
                </p:nvPicPr>
                <p:blipFill>
                  <a:blip r:embed="rId96">
                    <a:extLst>
                      <a:ext uri="{28A0092B-C50C-407E-A947-70E740481C1C}">
                        <a14:useLocalDpi xmlns:a14="http://schemas.microsoft.com/office/drawing/2010/main" val="0"/>
                      </a:ext>
                    </a:extLst>
                  </a:blip>
                  <a:srcRect/>
                  <a:stretch>
                    <a:fillRect/>
                  </a:stretch>
                </p:blipFill>
                <p:spPr bwMode="auto">
                  <a:xfrm>
                    <a:off x="2964" y="3614"/>
                    <a:ext cx="11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79" name="Picture 308"/>
                  <p:cNvPicPr>
                    <a:picLocks noChangeAspect="1" noChangeArrowheads="1"/>
                  </p:cNvPicPr>
                  <p:nvPr/>
                </p:nvPicPr>
                <p:blipFill>
                  <a:blip r:embed="rId97">
                    <a:extLst>
                      <a:ext uri="{28A0092B-C50C-407E-A947-70E740481C1C}">
                        <a14:useLocalDpi xmlns:a14="http://schemas.microsoft.com/office/drawing/2010/main" val="0"/>
                      </a:ext>
                    </a:extLst>
                  </a:blip>
                  <a:srcRect/>
                  <a:stretch>
                    <a:fillRect/>
                  </a:stretch>
                </p:blipFill>
                <p:spPr bwMode="auto">
                  <a:xfrm>
                    <a:off x="2964" y="3614"/>
                    <a:ext cx="11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80" name="Picture 309"/>
                  <p:cNvPicPr>
                    <a:picLocks noChangeAspect="1" noChangeArrowheads="1"/>
                  </p:cNvPicPr>
                  <p:nvPr/>
                </p:nvPicPr>
                <p:blipFill>
                  <a:blip r:embed="rId98">
                    <a:extLst>
                      <a:ext uri="{28A0092B-C50C-407E-A947-70E740481C1C}">
                        <a14:useLocalDpi xmlns:a14="http://schemas.microsoft.com/office/drawing/2010/main" val="0"/>
                      </a:ext>
                    </a:extLst>
                  </a:blip>
                  <a:srcRect/>
                  <a:stretch>
                    <a:fillRect/>
                  </a:stretch>
                </p:blipFill>
                <p:spPr bwMode="auto">
                  <a:xfrm>
                    <a:off x="2964" y="3615"/>
                    <a:ext cx="11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81" name="Picture 310"/>
                  <p:cNvPicPr>
                    <a:picLocks noChangeAspect="1" noChangeArrowheads="1"/>
                  </p:cNvPicPr>
                  <p:nvPr/>
                </p:nvPicPr>
                <p:blipFill>
                  <a:blip r:embed="rId99">
                    <a:extLst>
                      <a:ext uri="{28A0092B-C50C-407E-A947-70E740481C1C}">
                        <a14:useLocalDpi xmlns:a14="http://schemas.microsoft.com/office/drawing/2010/main" val="0"/>
                      </a:ext>
                    </a:extLst>
                  </a:blip>
                  <a:srcRect/>
                  <a:stretch>
                    <a:fillRect/>
                  </a:stretch>
                </p:blipFill>
                <p:spPr bwMode="auto">
                  <a:xfrm>
                    <a:off x="2965" y="3616"/>
                    <a:ext cx="10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82" name="Picture 311"/>
                  <p:cNvPicPr>
                    <a:picLocks noChangeAspect="1" noChangeArrowheads="1"/>
                  </p:cNvPicPr>
                  <p:nvPr/>
                </p:nvPicPr>
                <p:blipFill>
                  <a:blip r:embed="rId100">
                    <a:extLst>
                      <a:ext uri="{28A0092B-C50C-407E-A947-70E740481C1C}">
                        <a14:useLocalDpi xmlns:a14="http://schemas.microsoft.com/office/drawing/2010/main" val="0"/>
                      </a:ext>
                    </a:extLst>
                  </a:blip>
                  <a:srcRect/>
                  <a:stretch>
                    <a:fillRect/>
                  </a:stretch>
                </p:blipFill>
                <p:spPr bwMode="auto">
                  <a:xfrm>
                    <a:off x="2966" y="3617"/>
                    <a:ext cx="10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83" name="Picture 312"/>
                  <p:cNvPicPr>
                    <a:picLocks noChangeAspect="1" noChangeArrowheads="1"/>
                  </p:cNvPicPr>
                  <p:nvPr/>
                </p:nvPicPr>
                <p:blipFill>
                  <a:blip r:embed="rId101">
                    <a:extLst>
                      <a:ext uri="{28A0092B-C50C-407E-A947-70E740481C1C}">
                        <a14:useLocalDpi xmlns:a14="http://schemas.microsoft.com/office/drawing/2010/main" val="0"/>
                      </a:ext>
                    </a:extLst>
                  </a:blip>
                  <a:srcRect/>
                  <a:stretch>
                    <a:fillRect/>
                  </a:stretch>
                </p:blipFill>
                <p:spPr bwMode="auto">
                  <a:xfrm>
                    <a:off x="2967" y="3618"/>
                    <a:ext cx="10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84" name="Picture 313"/>
                  <p:cNvPicPr>
                    <a:picLocks noChangeAspect="1" noChangeArrowheads="1"/>
                  </p:cNvPicPr>
                  <p:nvPr/>
                </p:nvPicPr>
                <p:blipFill>
                  <a:blip r:embed="rId102">
                    <a:extLst>
                      <a:ext uri="{28A0092B-C50C-407E-A947-70E740481C1C}">
                        <a14:useLocalDpi xmlns:a14="http://schemas.microsoft.com/office/drawing/2010/main" val="0"/>
                      </a:ext>
                    </a:extLst>
                  </a:blip>
                  <a:srcRect/>
                  <a:stretch>
                    <a:fillRect/>
                  </a:stretch>
                </p:blipFill>
                <p:spPr bwMode="auto">
                  <a:xfrm>
                    <a:off x="2968" y="3618"/>
                    <a:ext cx="10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85" name="Picture 314"/>
                  <p:cNvPicPr>
                    <a:picLocks noChangeAspect="1" noChangeArrowheads="1"/>
                  </p:cNvPicPr>
                  <p:nvPr/>
                </p:nvPicPr>
                <p:blipFill>
                  <a:blip r:embed="rId103">
                    <a:extLst>
                      <a:ext uri="{28A0092B-C50C-407E-A947-70E740481C1C}">
                        <a14:useLocalDpi xmlns:a14="http://schemas.microsoft.com/office/drawing/2010/main" val="0"/>
                      </a:ext>
                    </a:extLst>
                  </a:blip>
                  <a:srcRect/>
                  <a:stretch>
                    <a:fillRect/>
                  </a:stretch>
                </p:blipFill>
                <p:spPr bwMode="auto">
                  <a:xfrm>
                    <a:off x="2968" y="3619"/>
                    <a:ext cx="10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86" name="Picture 315"/>
                  <p:cNvPicPr>
                    <a:picLocks noChangeAspect="1" noChangeArrowheads="1"/>
                  </p:cNvPicPr>
                  <p:nvPr/>
                </p:nvPicPr>
                <p:blipFill>
                  <a:blip r:embed="rId104">
                    <a:extLst>
                      <a:ext uri="{28A0092B-C50C-407E-A947-70E740481C1C}">
                        <a14:useLocalDpi xmlns:a14="http://schemas.microsoft.com/office/drawing/2010/main" val="0"/>
                      </a:ext>
                    </a:extLst>
                  </a:blip>
                  <a:srcRect/>
                  <a:stretch>
                    <a:fillRect/>
                  </a:stretch>
                </p:blipFill>
                <p:spPr bwMode="auto">
                  <a:xfrm>
                    <a:off x="2969" y="3620"/>
                    <a:ext cx="10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87" name="Picture 316"/>
                  <p:cNvPicPr>
                    <a:picLocks noChangeAspect="1" noChangeArrowheads="1"/>
                  </p:cNvPicPr>
                  <p:nvPr/>
                </p:nvPicPr>
                <p:blipFill>
                  <a:blip r:embed="rId105">
                    <a:extLst>
                      <a:ext uri="{28A0092B-C50C-407E-A947-70E740481C1C}">
                        <a14:useLocalDpi xmlns:a14="http://schemas.microsoft.com/office/drawing/2010/main" val="0"/>
                      </a:ext>
                    </a:extLst>
                  </a:blip>
                  <a:srcRect/>
                  <a:stretch>
                    <a:fillRect/>
                  </a:stretch>
                </p:blipFill>
                <p:spPr bwMode="auto">
                  <a:xfrm>
                    <a:off x="2969" y="3621"/>
                    <a:ext cx="10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88" name="Picture 317"/>
                  <p:cNvPicPr>
                    <a:picLocks noChangeAspect="1" noChangeArrowheads="1"/>
                  </p:cNvPicPr>
                  <p:nvPr/>
                </p:nvPicPr>
                <p:blipFill>
                  <a:blip r:embed="rId106">
                    <a:extLst>
                      <a:ext uri="{28A0092B-C50C-407E-A947-70E740481C1C}">
                        <a14:useLocalDpi xmlns:a14="http://schemas.microsoft.com/office/drawing/2010/main" val="0"/>
                      </a:ext>
                    </a:extLst>
                  </a:blip>
                  <a:srcRect/>
                  <a:stretch>
                    <a:fillRect/>
                  </a:stretch>
                </p:blipFill>
                <p:spPr bwMode="auto">
                  <a:xfrm>
                    <a:off x="2970" y="3622"/>
                    <a:ext cx="9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89" name="Picture 318"/>
                  <p:cNvPicPr>
                    <a:picLocks noChangeAspect="1" noChangeArrowheads="1"/>
                  </p:cNvPicPr>
                  <p:nvPr/>
                </p:nvPicPr>
                <p:blipFill>
                  <a:blip r:embed="rId107">
                    <a:extLst>
                      <a:ext uri="{28A0092B-C50C-407E-A947-70E740481C1C}">
                        <a14:useLocalDpi xmlns:a14="http://schemas.microsoft.com/office/drawing/2010/main" val="0"/>
                      </a:ext>
                    </a:extLst>
                  </a:blip>
                  <a:srcRect/>
                  <a:stretch>
                    <a:fillRect/>
                  </a:stretch>
                </p:blipFill>
                <p:spPr bwMode="auto">
                  <a:xfrm>
                    <a:off x="2971" y="3623"/>
                    <a:ext cx="9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 name="Picture 319"/>
                  <p:cNvPicPr>
                    <a:picLocks noChangeAspect="1" noChangeArrowheads="1"/>
                  </p:cNvPicPr>
                  <p:nvPr/>
                </p:nvPicPr>
                <p:blipFill>
                  <a:blip r:embed="rId108">
                    <a:extLst>
                      <a:ext uri="{28A0092B-C50C-407E-A947-70E740481C1C}">
                        <a14:useLocalDpi xmlns:a14="http://schemas.microsoft.com/office/drawing/2010/main" val="0"/>
                      </a:ext>
                    </a:extLst>
                  </a:blip>
                  <a:srcRect/>
                  <a:stretch>
                    <a:fillRect/>
                  </a:stretch>
                </p:blipFill>
                <p:spPr bwMode="auto">
                  <a:xfrm>
                    <a:off x="2972" y="3623"/>
                    <a:ext cx="9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1" name="Picture 320"/>
                  <p:cNvPicPr>
                    <a:picLocks noChangeAspect="1" noChangeArrowheads="1"/>
                  </p:cNvPicPr>
                  <p:nvPr/>
                </p:nvPicPr>
                <p:blipFill>
                  <a:blip r:embed="rId109">
                    <a:extLst>
                      <a:ext uri="{28A0092B-C50C-407E-A947-70E740481C1C}">
                        <a14:useLocalDpi xmlns:a14="http://schemas.microsoft.com/office/drawing/2010/main" val="0"/>
                      </a:ext>
                    </a:extLst>
                  </a:blip>
                  <a:srcRect/>
                  <a:stretch>
                    <a:fillRect/>
                  </a:stretch>
                </p:blipFill>
                <p:spPr bwMode="auto">
                  <a:xfrm>
                    <a:off x="2973" y="3624"/>
                    <a:ext cx="9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2" name="Picture 321"/>
                  <p:cNvPicPr>
                    <a:picLocks noChangeAspect="1" noChangeArrowheads="1"/>
                  </p:cNvPicPr>
                  <p:nvPr/>
                </p:nvPicPr>
                <p:blipFill>
                  <a:blip r:embed="rId110">
                    <a:extLst>
                      <a:ext uri="{28A0092B-C50C-407E-A947-70E740481C1C}">
                        <a14:useLocalDpi xmlns:a14="http://schemas.microsoft.com/office/drawing/2010/main" val="0"/>
                      </a:ext>
                    </a:extLst>
                  </a:blip>
                  <a:srcRect/>
                  <a:stretch>
                    <a:fillRect/>
                  </a:stretch>
                </p:blipFill>
                <p:spPr bwMode="auto">
                  <a:xfrm>
                    <a:off x="2974" y="3625"/>
                    <a:ext cx="9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3" name="Picture 322"/>
                  <p:cNvPicPr>
                    <a:picLocks noChangeAspect="1" noChangeArrowheads="1"/>
                  </p:cNvPicPr>
                  <p:nvPr/>
                </p:nvPicPr>
                <p:blipFill>
                  <a:blip r:embed="rId111">
                    <a:extLst>
                      <a:ext uri="{28A0092B-C50C-407E-A947-70E740481C1C}">
                        <a14:useLocalDpi xmlns:a14="http://schemas.microsoft.com/office/drawing/2010/main" val="0"/>
                      </a:ext>
                    </a:extLst>
                  </a:blip>
                  <a:srcRect/>
                  <a:stretch>
                    <a:fillRect/>
                  </a:stretch>
                </p:blipFill>
                <p:spPr bwMode="auto">
                  <a:xfrm>
                    <a:off x="2975" y="3626"/>
                    <a:ext cx="8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4" name="Picture 323"/>
                  <p:cNvPicPr>
                    <a:picLocks noChangeAspect="1" noChangeArrowheads="1"/>
                  </p:cNvPicPr>
                  <p:nvPr/>
                </p:nvPicPr>
                <p:blipFill>
                  <a:blip r:embed="rId112">
                    <a:extLst>
                      <a:ext uri="{28A0092B-C50C-407E-A947-70E740481C1C}">
                        <a14:useLocalDpi xmlns:a14="http://schemas.microsoft.com/office/drawing/2010/main" val="0"/>
                      </a:ext>
                    </a:extLst>
                  </a:blip>
                  <a:srcRect/>
                  <a:stretch>
                    <a:fillRect/>
                  </a:stretch>
                </p:blipFill>
                <p:spPr bwMode="auto">
                  <a:xfrm>
                    <a:off x="2976" y="3627"/>
                    <a:ext cx="8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5" name="Picture 324"/>
                  <p:cNvPicPr>
                    <a:picLocks noChangeAspect="1" noChangeArrowheads="1"/>
                  </p:cNvPicPr>
                  <p:nvPr/>
                </p:nvPicPr>
                <p:blipFill>
                  <a:blip r:embed="rId113">
                    <a:extLst>
                      <a:ext uri="{28A0092B-C50C-407E-A947-70E740481C1C}">
                        <a14:useLocalDpi xmlns:a14="http://schemas.microsoft.com/office/drawing/2010/main" val="0"/>
                      </a:ext>
                    </a:extLst>
                  </a:blip>
                  <a:srcRect/>
                  <a:stretch>
                    <a:fillRect/>
                  </a:stretch>
                </p:blipFill>
                <p:spPr bwMode="auto">
                  <a:xfrm>
                    <a:off x="2977" y="3627"/>
                    <a:ext cx="8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6" name="Picture 325"/>
                  <p:cNvPicPr>
                    <a:picLocks noChangeAspect="1" noChangeArrowheads="1"/>
                  </p:cNvPicPr>
                  <p:nvPr/>
                </p:nvPicPr>
                <p:blipFill>
                  <a:blip r:embed="rId114">
                    <a:extLst>
                      <a:ext uri="{28A0092B-C50C-407E-A947-70E740481C1C}">
                        <a14:useLocalDpi xmlns:a14="http://schemas.microsoft.com/office/drawing/2010/main" val="0"/>
                      </a:ext>
                    </a:extLst>
                  </a:blip>
                  <a:srcRect/>
                  <a:stretch>
                    <a:fillRect/>
                  </a:stretch>
                </p:blipFill>
                <p:spPr bwMode="auto">
                  <a:xfrm>
                    <a:off x="2978" y="3628"/>
                    <a:ext cx="8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7" name="Picture 326"/>
                  <p:cNvPicPr>
                    <a:picLocks noChangeAspect="1" noChangeArrowheads="1"/>
                  </p:cNvPicPr>
                  <p:nvPr/>
                </p:nvPicPr>
                <p:blipFill>
                  <a:blip r:embed="rId115">
                    <a:extLst>
                      <a:ext uri="{28A0092B-C50C-407E-A947-70E740481C1C}">
                        <a14:useLocalDpi xmlns:a14="http://schemas.microsoft.com/office/drawing/2010/main" val="0"/>
                      </a:ext>
                    </a:extLst>
                  </a:blip>
                  <a:srcRect/>
                  <a:stretch>
                    <a:fillRect/>
                  </a:stretch>
                </p:blipFill>
                <p:spPr bwMode="auto">
                  <a:xfrm>
                    <a:off x="2979" y="3629"/>
                    <a:ext cx="8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8" name="Picture 327"/>
                  <p:cNvPicPr>
                    <a:picLocks noChangeAspect="1" noChangeArrowheads="1"/>
                  </p:cNvPicPr>
                  <p:nvPr/>
                </p:nvPicPr>
                <p:blipFill>
                  <a:blip r:embed="rId116">
                    <a:extLst>
                      <a:ext uri="{28A0092B-C50C-407E-A947-70E740481C1C}">
                        <a14:useLocalDpi xmlns:a14="http://schemas.microsoft.com/office/drawing/2010/main" val="0"/>
                      </a:ext>
                    </a:extLst>
                  </a:blip>
                  <a:srcRect/>
                  <a:stretch>
                    <a:fillRect/>
                  </a:stretch>
                </p:blipFill>
                <p:spPr bwMode="auto">
                  <a:xfrm>
                    <a:off x="2980" y="3630"/>
                    <a:ext cx="7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9" name="Picture 328"/>
                  <p:cNvPicPr>
                    <a:picLocks noChangeAspect="1" noChangeArrowheads="1"/>
                  </p:cNvPicPr>
                  <p:nvPr/>
                </p:nvPicPr>
                <p:blipFill>
                  <a:blip r:embed="rId117">
                    <a:extLst>
                      <a:ext uri="{28A0092B-C50C-407E-A947-70E740481C1C}">
                        <a14:useLocalDpi xmlns:a14="http://schemas.microsoft.com/office/drawing/2010/main" val="0"/>
                      </a:ext>
                    </a:extLst>
                  </a:blip>
                  <a:srcRect/>
                  <a:stretch>
                    <a:fillRect/>
                  </a:stretch>
                </p:blipFill>
                <p:spPr bwMode="auto">
                  <a:xfrm>
                    <a:off x="2982" y="3631"/>
                    <a:ext cx="7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00" name="Picture 329"/>
                  <p:cNvPicPr>
                    <a:picLocks noChangeAspect="1" noChangeArrowheads="1"/>
                  </p:cNvPicPr>
                  <p:nvPr/>
                </p:nvPicPr>
                <p:blipFill>
                  <a:blip r:embed="rId118">
                    <a:extLst>
                      <a:ext uri="{28A0092B-C50C-407E-A947-70E740481C1C}">
                        <a14:useLocalDpi xmlns:a14="http://schemas.microsoft.com/office/drawing/2010/main" val="0"/>
                      </a:ext>
                    </a:extLst>
                  </a:blip>
                  <a:srcRect/>
                  <a:stretch>
                    <a:fillRect/>
                  </a:stretch>
                </p:blipFill>
                <p:spPr bwMode="auto">
                  <a:xfrm>
                    <a:off x="2983" y="3632"/>
                    <a:ext cx="7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01" name="Picture 330"/>
                  <p:cNvPicPr>
                    <a:picLocks noChangeAspect="1" noChangeArrowheads="1"/>
                  </p:cNvPicPr>
                  <p:nvPr/>
                </p:nvPicPr>
                <p:blipFill>
                  <a:blip r:embed="rId119">
                    <a:extLst>
                      <a:ext uri="{28A0092B-C50C-407E-A947-70E740481C1C}">
                        <a14:useLocalDpi xmlns:a14="http://schemas.microsoft.com/office/drawing/2010/main" val="0"/>
                      </a:ext>
                    </a:extLst>
                  </a:blip>
                  <a:srcRect/>
                  <a:stretch>
                    <a:fillRect/>
                  </a:stretch>
                </p:blipFill>
                <p:spPr bwMode="auto">
                  <a:xfrm>
                    <a:off x="2984" y="3632"/>
                    <a:ext cx="7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02" name="Picture 331"/>
                  <p:cNvPicPr>
                    <a:picLocks noChangeAspect="1" noChangeArrowheads="1"/>
                  </p:cNvPicPr>
                  <p:nvPr/>
                </p:nvPicPr>
                <p:blipFill>
                  <a:blip r:embed="rId120">
                    <a:extLst>
                      <a:ext uri="{28A0092B-C50C-407E-A947-70E740481C1C}">
                        <a14:useLocalDpi xmlns:a14="http://schemas.microsoft.com/office/drawing/2010/main" val="0"/>
                      </a:ext>
                    </a:extLst>
                  </a:blip>
                  <a:srcRect/>
                  <a:stretch>
                    <a:fillRect/>
                  </a:stretch>
                </p:blipFill>
                <p:spPr bwMode="auto">
                  <a:xfrm>
                    <a:off x="2986" y="3633"/>
                    <a:ext cx="6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03" name="Picture 332"/>
                  <p:cNvPicPr>
                    <a:picLocks noChangeAspect="1" noChangeArrowheads="1"/>
                  </p:cNvPicPr>
                  <p:nvPr/>
                </p:nvPicPr>
                <p:blipFill>
                  <a:blip r:embed="rId121">
                    <a:extLst>
                      <a:ext uri="{28A0092B-C50C-407E-A947-70E740481C1C}">
                        <a14:useLocalDpi xmlns:a14="http://schemas.microsoft.com/office/drawing/2010/main" val="0"/>
                      </a:ext>
                    </a:extLst>
                  </a:blip>
                  <a:srcRect/>
                  <a:stretch>
                    <a:fillRect/>
                  </a:stretch>
                </p:blipFill>
                <p:spPr bwMode="auto">
                  <a:xfrm>
                    <a:off x="2987" y="3634"/>
                    <a:ext cx="6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04" name="Picture 333"/>
                  <p:cNvPicPr>
                    <a:picLocks noChangeAspect="1" noChangeArrowheads="1"/>
                  </p:cNvPicPr>
                  <p:nvPr/>
                </p:nvPicPr>
                <p:blipFill>
                  <a:blip r:embed="rId122">
                    <a:extLst>
                      <a:ext uri="{28A0092B-C50C-407E-A947-70E740481C1C}">
                        <a14:useLocalDpi xmlns:a14="http://schemas.microsoft.com/office/drawing/2010/main" val="0"/>
                      </a:ext>
                    </a:extLst>
                  </a:blip>
                  <a:srcRect/>
                  <a:stretch>
                    <a:fillRect/>
                  </a:stretch>
                </p:blipFill>
                <p:spPr bwMode="auto">
                  <a:xfrm>
                    <a:off x="2989" y="3635"/>
                    <a:ext cx="6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05" name="Picture 334"/>
                  <p:cNvPicPr>
                    <a:picLocks noChangeAspect="1" noChangeArrowheads="1"/>
                  </p:cNvPicPr>
                  <p:nvPr/>
                </p:nvPicPr>
                <p:blipFill>
                  <a:blip r:embed="rId123">
                    <a:extLst>
                      <a:ext uri="{28A0092B-C50C-407E-A947-70E740481C1C}">
                        <a14:useLocalDpi xmlns:a14="http://schemas.microsoft.com/office/drawing/2010/main" val="0"/>
                      </a:ext>
                    </a:extLst>
                  </a:blip>
                  <a:srcRect/>
                  <a:stretch>
                    <a:fillRect/>
                  </a:stretch>
                </p:blipFill>
                <p:spPr bwMode="auto">
                  <a:xfrm>
                    <a:off x="2990" y="3636"/>
                    <a:ext cx="5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06" name="Picture 33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92" y="3636"/>
                    <a:ext cx="5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07" name="Picture 3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95" y="3637"/>
                    <a:ext cx="4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08" name="Picture 33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97" y="3638"/>
                    <a:ext cx="4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09" name="Picture 33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99" y="3639"/>
                    <a:ext cx="4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10" name="Picture 33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01" y="3640"/>
                    <a:ext cx="3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11" name="Picture 3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4" y="3641"/>
                    <a:ext cx="3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12" name="Picture 3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0" y="3641"/>
                    <a:ext cx="1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13" name="Picture 342"/>
                  <p:cNvPicPr>
                    <a:picLocks noChangeAspect="1" noChangeArrowheads="1"/>
                  </p:cNvPicPr>
                  <p:nvPr/>
                </p:nvPicPr>
                <p:blipFill>
                  <a:blip r:embed="rId124">
                    <a:extLst>
                      <a:ext uri="{28A0092B-C50C-407E-A947-70E740481C1C}">
                        <a14:useLocalDpi xmlns:a14="http://schemas.microsoft.com/office/drawing/2010/main" val="0"/>
                      </a:ext>
                    </a:extLst>
                  </a:blip>
                  <a:srcRect/>
                  <a:stretch>
                    <a:fillRect/>
                  </a:stretch>
                </p:blipFill>
                <p:spPr bwMode="auto">
                  <a:xfrm>
                    <a:off x="3015" y="3502"/>
                    <a:ext cx="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14" name="Picture 343"/>
                  <p:cNvPicPr>
                    <a:picLocks noChangeAspect="1" noChangeArrowheads="1"/>
                  </p:cNvPicPr>
                  <p:nvPr/>
                </p:nvPicPr>
                <p:blipFill>
                  <a:blip r:embed="rId125">
                    <a:extLst>
                      <a:ext uri="{28A0092B-C50C-407E-A947-70E740481C1C}">
                        <a14:useLocalDpi xmlns:a14="http://schemas.microsoft.com/office/drawing/2010/main" val="0"/>
                      </a:ext>
                    </a:extLst>
                  </a:blip>
                  <a:srcRect/>
                  <a:stretch>
                    <a:fillRect/>
                  </a:stretch>
                </p:blipFill>
                <p:spPr bwMode="auto">
                  <a:xfrm>
                    <a:off x="3010" y="3503"/>
                    <a:ext cx="1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15" name="Picture 344"/>
                  <p:cNvPicPr>
                    <a:picLocks noChangeAspect="1" noChangeArrowheads="1"/>
                  </p:cNvPicPr>
                  <p:nvPr/>
                </p:nvPicPr>
                <p:blipFill>
                  <a:blip r:embed="rId126">
                    <a:extLst>
                      <a:ext uri="{28A0092B-C50C-407E-A947-70E740481C1C}">
                        <a14:useLocalDpi xmlns:a14="http://schemas.microsoft.com/office/drawing/2010/main" val="0"/>
                      </a:ext>
                    </a:extLst>
                  </a:blip>
                  <a:srcRect/>
                  <a:stretch>
                    <a:fillRect/>
                  </a:stretch>
                </p:blipFill>
                <p:spPr bwMode="auto">
                  <a:xfrm>
                    <a:off x="3004" y="3504"/>
                    <a:ext cx="2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16" name="Picture 345"/>
                  <p:cNvPicPr>
                    <a:picLocks noChangeAspect="1" noChangeArrowheads="1"/>
                  </p:cNvPicPr>
                  <p:nvPr/>
                </p:nvPicPr>
                <p:blipFill>
                  <a:blip r:embed="rId127">
                    <a:extLst>
                      <a:ext uri="{28A0092B-C50C-407E-A947-70E740481C1C}">
                        <a14:useLocalDpi xmlns:a14="http://schemas.microsoft.com/office/drawing/2010/main" val="0"/>
                      </a:ext>
                    </a:extLst>
                  </a:blip>
                  <a:srcRect/>
                  <a:stretch>
                    <a:fillRect/>
                  </a:stretch>
                </p:blipFill>
                <p:spPr bwMode="auto">
                  <a:xfrm>
                    <a:off x="3001" y="3505"/>
                    <a:ext cx="3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17" name="Picture 34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00" y="3505"/>
                    <a:ext cx="3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18" name="Picture 3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97" y="3506"/>
                    <a:ext cx="4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19" name="Picture 348"/>
                  <p:cNvPicPr>
                    <a:picLocks noChangeAspect="1" noChangeArrowheads="1"/>
                  </p:cNvPicPr>
                  <p:nvPr/>
                </p:nvPicPr>
                <p:blipFill>
                  <a:blip r:embed="rId128">
                    <a:extLst>
                      <a:ext uri="{28A0092B-C50C-407E-A947-70E740481C1C}">
                        <a14:useLocalDpi xmlns:a14="http://schemas.microsoft.com/office/drawing/2010/main" val="0"/>
                      </a:ext>
                    </a:extLst>
                  </a:blip>
                  <a:srcRect/>
                  <a:stretch>
                    <a:fillRect/>
                  </a:stretch>
                </p:blipFill>
                <p:spPr bwMode="auto">
                  <a:xfrm>
                    <a:off x="2994" y="3507"/>
                    <a:ext cx="4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20" name="Picture 349"/>
                  <p:cNvPicPr>
                    <a:picLocks noChangeAspect="1" noChangeArrowheads="1"/>
                  </p:cNvPicPr>
                  <p:nvPr/>
                </p:nvPicPr>
                <p:blipFill>
                  <a:blip r:embed="rId129">
                    <a:extLst>
                      <a:ext uri="{28A0092B-C50C-407E-A947-70E740481C1C}">
                        <a14:useLocalDpi xmlns:a14="http://schemas.microsoft.com/office/drawing/2010/main" val="0"/>
                      </a:ext>
                    </a:extLst>
                  </a:blip>
                  <a:srcRect/>
                  <a:stretch>
                    <a:fillRect/>
                  </a:stretch>
                </p:blipFill>
                <p:spPr bwMode="auto">
                  <a:xfrm>
                    <a:off x="2993" y="3508"/>
                    <a:ext cx="5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21" name="Picture 350"/>
                  <p:cNvPicPr>
                    <a:picLocks noChangeAspect="1" noChangeArrowheads="1"/>
                  </p:cNvPicPr>
                  <p:nvPr/>
                </p:nvPicPr>
                <p:blipFill>
                  <a:blip r:embed="rId130">
                    <a:extLst>
                      <a:ext uri="{28A0092B-C50C-407E-A947-70E740481C1C}">
                        <a14:useLocalDpi xmlns:a14="http://schemas.microsoft.com/office/drawing/2010/main" val="0"/>
                      </a:ext>
                    </a:extLst>
                  </a:blip>
                  <a:srcRect/>
                  <a:stretch>
                    <a:fillRect/>
                  </a:stretch>
                </p:blipFill>
                <p:spPr bwMode="auto">
                  <a:xfrm>
                    <a:off x="2992" y="3509"/>
                    <a:ext cx="5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22" name="Picture 351"/>
                  <p:cNvPicPr>
                    <a:picLocks noChangeAspect="1" noChangeArrowheads="1"/>
                  </p:cNvPicPr>
                  <p:nvPr/>
                </p:nvPicPr>
                <p:blipFill>
                  <a:blip r:embed="rId131">
                    <a:extLst>
                      <a:ext uri="{28A0092B-C50C-407E-A947-70E740481C1C}">
                        <a14:useLocalDpi xmlns:a14="http://schemas.microsoft.com/office/drawing/2010/main" val="0"/>
                      </a:ext>
                    </a:extLst>
                  </a:blip>
                  <a:srcRect/>
                  <a:stretch>
                    <a:fillRect/>
                  </a:stretch>
                </p:blipFill>
                <p:spPr bwMode="auto">
                  <a:xfrm>
                    <a:off x="2990" y="3509"/>
                    <a:ext cx="5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23" name="Picture 352"/>
                  <p:cNvPicPr>
                    <a:picLocks noChangeAspect="1" noChangeArrowheads="1"/>
                  </p:cNvPicPr>
                  <p:nvPr/>
                </p:nvPicPr>
                <p:blipFill>
                  <a:blip r:embed="rId132">
                    <a:extLst>
                      <a:ext uri="{28A0092B-C50C-407E-A947-70E740481C1C}">
                        <a14:useLocalDpi xmlns:a14="http://schemas.microsoft.com/office/drawing/2010/main" val="0"/>
                      </a:ext>
                    </a:extLst>
                  </a:blip>
                  <a:srcRect/>
                  <a:stretch>
                    <a:fillRect/>
                  </a:stretch>
                </p:blipFill>
                <p:spPr bwMode="auto">
                  <a:xfrm>
                    <a:off x="2989" y="3510"/>
                    <a:ext cx="5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24" name="Picture 353"/>
                  <p:cNvPicPr>
                    <a:picLocks noChangeAspect="1" noChangeArrowheads="1"/>
                  </p:cNvPicPr>
                  <p:nvPr/>
                </p:nvPicPr>
                <p:blipFill>
                  <a:blip r:embed="rId133">
                    <a:extLst>
                      <a:ext uri="{28A0092B-C50C-407E-A947-70E740481C1C}">
                        <a14:useLocalDpi xmlns:a14="http://schemas.microsoft.com/office/drawing/2010/main" val="0"/>
                      </a:ext>
                    </a:extLst>
                  </a:blip>
                  <a:srcRect/>
                  <a:stretch>
                    <a:fillRect/>
                  </a:stretch>
                </p:blipFill>
                <p:spPr bwMode="auto">
                  <a:xfrm>
                    <a:off x="2987" y="3511"/>
                    <a:ext cx="6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25" name="Picture 354"/>
                  <p:cNvPicPr>
                    <a:picLocks noChangeAspect="1" noChangeArrowheads="1"/>
                  </p:cNvPicPr>
                  <p:nvPr/>
                </p:nvPicPr>
                <p:blipFill>
                  <a:blip r:embed="rId134">
                    <a:extLst>
                      <a:ext uri="{28A0092B-C50C-407E-A947-70E740481C1C}">
                        <a14:useLocalDpi xmlns:a14="http://schemas.microsoft.com/office/drawing/2010/main" val="0"/>
                      </a:ext>
                    </a:extLst>
                  </a:blip>
                  <a:srcRect/>
                  <a:stretch>
                    <a:fillRect/>
                  </a:stretch>
                </p:blipFill>
                <p:spPr bwMode="auto">
                  <a:xfrm>
                    <a:off x="2987" y="3512"/>
                    <a:ext cx="6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26" name="Picture 355"/>
                  <p:cNvPicPr>
                    <a:picLocks noChangeAspect="1" noChangeArrowheads="1"/>
                  </p:cNvPicPr>
                  <p:nvPr/>
                </p:nvPicPr>
                <p:blipFill>
                  <a:blip r:embed="rId135">
                    <a:extLst>
                      <a:ext uri="{28A0092B-C50C-407E-A947-70E740481C1C}">
                        <a14:useLocalDpi xmlns:a14="http://schemas.microsoft.com/office/drawing/2010/main" val="0"/>
                      </a:ext>
                    </a:extLst>
                  </a:blip>
                  <a:srcRect/>
                  <a:stretch>
                    <a:fillRect/>
                  </a:stretch>
                </p:blipFill>
                <p:spPr bwMode="auto">
                  <a:xfrm>
                    <a:off x="2985" y="3513"/>
                    <a:ext cx="6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27" name="Picture 356"/>
                  <p:cNvPicPr>
                    <a:picLocks noChangeAspect="1" noChangeArrowheads="1"/>
                  </p:cNvPicPr>
                  <p:nvPr/>
                </p:nvPicPr>
                <p:blipFill>
                  <a:blip r:embed="rId136">
                    <a:extLst>
                      <a:ext uri="{28A0092B-C50C-407E-A947-70E740481C1C}">
                        <a14:useLocalDpi xmlns:a14="http://schemas.microsoft.com/office/drawing/2010/main" val="0"/>
                      </a:ext>
                    </a:extLst>
                  </a:blip>
                  <a:srcRect/>
                  <a:stretch>
                    <a:fillRect/>
                  </a:stretch>
                </p:blipFill>
                <p:spPr bwMode="auto">
                  <a:xfrm>
                    <a:off x="2984" y="3514"/>
                    <a:ext cx="6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28" name="Picture 357"/>
                  <p:cNvPicPr>
                    <a:picLocks noChangeAspect="1" noChangeArrowheads="1"/>
                  </p:cNvPicPr>
                  <p:nvPr/>
                </p:nvPicPr>
                <p:blipFill>
                  <a:blip r:embed="rId137">
                    <a:extLst>
                      <a:ext uri="{28A0092B-C50C-407E-A947-70E740481C1C}">
                        <a14:useLocalDpi xmlns:a14="http://schemas.microsoft.com/office/drawing/2010/main" val="0"/>
                      </a:ext>
                    </a:extLst>
                  </a:blip>
                  <a:srcRect/>
                  <a:stretch>
                    <a:fillRect/>
                  </a:stretch>
                </p:blipFill>
                <p:spPr bwMode="auto">
                  <a:xfrm>
                    <a:off x="2983" y="3514"/>
                    <a:ext cx="7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29" name="Picture 358"/>
                  <p:cNvPicPr>
                    <a:picLocks noChangeAspect="1" noChangeArrowheads="1"/>
                  </p:cNvPicPr>
                  <p:nvPr/>
                </p:nvPicPr>
                <p:blipFill>
                  <a:blip r:embed="rId138">
                    <a:extLst>
                      <a:ext uri="{28A0092B-C50C-407E-A947-70E740481C1C}">
                        <a14:useLocalDpi xmlns:a14="http://schemas.microsoft.com/office/drawing/2010/main" val="0"/>
                      </a:ext>
                    </a:extLst>
                  </a:blip>
                  <a:srcRect/>
                  <a:stretch>
                    <a:fillRect/>
                  </a:stretch>
                </p:blipFill>
                <p:spPr bwMode="auto">
                  <a:xfrm>
                    <a:off x="2983" y="3515"/>
                    <a:ext cx="7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30" name="Picture 359"/>
                  <p:cNvPicPr>
                    <a:picLocks noChangeAspect="1" noChangeArrowheads="1"/>
                  </p:cNvPicPr>
                  <p:nvPr/>
                </p:nvPicPr>
                <p:blipFill>
                  <a:blip r:embed="rId139">
                    <a:extLst>
                      <a:ext uri="{28A0092B-C50C-407E-A947-70E740481C1C}">
                        <a14:useLocalDpi xmlns:a14="http://schemas.microsoft.com/office/drawing/2010/main" val="0"/>
                      </a:ext>
                    </a:extLst>
                  </a:blip>
                  <a:srcRect/>
                  <a:stretch>
                    <a:fillRect/>
                  </a:stretch>
                </p:blipFill>
                <p:spPr bwMode="auto">
                  <a:xfrm>
                    <a:off x="2982" y="3516"/>
                    <a:ext cx="7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31" name="Picture 360"/>
                  <p:cNvPicPr>
                    <a:picLocks noChangeAspect="1" noChangeArrowheads="1"/>
                  </p:cNvPicPr>
                  <p:nvPr/>
                </p:nvPicPr>
                <p:blipFill>
                  <a:blip r:embed="rId140">
                    <a:extLst>
                      <a:ext uri="{28A0092B-C50C-407E-A947-70E740481C1C}">
                        <a14:useLocalDpi xmlns:a14="http://schemas.microsoft.com/office/drawing/2010/main" val="0"/>
                      </a:ext>
                    </a:extLst>
                  </a:blip>
                  <a:srcRect/>
                  <a:stretch>
                    <a:fillRect/>
                  </a:stretch>
                </p:blipFill>
                <p:spPr bwMode="auto">
                  <a:xfrm>
                    <a:off x="2981" y="3517"/>
                    <a:ext cx="7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32" name="Picture 361"/>
                  <p:cNvPicPr>
                    <a:picLocks noChangeAspect="1" noChangeArrowheads="1"/>
                  </p:cNvPicPr>
                  <p:nvPr/>
                </p:nvPicPr>
                <p:blipFill>
                  <a:blip r:embed="rId141">
                    <a:extLst>
                      <a:ext uri="{28A0092B-C50C-407E-A947-70E740481C1C}">
                        <a14:useLocalDpi xmlns:a14="http://schemas.microsoft.com/office/drawing/2010/main" val="0"/>
                      </a:ext>
                    </a:extLst>
                  </a:blip>
                  <a:srcRect/>
                  <a:stretch>
                    <a:fillRect/>
                  </a:stretch>
                </p:blipFill>
                <p:spPr bwMode="auto">
                  <a:xfrm>
                    <a:off x="2980" y="3518"/>
                    <a:ext cx="7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33" name="Picture 362"/>
                  <p:cNvPicPr>
                    <a:picLocks noChangeAspect="1" noChangeArrowheads="1"/>
                  </p:cNvPicPr>
                  <p:nvPr/>
                </p:nvPicPr>
                <p:blipFill>
                  <a:blip r:embed="rId142">
                    <a:extLst>
                      <a:ext uri="{28A0092B-C50C-407E-A947-70E740481C1C}">
                        <a14:useLocalDpi xmlns:a14="http://schemas.microsoft.com/office/drawing/2010/main" val="0"/>
                      </a:ext>
                    </a:extLst>
                  </a:blip>
                  <a:srcRect/>
                  <a:stretch>
                    <a:fillRect/>
                  </a:stretch>
                </p:blipFill>
                <p:spPr bwMode="auto">
                  <a:xfrm>
                    <a:off x="2979" y="3519"/>
                    <a:ext cx="7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34" name="Picture 363"/>
                  <p:cNvPicPr>
                    <a:picLocks noChangeAspect="1" noChangeArrowheads="1"/>
                  </p:cNvPicPr>
                  <p:nvPr/>
                </p:nvPicPr>
                <p:blipFill>
                  <a:blip r:embed="rId143">
                    <a:extLst>
                      <a:ext uri="{28A0092B-C50C-407E-A947-70E740481C1C}">
                        <a14:useLocalDpi xmlns:a14="http://schemas.microsoft.com/office/drawing/2010/main" val="0"/>
                      </a:ext>
                    </a:extLst>
                  </a:blip>
                  <a:srcRect/>
                  <a:stretch>
                    <a:fillRect/>
                  </a:stretch>
                </p:blipFill>
                <p:spPr bwMode="auto">
                  <a:xfrm>
                    <a:off x="2978" y="3519"/>
                    <a:ext cx="8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35" name="Picture 364"/>
                  <p:cNvPicPr>
                    <a:picLocks noChangeAspect="1" noChangeArrowheads="1"/>
                  </p:cNvPicPr>
                  <p:nvPr/>
                </p:nvPicPr>
                <p:blipFill>
                  <a:blip r:embed="rId144">
                    <a:extLst>
                      <a:ext uri="{28A0092B-C50C-407E-A947-70E740481C1C}">
                        <a14:useLocalDpi xmlns:a14="http://schemas.microsoft.com/office/drawing/2010/main" val="0"/>
                      </a:ext>
                    </a:extLst>
                  </a:blip>
                  <a:srcRect/>
                  <a:stretch>
                    <a:fillRect/>
                  </a:stretch>
                </p:blipFill>
                <p:spPr bwMode="auto">
                  <a:xfrm>
                    <a:off x="2978" y="3520"/>
                    <a:ext cx="8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36" name="Picture 365"/>
                  <p:cNvPicPr>
                    <a:picLocks noChangeAspect="1" noChangeArrowheads="1"/>
                  </p:cNvPicPr>
                  <p:nvPr/>
                </p:nvPicPr>
                <p:blipFill>
                  <a:blip r:embed="rId145">
                    <a:extLst>
                      <a:ext uri="{28A0092B-C50C-407E-A947-70E740481C1C}">
                        <a14:useLocalDpi xmlns:a14="http://schemas.microsoft.com/office/drawing/2010/main" val="0"/>
                      </a:ext>
                    </a:extLst>
                  </a:blip>
                  <a:srcRect/>
                  <a:stretch>
                    <a:fillRect/>
                  </a:stretch>
                </p:blipFill>
                <p:spPr bwMode="auto">
                  <a:xfrm>
                    <a:off x="2977" y="3521"/>
                    <a:ext cx="8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37" name="Picture 366"/>
                  <p:cNvPicPr>
                    <a:picLocks noChangeAspect="1" noChangeArrowheads="1"/>
                  </p:cNvPicPr>
                  <p:nvPr/>
                </p:nvPicPr>
                <p:blipFill>
                  <a:blip r:embed="rId146">
                    <a:extLst>
                      <a:ext uri="{28A0092B-C50C-407E-A947-70E740481C1C}">
                        <a14:useLocalDpi xmlns:a14="http://schemas.microsoft.com/office/drawing/2010/main" val="0"/>
                      </a:ext>
                    </a:extLst>
                  </a:blip>
                  <a:srcRect/>
                  <a:stretch>
                    <a:fillRect/>
                  </a:stretch>
                </p:blipFill>
                <p:spPr bwMode="auto">
                  <a:xfrm>
                    <a:off x="2976" y="3522"/>
                    <a:ext cx="8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38" name="Picture 367"/>
                  <p:cNvPicPr>
                    <a:picLocks noChangeAspect="1" noChangeArrowheads="1"/>
                  </p:cNvPicPr>
                  <p:nvPr/>
                </p:nvPicPr>
                <p:blipFill>
                  <a:blip r:embed="rId147">
                    <a:extLst>
                      <a:ext uri="{28A0092B-C50C-407E-A947-70E740481C1C}">
                        <a14:useLocalDpi xmlns:a14="http://schemas.microsoft.com/office/drawing/2010/main" val="0"/>
                      </a:ext>
                    </a:extLst>
                  </a:blip>
                  <a:srcRect/>
                  <a:stretch>
                    <a:fillRect/>
                  </a:stretch>
                </p:blipFill>
                <p:spPr bwMode="auto">
                  <a:xfrm>
                    <a:off x="2975" y="3523"/>
                    <a:ext cx="8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39" name="Picture 368"/>
                  <p:cNvPicPr>
                    <a:picLocks noChangeAspect="1" noChangeArrowheads="1"/>
                  </p:cNvPicPr>
                  <p:nvPr/>
                </p:nvPicPr>
                <p:blipFill>
                  <a:blip r:embed="rId148">
                    <a:extLst>
                      <a:ext uri="{28A0092B-C50C-407E-A947-70E740481C1C}">
                        <a14:useLocalDpi xmlns:a14="http://schemas.microsoft.com/office/drawing/2010/main" val="0"/>
                      </a:ext>
                    </a:extLst>
                  </a:blip>
                  <a:srcRect/>
                  <a:stretch>
                    <a:fillRect/>
                  </a:stretch>
                </p:blipFill>
                <p:spPr bwMode="auto">
                  <a:xfrm>
                    <a:off x="2974" y="3524"/>
                    <a:ext cx="9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40" name="Picture 369"/>
                  <p:cNvPicPr>
                    <a:picLocks noChangeAspect="1" noChangeArrowheads="1"/>
                  </p:cNvPicPr>
                  <p:nvPr/>
                </p:nvPicPr>
                <p:blipFill>
                  <a:blip r:embed="rId149">
                    <a:extLst>
                      <a:ext uri="{28A0092B-C50C-407E-A947-70E740481C1C}">
                        <a14:useLocalDpi xmlns:a14="http://schemas.microsoft.com/office/drawing/2010/main" val="0"/>
                      </a:ext>
                    </a:extLst>
                  </a:blip>
                  <a:srcRect/>
                  <a:stretch>
                    <a:fillRect/>
                  </a:stretch>
                </p:blipFill>
                <p:spPr bwMode="auto">
                  <a:xfrm>
                    <a:off x="2973" y="3525"/>
                    <a:ext cx="9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41" name="Picture 370"/>
                  <p:cNvPicPr>
                    <a:picLocks noChangeAspect="1" noChangeArrowheads="1"/>
                  </p:cNvPicPr>
                  <p:nvPr/>
                </p:nvPicPr>
                <p:blipFill>
                  <a:blip r:embed="rId150">
                    <a:extLst>
                      <a:ext uri="{28A0092B-C50C-407E-A947-70E740481C1C}">
                        <a14:useLocalDpi xmlns:a14="http://schemas.microsoft.com/office/drawing/2010/main" val="0"/>
                      </a:ext>
                    </a:extLst>
                  </a:blip>
                  <a:srcRect/>
                  <a:stretch>
                    <a:fillRect/>
                  </a:stretch>
                </p:blipFill>
                <p:spPr bwMode="auto">
                  <a:xfrm>
                    <a:off x="2973" y="3526"/>
                    <a:ext cx="9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42" name="Picture 371"/>
                  <p:cNvPicPr>
                    <a:picLocks noChangeAspect="1" noChangeArrowheads="1"/>
                  </p:cNvPicPr>
                  <p:nvPr/>
                </p:nvPicPr>
                <p:blipFill>
                  <a:blip r:embed="rId151">
                    <a:extLst>
                      <a:ext uri="{28A0092B-C50C-407E-A947-70E740481C1C}">
                        <a14:useLocalDpi xmlns:a14="http://schemas.microsoft.com/office/drawing/2010/main" val="0"/>
                      </a:ext>
                    </a:extLst>
                  </a:blip>
                  <a:srcRect/>
                  <a:stretch>
                    <a:fillRect/>
                  </a:stretch>
                </p:blipFill>
                <p:spPr bwMode="auto">
                  <a:xfrm>
                    <a:off x="2972" y="3527"/>
                    <a:ext cx="9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43" name="Picture 372"/>
                  <p:cNvPicPr>
                    <a:picLocks noChangeAspect="1" noChangeArrowheads="1"/>
                  </p:cNvPicPr>
                  <p:nvPr/>
                </p:nvPicPr>
                <p:blipFill>
                  <a:blip r:embed="rId152">
                    <a:extLst>
                      <a:ext uri="{28A0092B-C50C-407E-A947-70E740481C1C}">
                        <a14:useLocalDpi xmlns:a14="http://schemas.microsoft.com/office/drawing/2010/main" val="0"/>
                      </a:ext>
                    </a:extLst>
                  </a:blip>
                  <a:srcRect/>
                  <a:stretch>
                    <a:fillRect/>
                  </a:stretch>
                </p:blipFill>
                <p:spPr bwMode="auto">
                  <a:xfrm>
                    <a:off x="2971" y="3528"/>
                    <a:ext cx="9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44" name="Picture 373"/>
                  <p:cNvPicPr>
                    <a:picLocks noChangeAspect="1" noChangeArrowheads="1"/>
                  </p:cNvPicPr>
                  <p:nvPr/>
                </p:nvPicPr>
                <p:blipFill>
                  <a:blip r:embed="rId153">
                    <a:extLst>
                      <a:ext uri="{28A0092B-C50C-407E-A947-70E740481C1C}">
                        <a14:useLocalDpi xmlns:a14="http://schemas.microsoft.com/office/drawing/2010/main" val="0"/>
                      </a:ext>
                    </a:extLst>
                  </a:blip>
                  <a:srcRect/>
                  <a:stretch>
                    <a:fillRect/>
                  </a:stretch>
                </p:blipFill>
                <p:spPr bwMode="auto">
                  <a:xfrm>
                    <a:off x="2970" y="3529"/>
                    <a:ext cx="9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45" name="Picture 374"/>
                  <p:cNvPicPr>
                    <a:picLocks noChangeAspect="1" noChangeArrowheads="1"/>
                  </p:cNvPicPr>
                  <p:nvPr/>
                </p:nvPicPr>
                <p:blipFill>
                  <a:blip r:embed="rId154">
                    <a:extLst>
                      <a:ext uri="{28A0092B-C50C-407E-A947-70E740481C1C}">
                        <a14:useLocalDpi xmlns:a14="http://schemas.microsoft.com/office/drawing/2010/main" val="0"/>
                      </a:ext>
                    </a:extLst>
                  </a:blip>
                  <a:srcRect/>
                  <a:stretch>
                    <a:fillRect/>
                  </a:stretch>
                </p:blipFill>
                <p:spPr bwMode="auto">
                  <a:xfrm>
                    <a:off x="2969" y="3530"/>
                    <a:ext cx="10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46" name="Picture 375"/>
                  <p:cNvPicPr>
                    <a:picLocks noChangeAspect="1" noChangeArrowheads="1"/>
                  </p:cNvPicPr>
                  <p:nvPr/>
                </p:nvPicPr>
                <p:blipFill>
                  <a:blip r:embed="rId155">
                    <a:extLst>
                      <a:ext uri="{28A0092B-C50C-407E-A947-70E740481C1C}">
                        <a14:useLocalDpi xmlns:a14="http://schemas.microsoft.com/office/drawing/2010/main" val="0"/>
                      </a:ext>
                    </a:extLst>
                  </a:blip>
                  <a:srcRect/>
                  <a:stretch>
                    <a:fillRect/>
                  </a:stretch>
                </p:blipFill>
                <p:spPr bwMode="auto">
                  <a:xfrm>
                    <a:off x="2969" y="3531"/>
                    <a:ext cx="10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47" name="Picture 376"/>
                  <p:cNvPicPr>
                    <a:picLocks noChangeAspect="1" noChangeArrowheads="1"/>
                  </p:cNvPicPr>
                  <p:nvPr/>
                </p:nvPicPr>
                <p:blipFill>
                  <a:blip r:embed="rId156">
                    <a:extLst>
                      <a:ext uri="{28A0092B-C50C-407E-A947-70E740481C1C}">
                        <a14:useLocalDpi xmlns:a14="http://schemas.microsoft.com/office/drawing/2010/main" val="0"/>
                      </a:ext>
                    </a:extLst>
                  </a:blip>
                  <a:srcRect/>
                  <a:stretch>
                    <a:fillRect/>
                  </a:stretch>
                </p:blipFill>
                <p:spPr bwMode="auto">
                  <a:xfrm>
                    <a:off x="2969" y="3532"/>
                    <a:ext cx="10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48" name="Picture 377"/>
                  <p:cNvPicPr>
                    <a:picLocks noChangeAspect="1" noChangeArrowheads="1"/>
                  </p:cNvPicPr>
                  <p:nvPr/>
                </p:nvPicPr>
                <p:blipFill>
                  <a:blip r:embed="rId157">
                    <a:extLst>
                      <a:ext uri="{28A0092B-C50C-407E-A947-70E740481C1C}">
                        <a14:useLocalDpi xmlns:a14="http://schemas.microsoft.com/office/drawing/2010/main" val="0"/>
                      </a:ext>
                    </a:extLst>
                  </a:blip>
                  <a:srcRect/>
                  <a:stretch>
                    <a:fillRect/>
                  </a:stretch>
                </p:blipFill>
                <p:spPr bwMode="auto">
                  <a:xfrm>
                    <a:off x="2969" y="3532"/>
                    <a:ext cx="10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49" name="Picture 378"/>
                  <p:cNvPicPr>
                    <a:picLocks noChangeAspect="1" noChangeArrowheads="1"/>
                  </p:cNvPicPr>
                  <p:nvPr/>
                </p:nvPicPr>
                <p:blipFill>
                  <a:blip r:embed="rId158">
                    <a:extLst>
                      <a:ext uri="{28A0092B-C50C-407E-A947-70E740481C1C}">
                        <a14:useLocalDpi xmlns:a14="http://schemas.microsoft.com/office/drawing/2010/main" val="0"/>
                      </a:ext>
                    </a:extLst>
                  </a:blip>
                  <a:srcRect/>
                  <a:stretch>
                    <a:fillRect/>
                  </a:stretch>
                </p:blipFill>
                <p:spPr bwMode="auto">
                  <a:xfrm>
                    <a:off x="2968" y="3533"/>
                    <a:ext cx="10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50" name="Picture 379"/>
                  <p:cNvPicPr>
                    <a:picLocks noChangeAspect="1" noChangeArrowheads="1"/>
                  </p:cNvPicPr>
                  <p:nvPr/>
                </p:nvPicPr>
                <p:blipFill>
                  <a:blip r:embed="rId159">
                    <a:extLst>
                      <a:ext uri="{28A0092B-C50C-407E-A947-70E740481C1C}">
                        <a14:useLocalDpi xmlns:a14="http://schemas.microsoft.com/office/drawing/2010/main" val="0"/>
                      </a:ext>
                    </a:extLst>
                  </a:blip>
                  <a:srcRect/>
                  <a:stretch>
                    <a:fillRect/>
                  </a:stretch>
                </p:blipFill>
                <p:spPr bwMode="auto">
                  <a:xfrm>
                    <a:off x="2968" y="3534"/>
                    <a:ext cx="10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51" name="Picture 380"/>
                  <p:cNvPicPr>
                    <a:picLocks noChangeAspect="1" noChangeArrowheads="1"/>
                  </p:cNvPicPr>
                  <p:nvPr/>
                </p:nvPicPr>
                <p:blipFill>
                  <a:blip r:embed="rId160">
                    <a:extLst>
                      <a:ext uri="{28A0092B-C50C-407E-A947-70E740481C1C}">
                        <a14:useLocalDpi xmlns:a14="http://schemas.microsoft.com/office/drawing/2010/main" val="0"/>
                      </a:ext>
                    </a:extLst>
                  </a:blip>
                  <a:srcRect/>
                  <a:stretch>
                    <a:fillRect/>
                  </a:stretch>
                </p:blipFill>
                <p:spPr bwMode="auto">
                  <a:xfrm>
                    <a:off x="2967" y="3535"/>
                    <a:ext cx="10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52" name="Picture 381"/>
                  <p:cNvPicPr>
                    <a:picLocks noChangeAspect="1" noChangeArrowheads="1"/>
                  </p:cNvPicPr>
                  <p:nvPr/>
                </p:nvPicPr>
                <p:blipFill>
                  <a:blip r:embed="rId161">
                    <a:extLst>
                      <a:ext uri="{28A0092B-C50C-407E-A947-70E740481C1C}">
                        <a14:useLocalDpi xmlns:a14="http://schemas.microsoft.com/office/drawing/2010/main" val="0"/>
                      </a:ext>
                    </a:extLst>
                  </a:blip>
                  <a:srcRect/>
                  <a:stretch>
                    <a:fillRect/>
                  </a:stretch>
                </p:blipFill>
                <p:spPr bwMode="auto">
                  <a:xfrm>
                    <a:off x="2967" y="3536"/>
                    <a:ext cx="10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53" name="Picture 382"/>
                  <p:cNvPicPr>
                    <a:picLocks noChangeAspect="1" noChangeArrowheads="1"/>
                  </p:cNvPicPr>
                  <p:nvPr/>
                </p:nvPicPr>
                <p:blipFill>
                  <a:blip r:embed="rId162">
                    <a:extLst>
                      <a:ext uri="{28A0092B-C50C-407E-A947-70E740481C1C}">
                        <a14:useLocalDpi xmlns:a14="http://schemas.microsoft.com/office/drawing/2010/main" val="0"/>
                      </a:ext>
                    </a:extLst>
                  </a:blip>
                  <a:srcRect/>
                  <a:stretch>
                    <a:fillRect/>
                  </a:stretch>
                </p:blipFill>
                <p:spPr bwMode="auto">
                  <a:xfrm>
                    <a:off x="2966" y="3537"/>
                    <a:ext cx="10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54" name="Picture 383"/>
                  <p:cNvPicPr>
                    <a:picLocks noChangeAspect="1" noChangeArrowheads="1"/>
                  </p:cNvPicPr>
                  <p:nvPr/>
                </p:nvPicPr>
                <p:blipFill>
                  <a:blip r:embed="rId163">
                    <a:extLst>
                      <a:ext uri="{28A0092B-C50C-407E-A947-70E740481C1C}">
                        <a14:useLocalDpi xmlns:a14="http://schemas.microsoft.com/office/drawing/2010/main" val="0"/>
                      </a:ext>
                    </a:extLst>
                  </a:blip>
                  <a:srcRect/>
                  <a:stretch>
                    <a:fillRect/>
                  </a:stretch>
                </p:blipFill>
                <p:spPr bwMode="auto">
                  <a:xfrm>
                    <a:off x="2966" y="3537"/>
                    <a:ext cx="10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55" name="Picture 384"/>
                  <p:cNvPicPr>
                    <a:picLocks noChangeAspect="1" noChangeArrowheads="1"/>
                  </p:cNvPicPr>
                  <p:nvPr/>
                </p:nvPicPr>
                <p:blipFill>
                  <a:blip r:embed="rId164">
                    <a:extLst>
                      <a:ext uri="{28A0092B-C50C-407E-A947-70E740481C1C}">
                        <a14:useLocalDpi xmlns:a14="http://schemas.microsoft.com/office/drawing/2010/main" val="0"/>
                      </a:ext>
                    </a:extLst>
                  </a:blip>
                  <a:srcRect/>
                  <a:stretch>
                    <a:fillRect/>
                  </a:stretch>
                </p:blipFill>
                <p:spPr bwMode="auto">
                  <a:xfrm>
                    <a:off x="2965" y="3538"/>
                    <a:ext cx="10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56" name="Picture 385"/>
                  <p:cNvPicPr>
                    <a:picLocks noChangeAspect="1" noChangeArrowheads="1"/>
                  </p:cNvPicPr>
                  <p:nvPr/>
                </p:nvPicPr>
                <p:blipFill>
                  <a:blip r:embed="rId165">
                    <a:extLst>
                      <a:ext uri="{28A0092B-C50C-407E-A947-70E740481C1C}">
                        <a14:useLocalDpi xmlns:a14="http://schemas.microsoft.com/office/drawing/2010/main" val="0"/>
                      </a:ext>
                    </a:extLst>
                  </a:blip>
                  <a:srcRect/>
                  <a:stretch>
                    <a:fillRect/>
                  </a:stretch>
                </p:blipFill>
                <p:spPr bwMode="auto">
                  <a:xfrm>
                    <a:off x="2965" y="3539"/>
                    <a:ext cx="10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57" name="Picture 386"/>
                  <p:cNvPicPr>
                    <a:picLocks noChangeAspect="1" noChangeArrowheads="1"/>
                  </p:cNvPicPr>
                  <p:nvPr/>
                </p:nvPicPr>
                <p:blipFill>
                  <a:blip r:embed="rId166">
                    <a:extLst>
                      <a:ext uri="{28A0092B-C50C-407E-A947-70E740481C1C}">
                        <a14:useLocalDpi xmlns:a14="http://schemas.microsoft.com/office/drawing/2010/main" val="0"/>
                      </a:ext>
                    </a:extLst>
                  </a:blip>
                  <a:srcRect/>
                  <a:stretch>
                    <a:fillRect/>
                  </a:stretch>
                </p:blipFill>
                <p:spPr bwMode="auto">
                  <a:xfrm>
                    <a:off x="2964" y="3540"/>
                    <a:ext cx="11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58" name="Picture 387"/>
                  <p:cNvPicPr>
                    <a:picLocks noChangeAspect="1" noChangeArrowheads="1"/>
                  </p:cNvPicPr>
                  <p:nvPr/>
                </p:nvPicPr>
                <p:blipFill>
                  <a:blip r:embed="rId167">
                    <a:extLst>
                      <a:ext uri="{28A0092B-C50C-407E-A947-70E740481C1C}">
                        <a14:useLocalDpi xmlns:a14="http://schemas.microsoft.com/office/drawing/2010/main" val="0"/>
                      </a:ext>
                    </a:extLst>
                  </a:blip>
                  <a:srcRect/>
                  <a:stretch>
                    <a:fillRect/>
                  </a:stretch>
                </p:blipFill>
                <p:spPr bwMode="auto">
                  <a:xfrm>
                    <a:off x="2964" y="3541"/>
                    <a:ext cx="11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59" name="Picture 388"/>
                  <p:cNvPicPr>
                    <a:picLocks noChangeAspect="1" noChangeArrowheads="1"/>
                  </p:cNvPicPr>
                  <p:nvPr/>
                </p:nvPicPr>
                <p:blipFill>
                  <a:blip r:embed="rId168">
                    <a:extLst>
                      <a:ext uri="{28A0092B-C50C-407E-A947-70E740481C1C}">
                        <a14:useLocalDpi xmlns:a14="http://schemas.microsoft.com/office/drawing/2010/main" val="0"/>
                      </a:ext>
                    </a:extLst>
                  </a:blip>
                  <a:srcRect/>
                  <a:stretch>
                    <a:fillRect/>
                  </a:stretch>
                </p:blipFill>
                <p:spPr bwMode="auto">
                  <a:xfrm>
                    <a:off x="2964" y="3542"/>
                    <a:ext cx="111"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60" name="Picture 389"/>
                  <p:cNvPicPr>
                    <a:picLocks noChangeAspect="1" noChangeArrowheads="1"/>
                  </p:cNvPicPr>
                  <p:nvPr/>
                </p:nvPicPr>
                <p:blipFill>
                  <a:blip r:embed="rId169">
                    <a:extLst>
                      <a:ext uri="{28A0092B-C50C-407E-A947-70E740481C1C}">
                        <a14:useLocalDpi xmlns:a14="http://schemas.microsoft.com/office/drawing/2010/main" val="0"/>
                      </a:ext>
                    </a:extLst>
                  </a:blip>
                  <a:srcRect/>
                  <a:stretch>
                    <a:fillRect/>
                  </a:stretch>
                </p:blipFill>
                <p:spPr bwMode="auto">
                  <a:xfrm>
                    <a:off x="2964" y="3545"/>
                    <a:ext cx="11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61" name="Picture 390"/>
                  <p:cNvPicPr>
                    <a:picLocks noChangeAspect="1" noChangeArrowheads="1"/>
                  </p:cNvPicPr>
                  <p:nvPr/>
                </p:nvPicPr>
                <p:blipFill>
                  <a:blip r:embed="rId170">
                    <a:extLst>
                      <a:ext uri="{28A0092B-C50C-407E-A947-70E740481C1C}">
                        <a14:useLocalDpi xmlns:a14="http://schemas.microsoft.com/office/drawing/2010/main" val="0"/>
                      </a:ext>
                    </a:extLst>
                  </a:blip>
                  <a:srcRect/>
                  <a:stretch>
                    <a:fillRect/>
                  </a:stretch>
                </p:blipFill>
                <p:spPr bwMode="auto">
                  <a:xfrm>
                    <a:off x="2963" y="3546"/>
                    <a:ext cx="11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62" name="Picture 391"/>
                  <p:cNvPicPr>
                    <a:picLocks noChangeAspect="1" noChangeArrowheads="1"/>
                  </p:cNvPicPr>
                  <p:nvPr/>
                </p:nvPicPr>
                <p:blipFill>
                  <a:blip r:embed="rId171">
                    <a:extLst>
                      <a:ext uri="{28A0092B-C50C-407E-A947-70E740481C1C}">
                        <a14:useLocalDpi xmlns:a14="http://schemas.microsoft.com/office/drawing/2010/main" val="0"/>
                      </a:ext>
                    </a:extLst>
                  </a:blip>
                  <a:srcRect/>
                  <a:stretch>
                    <a:fillRect/>
                  </a:stretch>
                </p:blipFill>
                <p:spPr bwMode="auto">
                  <a:xfrm>
                    <a:off x="2963" y="3546"/>
                    <a:ext cx="114"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63" name="Picture 392"/>
                  <p:cNvPicPr>
                    <a:picLocks noChangeAspect="1" noChangeArrowheads="1"/>
                  </p:cNvPicPr>
                  <p:nvPr/>
                </p:nvPicPr>
                <p:blipFill>
                  <a:blip r:embed="rId172">
                    <a:extLst>
                      <a:ext uri="{28A0092B-C50C-407E-A947-70E740481C1C}">
                        <a14:useLocalDpi xmlns:a14="http://schemas.microsoft.com/office/drawing/2010/main" val="0"/>
                      </a:ext>
                    </a:extLst>
                  </a:blip>
                  <a:srcRect/>
                  <a:stretch>
                    <a:fillRect/>
                  </a:stretch>
                </p:blipFill>
                <p:spPr bwMode="auto">
                  <a:xfrm>
                    <a:off x="2962" y="3548"/>
                    <a:ext cx="11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64" name="Picture 393"/>
                  <p:cNvPicPr>
                    <a:picLocks noChangeAspect="1" noChangeArrowheads="1"/>
                  </p:cNvPicPr>
                  <p:nvPr/>
                </p:nvPicPr>
                <p:blipFill>
                  <a:blip r:embed="rId173">
                    <a:extLst>
                      <a:ext uri="{28A0092B-C50C-407E-A947-70E740481C1C}">
                        <a14:useLocalDpi xmlns:a14="http://schemas.microsoft.com/office/drawing/2010/main" val="0"/>
                      </a:ext>
                    </a:extLst>
                  </a:blip>
                  <a:srcRect/>
                  <a:stretch>
                    <a:fillRect/>
                  </a:stretch>
                </p:blipFill>
                <p:spPr bwMode="auto">
                  <a:xfrm>
                    <a:off x="2962" y="3549"/>
                    <a:ext cx="116"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65" name="Picture 394"/>
                  <p:cNvPicPr>
                    <a:picLocks noChangeAspect="1" noChangeArrowheads="1"/>
                  </p:cNvPicPr>
                  <p:nvPr/>
                </p:nvPicPr>
                <p:blipFill>
                  <a:blip r:embed="rId174">
                    <a:extLst>
                      <a:ext uri="{28A0092B-C50C-407E-A947-70E740481C1C}">
                        <a14:useLocalDpi xmlns:a14="http://schemas.microsoft.com/office/drawing/2010/main" val="0"/>
                      </a:ext>
                    </a:extLst>
                  </a:blip>
                  <a:srcRect/>
                  <a:stretch>
                    <a:fillRect/>
                  </a:stretch>
                </p:blipFill>
                <p:spPr bwMode="auto">
                  <a:xfrm>
                    <a:off x="2961" y="3551"/>
                    <a:ext cx="118" cy="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66" name="Picture 395"/>
                  <p:cNvPicPr>
                    <a:picLocks noChangeAspect="1" noChangeArrowheads="1"/>
                  </p:cNvPicPr>
                  <p:nvPr/>
                </p:nvPicPr>
                <p:blipFill>
                  <a:blip r:embed="rId175">
                    <a:extLst>
                      <a:ext uri="{28A0092B-C50C-407E-A947-70E740481C1C}">
                        <a14:useLocalDpi xmlns:a14="http://schemas.microsoft.com/office/drawing/2010/main" val="0"/>
                      </a:ext>
                    </a:extLst>
                  </a:blip>
                  <a:srcRect/>
                  <a:stretch>
                    <a:fillRect/>
                  </a:stretch>
                </p:blipFill>
                <p:spPr bwMode="auto">
                  <a:xfrm>
                    <a:off x="2961" y="3555"/>
                    <a:ext cx="119" cy="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67" name="Picture 396"/>
                  <p:cNvPicPr>
                    <a:picLocks noChangeAspect="1" noChangeArrowheads="1"/>
                  </p:cNvPicPr>
                  <p:nvPr/>
                </p:nvPicPr>
                <p:blipFill>
                  <a:blip r:embed="rId176">
                    <a:extLst>
                      <a:ext uri="{28A0092B-C50C-407E-A947-70E740481C1C}">
                        <a14:useLocalDpi xmlns:a14="http://schemas.microsoft.com/office/drawing/2010/main" val="0"/>
                      </a:ext>
                    </a:extLst>
                  </a:blip>
                  <a:srcRect/>
                  <a:stretch>
                    <a:fillRect/>
                  </a:stretch>
                </p:blipFill>
                <p:spPr bwMode="auto">
                  <a:xfrm>
                    <a:off x="2960" y="3559"/>
                    <a:ext cx="120"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135" name="Group 397"/>
                <p:cNvGrpSpPr>
                  <a:grpSpLocks/>
                </p:cNvGrpSpPr>
                <p:nvPr/>
              </p:nvGrpSpPr>
              <p:grpSpPr bwMode="auto">
                <a:xfrm>
                  <a:off x="2960" y="3441"/>
                  <a:ext cx="1162" cy="242"/>
                  <a:chOff x="2960" y="3441"/>
                  <a:chExt cx="1162" cy="242"/>
                </a:xfrm>
              </p:grpSpPr>
              <p:pic>
                <p:nvPicPr>
                  <p:cNvPr id="7768" name="Picture 398"/>
                  <p:cNvPicPr>
                    <a:picLocks noChangeAspect="1" noChangeArrowheads="1"/>
                  </p:cNvPicPr>
                  <p:nvPr/>
                </p:nvPicPr>
                <p:blipFill>
                  <a:blip r:embed="rId177" cstate="print">
                    <a:extLst>
                      <a:ext uri="{28A0092B-C50C-407E-A947-70E740481C1C}">
                        <a14:useLocalDpi xmlns:a14="http://schemas.microsoft.com/office/drawing/2010/main" val="0"/>
                      </a:ext>
                    </a:extLst>
                  </a:blip>
                  <a:srcRect/>
                  <a:stretch>
                    <a:fillRect/>
                  </a:stretch>
                </p:blipFill>
                <p:spPr bwMode="auto">
                  <a:xfrm>
                    <a:off x="2960" y="3562"/>
                    <a:ext cx="120" cy="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69" name="Picture 399"/>
                  <p:cNvPicPr>
                    <a:picLocks noChangeAspect="1" noChangeArrowheads="1"/>
                  </p:cNvPicPr>
                  <p:nvPr/>
                </p:nvPicPr>
                <p:blipFill>
                  <a:blip r:embed="rId178">
                    <a:extLst>
                      <a:ext uri="{28A0092B-C50C-407E-A947-70E740481C1C}">
                        <a14:useLocalDpi xmlns:a14="http://schemas.microsoft.com/office/drawing/2010/main" val="0"/>
                      </a:ext>
                    </a:extLst>
                  </a:blip>
                  <a:srcRect/>
                  <a:stretch>
                    <a:fillRect/>
                  </a:stretch>
                </p:blipFill>
                <p:spPr bwMode="auto">
                  <a:xfrm>
                    <a:off x="2961" y="3568"/>
                    <a:ext cx="119"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70" name="Picture 400"/>
                  <p:cNvPicPr>
                    <a:picLocks noChangeAspect="1" noChangeArrowheads="1"/>
                  </p:cNvPicPr>
                  <p:nvPr/>
                </p:nvPicPr>
                <p:blipFill>
                  <a:blip r:embed="rId179">
                    <a:extLst>
                      <a:ext uri="{28A0092B-C50C-407E-A947-70E740481C1C}">
                        <a14:useLocalDpi xmlns:a14="http://schemas.microsoft.com/office/drawing/2010/main" val="0"/>
                      </a:ext>
                    </a:extLst>
                  </a:blip>
                  <a:srcRect/>
                  <a:stretch>
                    <a:fillRect/>
                  </a:stretch>
                </p:blipFill>
                <p:spPr bwMode="auto">
                  <a:xfrm>
                    <a:off x="2961" y="3571"/>
                    <a:ext cx="119"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71" name="Picture 401"/>
                  <p:cNvPicPr>
                    <a:picLocks noChangeAspect="1" noChangeArrowheads="1"/>
                  </p:cNvPicPr>
                  <p:nvPr/>
                </p:nvPicPr>
                <p:blipFill>
                  <a:blip r:embed="rId180">
                    <a:extLst>
                      <a:ext uri="{28A0092B-C50C-407E-A947-70E740481C1C}">
                        <a14:useLocalDpi xmlns:a14="http://schemas.microsoft.com/office/drawing/2010/main" val="0"/>
                      </a:ext>
                    </a:extLst>
                  </a:blip>
                  <a:srcRect/>
                  <a:stretch>
                    <a:fillRect/>
                  </a:stretch>
                </p:blipFill>
                <p:spPr bwMode="auto">
                  <a:xfrm>
                    <a:off x="2962" y="3574"/>
                    <a:ext cx="118" cy="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72" name="Picture 402"/>
                  <p:cNvPicPr>
                    <a:picLocks noChangeAspect="1" noChangeArrowheads="1"/>
                  </p:cNvPicPr>
                  <p:nvPr/>
                </p:nvPicPr>
                <p:blipFill>
                  <a:blip r:embed="rId181">
                    <a:extLst>
                      <a:ext uri="{28A0092B-C50C-407E-A947-70E740481C1C}">
                        <a14:useLocalDpi xmlns:a14="http://schemas.microsoft.com/office/drawing/2010/main" val="0"/>
                      </a:ext>
                    </a:extLst>
                  </a:blip>
                  <a:srcRect/>
                  <a:stretch>
                    <a:fillRect/>
                  </a:stretch>
                </p:blipFill>
                <p:spPr bwMode="auto">
                  <a:xfrm>
                    <a:off x="2963" y="3578"/>
                    <a:ext cx="11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73" name="Picture 403"/>
                  <p:cNvPicPr>
                    <a:picLocks noChangeAspect="1" noChangeArrowheads="1"/>
                  </p:cNvPicPr>
                  <p:nvPr/>
                </p:nvPicPr>
                <p:blipFill>
                  <a:blip r:embed="rId182">
                    <a:extLst>
                      <a:ext uri="{28A0092B-C50C-407E-A947-70E740481C1C}">
                        <a14:useLocalDpi xmlns:a14="http://schemas.microsoft.com/office/drawing/2010/main" val="0"/>
                      </a:ext>
                    </a:extLst>
                  </a:blip>
                  <a:srcRect/>
                  <a:stretch>
                    <a:fillRect/>
                  </a:stretch>
                </p:blipFill>
                <p:spPr bwMode="auto">
                  <a:xfrm>
                    <a:off x="2963" y="3579"/>
                    <a:ext cx="116"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74" name="Picture 404"/>
                  <p:cNvPicPr>
                    <a:picLocks noChangeAspect="1" noChangeArrowheads="1"/>
                  </p:cNvPicPr>
                  <p:nvPr/>
                </p:nvPicPr>
                <p:blipFill>
                  <a:blip r:embed="rId183">
                    <a:extLst>
                      <a:ext uri="{28A0092B-C50C-407E-A947-70E740481C1C}">
                        <a14:useLocalDpi xmlns:a14="http://schemas.microsoft.com/office/drawing/2010/main" val="0"/>
                      </a:ext>
                    </a:extLst>
                  </a:blip>
                  <a:srcRect/>
                  <a:stretch>
                    <a:fillRect/>
                  </a:stretch>
                </p:blipFill>
                <p:spPr bwMode="auto">
                  <a:xfrm>
                    <a:off x="2964" y="3581"/>
                    <a:ext cx="115"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75" name="Picture 405"/>
                  <p:cNvPicPr>
                    <a:picLocks noChangeAspect="1" noChangeArrowheads="1"/>
                  </p:cNvPicPr>
                  <p:nvPr/>
                </p:nvPicPr>
                <p:blipFill>
                  <a:blip r:embed="rId184">
                    <a:extLst>
                      <a:ext uri="{28A0092B-C50C-407E-A947-70E740481C1C}">
                        <a14:useLocalDpi xmlns:a14="http://schemas.microsoft.com/office/drawing/2010/main" val="0"/>
                      </a:ext>
                    </a:extLst>
                  </a:blip>
                  <a:srcRect/>
                  <a:stretch>
                    <a:fillRect/>
                  </a:stretch>
                </p:blipFill>
                <p:spPr bwMode="auto">
                  <a:xfrm>
                    <a:off x="2964" y="3583"/>
                    <a:ext cx="114"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76" name="Picture 406"/>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2965" y="3586"/>
                    <a:ext cx="11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77" name="Picture 407"/>
                  <p:cNvPicPr>
                    <a:picLocks noChangeAspect="1" noChangeArrowheads="1"/>
                  </p:cNvPicPr>
                  <p:nvPr/>
                </p:nvPicPr>
                <p:blipFill>
                  <a:blip r:embed="rId185">
                    <a:extLst>
                      <a:ext uri="{28A0092B-C50C-407E-A947-70E740481C1C}">
                        <a14:useLocalDpi xmlns:a14="http://schemas.microsoft.com/office/drawing/2010/main" val="0"/>
                      </a:ext>
                    </a:extLst>
                  </a:blip>
                  <a:srcRect/>
                  <a:stretch>
                    <a:fillRect/>
                  </a:stretch>
                </p:blipFill>
                <p:spPr bwMode="auto">
                  <a:xfrm>
                    <a:off x="2965" y="3587"/>
                    <a:ext cx="11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78" name="Picture 408"/>
                  <p:cNvPicPr>
                    <a:picLocks noChangeAspect="1" noChangeArrowheads="1"/>
                  </p:cNvPicPr>
                  <p:nvPr/>
                </p:nvPicPr>
                <p:blipFill>
                  <a:blip r:embed="rId186">
                    <a:extLst>
                      <a:ext uri="{28A0092B-C50C-407E-A947-70E740481C1C}">
                        <a14:useLocalDpi xmlns:a14="http://schemas.microsoft.com/office/drawing/2010/main" val="0"/>
                      </a:ext>
                    </a:extLst>
                  </a:blip>
                  <a:srcRect/>
                  <a:stretch>
                    <a:fillRect/>
                  </a:stretch>
                </p:blipFill>
                <p:spPr bwMode="auto">
                  <a:xfrm>
                    <a:off x="2966" y="3588"/>
                    <a:ext cx="111"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79" name="Picture 409"/>
                  <p:cNvPicPr>
                    <a:picLocks noChangeAspect="1" noChangeArrowheads="1"/>
                  </p:cNvPicPr>
                  <p:nvPr/>
                </p:nvPicPr>
                <p:blipFill>
                  <a:blip r:embed="rId187">
                    <a:extLst>
                      <a:ext uri="{28A0092B-C50C-407E-A947-70E740481C1C}">
                        <a14:useLocalDpi xmlns:a14="http://schemas.microsoft.com/office/drawing/2010/main" val="0"/>
                      </a:ext>
                    </a:extLst>
                  </a:blip>
                  <a:srcRect/>
                  <a:stretch>
                    <a:fillRect/>
                  </a:stretch>
                </p:blipFill>
                <p:spPr bwMode="auto">
                  <a:xfrm>
                    <a:off x="2967" y="3590"/>
                    <a:ext cx="10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0" name="Picture 410"/>
                  <p:cNvPicPr>
                    <a:picLocks noChangeAspect="1" noChangeArrowheads="1"/>
                  </p:cNvPicPr>
                  <p:nvPr/>
                </p:nvPicPr>
                <p:blipFill>
                  <a:blip r:embed="rId188">
                    <a:extLst>
                      <a:ext uri="{28A0092B-C50C-407E-A947-70E740481C1C}">
                        <a14:useLocalDpi xmlns:a14="http://schemas.microsoft.com/office/drawing/2010/main" val="0"/>
                      </a:ext>
                    </a:extLst>
                  </a:blip>
                  <a:srcRect/>
                  <a:stretch>
                    <a:fillRect/>
                  </a:stretch>
                </p:blipFill>
                <p:spPr bwMode="auto">
                  <a:xfrm>
                    <a:off x="2968" y="3591"/>
                    <a:ext cx="107"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1" name="Picture 411"/>
                  <p:cNvPicPr>
                    <a:picLocks noChangeAspect="1" noChangeArrowheads="1"/>
                  </p:cNvPicPr>
                  <p:nvPr/>
                </p:nvPicPr>
                <p:blipFill>
                  <a:blip r:embed="rId189">
                    <a:extLst>
                      <a:ext uri="{28A0092B-C50C-407E-A947-70E740481C1C}">
                        <a14:useLocalDpi xmlns:a14="http://schemas.microsoft.com/office/drawing/2010/main" val="0"/>
                      </a:ext>
                    </a:extLst>
                  </a:blip>
                  <a:srcRect/>
                  <a:stretch>
                    <a:fillRect/>
                  </a:stretch>
                </p:blipFill>
                <p:spPr bwMode="auto">
                  <a:xfrm>
                    <a:off x="2969" y="3593"/>
                    <a:ext cx="106"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2" name="Picture 412"/>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2969" y="3595"/>
                    <a:ext cx="10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3" name="Picture 413"/>
                  <p:cNvPicPr>
                    <a:picLocks noChangeAspect="1" noChangeArrowheads="1"/>
                  </p:cNvPicPr>
                  <p:nvPr/>
                </p:nvPicPr>
                <p:blipFill>
                  <a:blip r:embed="rId190">
                    <a:extLst>
                      <a:ext uri="{28A0092B-C50C-407E-A947-70E740481C1C}">
                        <a14:useLocalDpi xmlns:a14="http://schemas.microsoft.com/office/drawing/2010/main" val="0"/>
                      </a:ext>
                    </a:extLst>
                  </a:blip>
                  <a:srcRect/>
                  <a:stretch>
                    <a:fillRect/>
                  </a:stretch>
                </p:blipFill>
                <p:spPr bwMode="auto">
                  <a:xfrm>
                    <a:off x="2970" y="3596"/>
                    <a:ext cx="103"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4" name="Picture 414"/>
                  <p:cNvPicPr>
                    <a:picLocks noChangeAspect="1" noChangeArrowheads="1"/>
                  </p:cNvPicPr>
                  <p:nvPr/>
                </p:nvPicPr>
                <p:blipFill>
                  <a:blip r:embed="rId191">
                    <a:extLst>
                      <a:ext uri="{28A0092B-C50C-407E-A947-70E740481C1C}">
                        <a14:useLocalDpi xmlns:a14="http://schemas.microsoft.com/office/drawing/2010/main" val="0"/>
                      </a:ext>
                    </a:extLst>
                  </a:blip>
                  <a:srcRect/>
                  <a:stretch>
                    <a:fillRect/>
                  </a:stretch>
                </p:blipFill>
                <p:spPr bwMode="auto">
                  <a:xfrm>
                    <a:off x="2971" y="3598"/>
                    <a:ext cx="101"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5" name="Picture 415"/>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972" y="3600"/>
                    <a:ext cx="9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6" name="Picture 416"/>
                  <p:cNvPicPr>
                    <a:picLocks noChangeAspect="1" noChangeArrowheads="1"/>
                  </p:cNvPicPr>
                  <p:nvPr/>
                </p:nvPicPr>
                <p:blipFill>
                  <a:blip r:embed="rId192">
                    <a:extLst>
                      <a:ext uri="{28A0092B-C50C-407E-A947-70E740481C1C}">
                        <a14:useLocalDpi xmlns:a14="http://schemas.microsoft.com/office/drawing/2010/main" val="0"/>
                      </a:ext>
                    </a:extLst>
                  </a:blip>
                  <a:srcRect/>
                  <a:stretch>
                    <a:fillRect/>
                  </a:stretch>
                </p:blipFill>
                <p:spPr bwMode="auto">
                  <a:xfrm>
                    <a:off x="2973" y="3600"/>
                    <a:ext cx="9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7" name="Picture 417"/>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973" y="3601"/>
                    <a:ext cx="9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8" name="Picture 418"/>
                  <p:cNvPicPr>
                    <a:picLocks noChangeAspect="1" noChangeArrowheads="1"/>
                  </p:cNvPicPr>
                  <p:nvPr/>
                </p:nvPicPr>
                <p:blipFill>
                  <a:blip r:embed="rId193">
                    <a:extLst>
                      <a:ext uri="{28A0092B-C50C-407E-A947-70E740481C1C}">
                        <a14:useLocalDpi xmlns:a14="http://schemas.microsoft.com/office/drawing/2010/main" val="0"/>
                      </a:ext>
                    </a:extLst>
                  </a:blip>
                  <a:srcRect/>
                  <a:stretch>
                    <a:fillRect/>
                  </a:stretch>
                </p:blipFill>
                <p:spPr bwMode="auto">
                  <a:xfrm>
                    <a:off x="2973" y="3602"/>
                    <a:ext cx="9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9" name="Picture 419"/>
                  <p:cNvPicPr>
                    <a:picLocks noChangeAspect="1" noChangeArrowheads="1"/>
                  </p:cNvPicPr>
                  <p:nvPr/>
                </p:nvPicPr>
                <p:blipFill>
                  <a:blip r:embed="rId194">
                    <a:extLst>
                      <a:ext uri="{28A0092B-C50C-407E-A947-70E740481C1C}">
                        <a14:useLocalDpi xmlns:a14="http://schemas.microsoft.com/office/drawing/2010/main" val="0"/>
                      </a:ext>
                    </a:extLst>
                  </a:blip>
                  <a:srcRect/>
                  <a:stretch>
                    <a:fillRect/>
                  </a:stretch>
                </p:blipFill>
                <p:spPr bwMode="auto">
                  <a:xfrm>
                    <a:off x="2974" y="3603"/>
                    <a:ext cx="9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90" name="Picture 420"/>
                  <p:cNvPicPr>
                    <a:picLocks noChangeAspect="1" noChangeArrowheads="1"/>
                  </p:cNvPicPr>
                  <p:nvPr/>
                </p:nvPicPr>
                <p:blipFill>
                  <a:blip r:embed="rId195">
                    <a:extLst>
                      <a:ext uri="{28A0092B-C50C-407E-A947-70E740481C1C}">
                        <a14:useLocalDpi xmlns:a14="http://schemas.microsoft.com/office/drawing/2010/main" val="0"/>
                      </a:ext>
                    </a:extLst>
                  </a:blip>
                  <a:srcRect/>
                  <a:stretch>
                    <a:fillRect/>
                  </a:stretch>
                </p:blipFill>
                <p:spPr bwMode="auto">
                  <a:xfrm>
                    <a:off x="2975" y="3604"/>
                    <a:ext cx="9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91" name="Picture 421"/>
                  <p:cNvPicPr>
                    <a:picLocks noChangeAspect="1" noChangeArrowheads="1"/>
                  </p:cNvPicPr>
                  <p:nvPr/>
                </p:nvPicPr>
                <p:blipFill>
                  <a:blip r:embed="rId196">
                    <a:extLst>
                      <a:ext uri="{28A0092B-C50C-407E-A947-70E740481C1C}">
                        <a14:useLocalDpi xmlns:a14="http://schemas.microsoft.com/office/drawing/2010/main" val="0"/>
                      </a:ext>
                    </a:extLst>
                  </a:blip>
                  <a:srcRect/>
                  <a:stretch>
                    <a:fillRect/>
                  </a:stretch>
                </p:blipFill>
                <p:spPr bwMode="auto">
                  <a:xfrm>
                    <a:off x="2976" y="3605"/>
                    <a:ext cx="9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92" name="Picture 422"/>
                  <p:cNvPicPr>
                    <a:picLocks noChangeAspect="1" noChangeArrowheads="1"/>
                  </p:cNvPicPr>
                  <p:nvPr/>
                </p:nvPicPr>
                <p:blipFill>
                  <a:blip r:embed="rId197">
                    <a:extLst>
                      <a:ext uri="{28A0092B-C50C-407E-A947-70E740481C1C}">
                        <a14:useLocalDpi xmlns:a14="http://schemas.microsoft.com/office/drawing/2010/main" val="0"/>
                      </a:ext>
                    </a:extLst>
                  </a:blip>
                  <a:srcRect/>
                  <a:stretch>
                    <a:fillRect/>
                  </a:stretch>
                </p:blipFill>
                <p:spPr bwMode="auto">
                  <a:xfrm>
                    <a:off x="2977" y="3605"/>
                    <a:ext cx="9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93" name="Picture 423"/>
                  <p:cNvPicPr>
                    <a:picLocks noChangeAspect="1" noChangeArrowheads="1"/>
                  </p:cNvPicPr>
                  <p:nvPr/>
                </p:nvPicPr>
                <p:blipFill>
                  <a:blip r:embed="rId198">
                    <a:extLst>
                      <a:ext uri="{28A0092B-C50C-407E-A947-70E740481C1C}">
                        <a14:useLocalDpi xmlns:a14="http://schemas.microsoft.com/office/drawing/2010/main" val="0"/>
                      </a:ext>
                    </a:extLst>
                  </a:blip>
                  <a:srcRect/>
                  <a:stretch>
                    <a:fillRect/>
                  </a:stretch>
                </p:blipFill>
                <p:spPr bwMode="auto">
                  <a:xfrm>
                    <a:off x="2978" y="3606"/>
                    <a:ext cx="8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94" name="Picture 424"/>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978" y="3607"/>
                    <a:ext cx="8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95" name="Picture 425"/>
                  <p:cNvPicPr>
                    <a:picLocks noChangeAspect="1" noChangeArrowheads="1"/>
                  </p:cNvPicPr>
                  <p:nvPr/>
                </p:nvPicPr>
                <p:blipFill>
                  <a:blip r:embed="rId199">
                    <a:extLst>
                      <a:ext uri="{28A0092B-C50C-407E-A947-70E740481C1C}">
                        <a14:useLocalDpi xmlns:a14="http://schemas.microsoft.com/office/drawing/2010/main" val="0"/>
                      </a:ext>
                    </a:extLst>
                  </a:blip>
                  <a:srcRect/>
                  <a:stretch>
                    <a:fillRect/>
                  </a:stretch>
                </p:blipFill>
                <p:spPr bwMode="auto">
                  <a:xfrm>
                    <a:off x="2978" y="3608"/>
                    <a:ext cx="8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96" name="Picture 426"/>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979" y="3609"/>
                    <a:ext cx="8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97" name="Picture 427"/>
                  <p:cNvPicPr>
                    <a:picLocks noChangeAspect="1" noChangeArrowheads="1"/>
                  </p:cNvPicPr>
                  <p:nvPr/>
                </p:nvPicPr>
                <p:blipFill>
                  <a:blip r:embed="rId200">
                    <a:extLst>
                      <a:ext uri="{28A0092B-C50C-407E-A947-70E740481C1C}">
                        <a14:useLocalDpi xmlns:a14="http://schemas.microsoft.com/office/drawing/2010/main" val="0"/>
                      </a:ext>
                    </a:extLst>
                  </a:blip>
                  <a:srcRect/>
                  <a:stretch>
                    <a:fillRect/>
                  </a:stretch>
                </p:blipFill>
                <p:spPr bwMode="auto">
                  <a:xfrm>
                    <a:off x="2980" y="3609"/>
                    <a:ext cx="8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98" name="Picture 428"/>
                  <p:cNvPicPr>
                    <a:picLocks noChangeAspect="1" noChangeArrowheads="1"/>
                  </p:cNvPicPr>
                  <p:nvPr/>
                </p:nvPicPr>
                <p:blipFill>
                  <a:blip r:embed="rId201">
                    <a:extLst>
                      <a:ext uri="{28A0092B-C50C-407E-A947-70E740481C1C}">
                        <a14:useLocalDpi xmlns:a14="http://schemas.microsoft.com/office/drawing/2010/main" val="0"/>
                      </a:ext>
                    </a:extLst>
                  </a:blip>
                  <a:srcRect/>
                  <a:stretch>
                    <a:fillRect/>
                  </a:stretch>
                </p:blipFill>
                <p:spPr bwMode="auto">
                  <a:xfrm>
                    <a:off x="2981" y="3610"/>
                    <a:ext cx="8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99" name="Picture 42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982" y="3611"/>
                    <a:ext cx="7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00" name="Picture 43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983" y="3612"/>
                    <a:ext cx="7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01" name="Picture 431"/>
                  <p:cNvPicPr>
                    <a:picLocks noChangeAspect="1" noChangeArrowheads="1"/>
                  </p:cNvPicPr>
                  <p:nvPr/>
                </p:nvPicPr>
                <p:blipFill>
                  <a:blip r:embed="rId202">
                    <a:extLst>
                      <a:ext uri="{28A0092B-C50C-407E-A947-70E740481C1C}">
                        <a14:useLocalDpi xmlns:a14="http://schemas.microsoft.com/office/drawing/2010/main" val="0"/>
                      </a:ext>
                    </a:extLst>
                  </a:blip>
                  <a:srcRect/>
                  <a:stretch>
                    <a:fillRect/>
                  </a:stretch>
                </p:blipFill>
                <p:spPr bwMode="auto">
                  <a:xfrm>
                    <a:off x="2983" y="3613"/>
                    <a:ext cx="7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02" name="Picture 43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985" y="3614"/>
                    <a:ext cx="7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03" name="Picture 433"/>
                  <p:cNvPicPr>
                    <a:picLocks noChangeAspect="1" noChangeArrowheads="1"/>
                  </p:cNvPicPr>
                  <p:nvPr/>
                </p:nvPicPr>
                <p:blipFill>
                  <a:blip r:embed="rId203">
                    <a:extLst>
                      <a:ext uri="{28A0092B-C50C-407E-A947-70E740481C1C}">
                        <a14:useLocalDpi xmlns:a14="http://schemas.microsoft.com/office/drawing/2010/main" val="0"/>
                      </a:ext>
                    </a:extLst>
                  </a:blip>
                  <a:srcRect/>
                  <a:stretch>
                    <a:fillRect/>
                  </a:stretch>
                </p:blipFill>
                <p:spPr bwMode="auto">
                  <a:xfrm>
                    <a:off x="2986" y="3614"/>
                    <a:ext cx="7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04" name="Picture 434"/>
                  <p:cNvPicPr>
                    <a:picLocks noChangeAspect="1" noChangeArrowheads="1"/>
                  </p:cNvPicPr>
                  <p:nvPr/>
                </p:nvPicPr>
                <p:blipFill>
                  <a:blip r:embed="rId204">
                    <a:extLst>
                      <a:ext uri="{28A0092B-C50C-407E-A947-70E740481C1C}">
                        <a14:useLocalDpi xmlns:a14="http://schemas.microsoft.com/office/drawing/2010/main" val="0"/>
                      </a:ext>
                    </a:extLst>
                  </a:blip>
                  <a:srcRect/>
                  <a:stretch>
                    <a:fillRect/>
                  </a:stretch>
                </p:blipFill>
                <p:spPr bwMode="auto">
                  <a:xfrm>
                    <a:off x="2987" y="3615"/>
                    <a:ext cx="7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05" name="Picture 43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87" y="3616"/>
                    <a:ext cx="6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06" name="Picture 436"/>
                  <p:cNvPicPr>
                    <a:picLocks noChangeAspect="1" noChangeArrowheads="1"/>
                  </p:cNvPicPr>
                  <p:nvPr/>
                </p:nvPicPr>
                <p:blipFill>
                  <a:blip r:embed="rId205">
                    <a:extLst>
                      <a:ext uri="{28A0092B-C50C-407E-A947-70E740481C1C}">
                        <a14:useLocalDpi xmlns:a14="http://schemas.microsoft.com/office/drawing/2010/main" val="0"/>
                      </a:ext>
                    </a:extLst>
                  </a:blip>
                  <a:srcRect/>
                  <a:stretch>
                    <a:fillRect/>
                  </a:stretch>
                </p:blipFill>
                <p:spPr bwMode="auto">
                  <a:xfrm>
                    <a:off x="2988" y="3617"/>
                    <a:ext cx="6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07" name="Picture 437"/>
                  <p:cNvPicPr>
                    <a:picLocks noChangeAspect="1" noChangeArrowheads="1"/>
                  </p:cNvPicPr>
                  <p:nvPr/>
                </p:nvPicPr>
                <p:blipFill>
                  <a:blip r:embed="rId206">
                    <a:extLst>
                      <a:ext uri="{28A0092B-C50C-407E-A947-70E740481C1C}">
                        <a14:useLocalDpi xmlns:a14="http://schemas.microsoft.com/office/drawing/2010/main" val="0"/>
                      </a:ext>
                    </a:extLst>
                  </a:blip>
                  <a:srcRect/>
                  <a:stretch>
                    <a:fillRect/>
                  </a:stretch>
                </p:blipFill>
                <p:spPr bwMode="auto">
                  <a:xfrm>
                    <a:off x="2990" y="3618"/>
                    <a:ext cx="6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08" name="Picture 438"/>
                  <p:cNvPicPr>
                    <a:picLocks noChangeAspect="1" noChangeArrowheads="1"/>
                  </p:cNvPicPr>
                  <p:nvPr/>
                </p:nvPicPr>
                <p:blipFill>
                  <a:blip r:embed="rId207">
                    <a:extLst>
                      <a:ext uri="{28A0092B-C50C-407E-A947-70E740481C1C}">
                        <a14:useLocalDpi xmlns:a14="http://schemas.microsoft.com/office/drawing/2010/main" val="0"/>
                      </a:ext>
                    </a:extLst>
                  </a:blip>
                  <a:srcRect/>
                  <a:stretch>
                    <a:fillRect/>
                  </a:stretch>
                </p:blipFill>
                <p:spPr bwMode="auto">
                  <a:xfrm>
                    <a:off x="2991" y="3618"/>
                    <a:ext cx="6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09" name="Picture 439"/>
                  <p:cNvPicPr>
                    <a:picLocks noChangeAspect="1" noChangeArrowheads="1"/>
                  </p:cNvPicPr>
                  <p:nvPr/>
                </p:nvPicPr>
                <p:blipFill>
                  <a:blip r:embed="rId208">
                    <a:extLst>
                      <a:ext uri="{28A0092B-C50C-407E-A947-70E740481C1C}">
                        <a14:useLocalDpi xmlns:a14="http://schemas.microsoft.com/office/drawing/2010/main" val="0"/>
                      </a:ext>
                    </a:extLst>
                  </a:blip>
                  <a:srcRect/>
                  <a:stretch>
                    <a:fillRect/>
                  </a:stretch>
                </p:blipFill>
                <p:spPr bwMode="auto">
                  <a:xfrm>
                    <a:off x="2992" y="3619"/>
                    <a:ext cx="5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10" name="Picture 44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994" y="3620"/>
                    <a:ext cx="5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11" name="Picture 441"/>
                  <p:cNvPicPr>
                    <a:picLocks noChangeAspect="1" noChangeArrowheads="1"/>
                  </p:cNvPicPr>
                  <p:nvPr/>
                </p:nvPicPr>
                <p:blipFill>
                  <a:blip r:embed="rId209">
                    <a:extLst>
                      <a:ext uri="{28A0092B-C50C-407E-A947-70E740481C1C}">
                        <a14:useLocalDpi xmlns:a14="http://schemas.microsoft.com/office/drawing/2010/main" val="0"/>
                      </a:ext>
                    </a:extLst>
                  </a:blip>
                  <a:srcRect/>
                  <a:stretch>
                    <a:fillRect/>
                  </a:stretch>
                </p:blipFill>
                <p:spPr bwMode="auto">
                  <a:xfrm>
                    <a:off x="2996" y="3621"/>
                    <a:ext cx="5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12" name="Picture 442"/>
                  <p:cNvPicPr>
                    <a:picLocks noChangeAspect="1" noChangeArrowheads="1"/>
                  </p:cNvPicPr>
                  <p:nvPr/>
                </p:nvPicPr>
                <p:blipFill>
                  <a:blip r:embed="rId129">
                    <a:extLst>
                      <a:ext uri="{28A0092B-C50C-407E-A947-70E740481C1C}">
                        <a14:useLocalDpi xmlns:a14="http://schemas.microsoft.com/office/drawing/2010/main" val="0"/>
                      </a:ext>
                    </a:extLst>
                  </a:blip>
                  <a:srcRect/>
                  <a:stretch>
                    <a:fillRect/>
                  </a:stretch>
                </p:blipFill>
                <p:spPr bwMode="auto">
                  <a:xfrm>
                    <a:off x="2997" y="3622"/>
                    <a:ext cx="5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13" name="Picture 443"/>
                  <p:cNvPicPr>
                    <a:picLocks noChangeAspect="1" noChangeArrowheads="1"/>
                  </p:cNvPicPr>
                  <p:nvPr/>
                </p:nvPicPr>
                <p:blipFill>
                  <a:blip r:embed="rId128">
                    <a:extLst>
                      <a:ext uri="{28A0092B-C50C-407E-A947-70E740481C1C}">
                        <a14:useLocalDpi xmlns:a14="http://schemas.microsoft.com/office/drawing/2010/main" val="0"/>
                      </a:ext>
                    </a:extLst>
                  </a:blip>
                  <a:srcRect/>
                  <a:stretch>
                    <a:fillRect/>
                  </a:stretch>
                </p:blipFill>
                <p:spPr bwMode="auto">
                  <a:xfrm>
                    <a:off x="2998" y="3623"/>
                    <a:ext cx="4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14" name="Picture 44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01" y="3623"/>
                    <a:ext cx="4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15" name="Picture 4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04" y="3624"/>
                    <a:ext cx="3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16" name="Picture 446"/>
                  <p:cNvPicPr>
                    <a:picLocks noChangeAspect="1" noChangeArrowheads="1"/>
                  </p:cNvPicPr>
                  <p:nvPr/>
                </p:nvPicPr>
                <p:blipFill>
                  <a:blip r:embed="rId127">
                    <a:extLst>
                      <a:ext uri="{28A0092B-C50C-407E-A947-70E740481C1C}">
                        <a14:useLocalDpi xmlns:a14="http://schemas.microsoft.com/office/drawing/2010/main" val="0"/>
                      </a:ext>
                    </a:extLst>
                  </a:blip>
                  <a:srcRect/>
                  <a:stretch>
                    <a:fillRect/>
                  </a:stretch>
                </p:blipFill>
                <p:spPr bwMode="auto">
                  <a:xfrm>
                    <a:off x="3006" y="3625"/>
                    <a:ext cx="3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17" name="Picture 447"/>
                  <p:cNvPicPr>
                    <a:picLocks noChangeAspect="1" noChangeArrowheads="1"/>
                  </p:cNvPicPr>
                  <p:nvPr/>
                </p:nvPicPr>
                <p:blipFill>
                  <a:blip r:embed="rId126">
                    <a:extLst>
                      <a:ext uri="{28A0092B-C50C-407E-A947-70E740481C1C}">
                        <a14:useLocalDpi xmlns:a14="http://schemas.microsoft.com/office/drawing/2010/main" val="0"/>
                      </a:ext>
                    </a:extLst>
                  </a:blip>
                  <a:srcRect/>
                  <a:stretch>
                    <a:fillRect/>
                  </a:stretch>
                </p:blipFill>
                <p:spPr bwMode="auto">
                  <a:xfrm>
                    <a:off x="3008" y="3626"/>
                    <a:ext cx="2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18" name="Picture 448"/>
                  <p:cNvPicPr>
                    <a:picLocks noChangeAspect="1" noChangeArrowheads="1"/>
                  </p:cNvPicPr>
                  <p:nvPr/>
                </p:nvPicPr>
                <p:blipFill>
                  <a:blip r:embed="rId125">
                    <a:extLst>
                      <a:ext uri="{28A0092B-C50C-407E-A947-70E740481C1C}">
                        <a14:useLocalDpi xmlns:a14="http://schemas.microsoft.com/office/drawing/2010/main" val="0"/>
                      </a:ext>
                    </a:extLst>
                  </a:blip>
                  <a:srcRect/>
                  <a:stretch>
                    <a:fillRect/>
                  </a:stretch>
                </p:blipFill>
                <p:spPr bwMode="auto">
                  <a:xfrm>
                    <a:off x="3014" y="3627"/>
                    <a:ext cx="1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19" name="Picture 449"/>
                  <p:cNvPicPr>
                    <a:picLocks noChangeAspect="1" noChangeArrowheads="1"/>
                  </p:cNvPicPr>
                  <p:nvPr/>
                </p:nvPicPr>
                <p:blipFill>
                  <a:blip r:embed="rId210">
                    <a:extLst>
                      <a:ext uri="{28A0092B-C50C-407E-A947-70E740481C1C}">
                        <a14:useLocalDpi xmlns:a14="http://schemas.microsoft.com/office/drawing/2010/main" val="0"/>
                      </a:ext>
                    </a:extLst>
                  </a:blip>
                  <a:srcRect/>
                  <a:stretch>
                    <a:fillRect/>
                  </a:stretch>
                </p:blipFill>
                <p:spPr bwMode="auto">
                  <a:xfrm>
                    <a:off x="3015" y="3532"/>
                    <a:ext cx="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20" name="Picture 450"/>
                  <p:cNvPicPr>
                    <a:picLocks noChangeAspect="1" noChangeArrowheads="1"/>
                  </p:cNvPicPr>
                  <p:nvPr/>
                </p:nvPicPr>
                <p:blipFill>
                  <a:blip r:embed="rId211">
                    <a:extLst>
                      <a:ext uri="{28A0092B-C50C-407E-A947-70E740481C1C}">
                        <a14:useLocalDpi xmlns:a14="http://schemas.microsoft.com/office/drawing/2010/main" val="0"/>
                      </a:ext>
                    </a:extLst>
                  </a:blip>
                  <a:srcRect/>
                  <a:stretch>
                    <a:fillRect/>
                  </a:stretch>
                </p:blipFill>
                <p:spPr bwMode="auto">
                  <a:xfrm>
                    <a:off x="3010" y="3532"/>
                    <a:ext cx="1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21" name="Picture 451"/>
                  <p:cNvPicPr>
                    <a:picLocks noChangeAspect="1" noChangeArrowheads="1"/>
                  </p:cNvPicPr>
                  <p:nvPr/>
                </p:nvPicPr>
                <p:blipFill>
                  <a:blip r:embed="rId212">
                    <a:extLst>
                      <a:ext uri="{28A0092B-C50C-407E-A947-70E740481C1C}">
                        <a14:useLocalDpi xmlns:a14="http://schemas.microsoft.com/office/drawing/2010/main" val="0"/>
                      </a:ext>
                    </a:extLst>
                  </a:blip>
                  <a:srcRect/>
                  <a:stretch>
                    <a:fillRect/>
                  </a:stretch>
                </p:blipFill>
                <p:spPr bwMode="auto">
                  <a:xfrm>
                    <a:off x="3008" y="3533"/>
                    <a:ext cx="2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22" name="Picture 452"/>
                  <p:cNvPicPr>
                    <a:picLocks noChangeAspect="1" noChangeArrowheads="1"/>
                  </p:cNvPicPr>
                  <p:nvPr/>
                </p:nvPicPr>
                <p:blipFill>
                  <a:blip r:embed="rId213">
                    <a:extLst>
                      <a:ext uri="{28A0092B-C50C-407E-A947-70E740481C1C}">
                        <a14:useLocalDpi xmlns:a14="http://schemas.microsoft.com/office/drawing/2010/main" val="0"/>
                      </a:ext>
                    </a:extLst>
                  </a:blip>
                  <a:srcRect/>
                  <a:stretch>
                    <a:fillRect/>
                  </a:stretch>
                </p:blipFill>
                <p:spPr bwMode="auto">
                  <a:xfrm>
                    <a:off x="3006" y="3534"/>
                    <a:ext cx="2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23" name="Picture 453"/>
                  <p:cNvPicPr>
                    <a:picLocks noChangeAspect="1" noChangeArrowheads="1"/>
                  </p:cNvPicPr>
                  <p:nvPr/>
                </p:nvPicPr>
                <p:blipFill>
                  <a:blip r:embed="rId214">
                    <a:extLst>
                      <a:ext uri="{28A0092B-C50C-407E-A947-70E740481C1C}">
                        <a14:useLocalDpi xmlns:a14="http://schemas.microsoft.com/office/drawing/2010/main" val="0"/>
                      </a:ext>
                    </a:extLst>
                  </a:blip>
                  <a:srcRect/>
                  <a:stretch>
                    <a:fillRect/>
                  </a:stretch>
                </p:blipFill>
                <p:spPr bwMode="auto">
                  <a:xfrm>
                    <a:off x="3004" y="3535"/>
                    <a:ext cx="3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24" name="Picture 454"/>
                  <p:cNvPicPr>
                    <a:picLocks noChangeAspect="1" noChangeArrowheads="1"/>
                  </p:cNvPicPr>
                  <p:nvPr/>
                </p:nvPicPr>
                <p:blipFill>
                  <a:blip r:embed="rId215">
                    <a:extLst>
                      <a:ext uri="{28A0092B-C50C-407E-A947-70E740481C1C}">
                        <a14:useLocalDpi xmlns:a14="http://schemas.microsoft.com/office/drawing/2010/main" val="0"/>
                      </a:ext>
                    </a:extLst>
                  </a:blip>
                  <a:srcRect/>
                  <a:stretch>
                    <a:fillRect/>
                  </a:stretch>
                </p:blipFill>
                <p:spPr bwMode="auto">
                  <a:xfrm>
                    <a:off x="3003" y="3536"/>
                    <a:ext cx="3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25" name="Picture 455"/>
                  <p:cNvPicPr>
                    <a:picLocks noChangeAspect="1" noChangeArrowheads="1"/>
                  </p:cNvPicPr>
                  <p:nvPr/>
                </p:nvPicPr>
                <p:blipFill>
                  <a:blip r:embed="rId216">
                    <a:extLst>
                      <a:ext uri="{28A0092B-C50C-407E-A947-70E740481C1C}">
                        <a14:useLocalDpi xmlns:a14="http://schemas.microsoft.com/office/drawing/2010/main" val="0"/>
                      </a:ext>
                    </a:extLst>
                  </a:blip>
                  <a:srcRect/>
                  <a:stretch>
                    <a:fillRect/>
                  </a:stretch>
                </p:blipFill>
                <p:spPr bwMode="auto">
                  <a:xfrm>
                    <a:off x="3001" y="3537"/>
                    <a:ext cx="3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26" name="Picture 456"/>
                  <p:cNvPicPr>
                    <a:picLocks noChangeAspect="1" noChangeArrowheads="1"/>
                  </p:cNvPicPr>
                  <p:nvPr/>
                </p:nvPicPr>
                <p:blipFill>
                  <a:blip r:embed="rId217">
                    <a:extLst>
                      <a:ext uri="{28A0092B-C50C-407E-A947-70E740481C1C}">
                        <a14:useLocalDpi xmlns:a14="http://schemas.microsoft.com/office/drawing/2010/main" val="0"/>
                      </a:ext>
                    </a:extLst>
                  </a:blip>
                  <a:srcRect/>
                  <a:stretch>
                    <a:fillRect/>
                  </a:stretch>
                </p:blipFill>
                <p:spPr bwMode="auto">
                  <a:xfrm>
                    <a:off x="3001" y="3537"/>
                    <a:ext cx="3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27" name="Picture 457"/>
                  <p:cNvPicPr>
                    <a:picLocks noChangeAspect="1" noChangeArrowheads="1"/>
                  </p:cNvPicPr>
                  <p:nvPr/>
                </p:nvPicPr>
                <p:blipFill>
                  <a:blip r:embed="rId218">
                    <a:extLst>
                      <a:ext uri="{28A0092B-C50C-407E-A947-70E740481C1C}">
                        <a14:useLocalDpi xmlns:a14="http://schemas.microsoft.com/office/drawing/2010/main" val="0"/>
                      </a:ext>
                    </a:extLst>
                  </a:blip>
                  <a:srcRect/>
                  <a:stretch>
                    <a:fillRect/>
                  </a:stretch>
                </p:blipFill>
                <p:spPr bwMode="auto">
                  <a:xfrm>
                    <a:off x="2999" y="3538"/>
                    <a:ext cx="4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28" name="Picture 458"/>
                  <p:cNvPicPr>
                    <a:picLocks noChangeAspect="1" noChangeArrowheads="1"/>
                  </p:cNvPicPr>
                  <p:nvPr/>
                </p:nvPicPr>
                <p:blipFill>
                  <a:blip r:embed="rId219">
                    <a:extLst>
                      <a:ext uri="{28A0092B-C50C-407E-A947-70E740481C1C}">
                        <a14:useLocalDpi xmlns:a14="http://schemas.microsoft.com/office/drawing/2010/main" val="0"/>
                      </a:ext>
                    </a:extLst>
                  </a:blip>
                  <a:srcRect/>
                  <a:stretch>
                    <a:fillRect/>
                  </a:stretch>
                </p:blipFill>
                <p:spPr bwMode="auto">
                  <a:xfrm>
                    <a:off x="2998" y="3539"/>
                    <a:ext cx="4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29" name="Picture 459"/>
                  <p:cNvPicPr>
                    <a:picLocks noChangeAspect="1" noChangeArrowheads="1"/>
                  </p:cNvPicPr>
                  <p:nvPr/>
                </p:nvPicPr>
                <p:blipFill>
                  <a:blip r:embed="rId220">
                    <a:extLst>
                      <a:ext uri="{28A0092B-C50C-407E-A947-70E740481C1C}">
                        <a14:useLocalDpi xmlns:a14="http://schemas.microsoft.com/office/drawing/2010/main" val="0"/>
                      </a:ext>
                    </a:extLst>
                  </a:blip>
                  <a:srcRect/>
                  <a:stretch>
                    <a:fillRect/>
                  </a:stretch>
                </p:blipFill>
                <p:spPr bwMode="auto">
                  <a:xfrm>
                    <a:off x="2997" y="3540"/>
                    <a:ext cx="4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30" name="Picture 460"/>
                  <p:cNvPicPr>
                    <a:picLocks noChangeAspect="1" noChangeArrowheads="1"/>
                  </p:cNvPicPr>
                  <p:nvPr/>
                </p:nvPicPr>
                <p:blipFill>
                  <a:blip r:embed="rId221">
                    <a:extLst>
                      <a:ext uri="{28A0092B-C50C-407E-A947-70E740481C1C}">
                        <a14:useLocalDpi xmlns:a14="http://schemas.microsoft.com/office/drawing/2010/main" val="0"/>
                      </a:ext>
                    </a:extLst>
                  </a:blip>
                  <a:srcRect/>
                  <a:stretch>
                    <a:fillRect/>
                  </a:stretch>
                </p:blipFill>
                <p:spPr bwMode="auto">
                  <a:xfrm>
                    <a:off x="2997" y="3541"/>
                    <a:ext cx="4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31" name="Picture 461"/>
                  <p:cNvPicPr>
                    <a:picLocks noChangeAspect="1" noChangeArrowheads="1"/>
                  </p:cNvPicPr>
                  <p:nvPr/>
                </p:nvPicPr>
                <p:blipFill>
                  <a:blip r:embed="rId222">
                    <a:extLst>
                      <a:ext uri="{28A0092B-C50C-407E-A947-70E740481C1C}">
                        <a14:useLocalDpi xmlns:a14="http://schemas.microsoft.com/office/drawing/2010/main" val="0"/>
                      </a:ext>
                    </a:extLst>
                  </a:blip>
                  <a:srcRect/>
                  <a:stretch>
                    <a:fillRect/>
                  </a:stretch>
                </p:blipFill>
                <p:spPr bwMode="auto">
                  <a:xfrm>
                    <a:off x="2996" y="3541"/>
                    <a:ext cx="4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32" name="Picture 462"/>
                  <p:cNvPicPr>
                    <a:picLocks noChangeAspect="1" noChangeArrowheads="1"/>
                  </p:cNvPicPr>
                  <p:nvPr/>
                </p:nvPicPr>
                <p:blipFill>
                  <a:blip r:embed="rId223">
                    <a:extLst>
                      <a:ext uri="{28A0092B-C50C-407E-A947-70E740481C1C}">
                        <a14:useLocalDpi xmlns:a14="http://schemas.microsoft.com/office/drawing/2010/main" val="0"/>
                      </a:ext>
                    </a:extLst>
                  </a:blip>
                  <a:srcRect/>
                  <a:stretch>
                    <a:fillRect/>
                  </a:stretch>
                </p:blipFill>
                <p:spPr bwMode="auto">
                  <a:xfrm>
                    <a:off x="2995" y="3542"/>
                    <a:ext cx="4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33" name="Picture 463"/>
                  <p:cNvPicPr>
                    <a:picLocks noChangeAspect="1" noChangeArrowheads="1"/>
                  </p:cNvPicPr>
                  <p:nvPr/>
                </p:nvPicPr>
                <p:blipFill>
                  <a:blip r:embed="rId224">
                    <a:extLst>
                      <a:ext uri="{28A0092B-C50C-407E-A947-70E740481C1C}">
                        <a14:useLocalDpi xmlns:a14="http://schemas.microsoft.com/office/drawing/2010/main" val="0"/>
                      </a:ext>
                    </a:extLst>
                  </a:blip>
                  <a:srcRect/>
                  <a:stretch>
                    <a:fillRect/>
                  </a:stretch>
                </p:blipFill>
                <p:spPr bwMode="auto">
                  <a:xfrm>
                    <a:off x="2994" y="3543"/>
                    <a:ext cx="5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34" name="Picture 464"/>
                  <p:cNvPicPr>
                    <a:picLocks noChangeAspect="1" noChangeArrowheads="1"/>
                  </p:cNvPicPr>
                  <p:nvPr/>
                </p:nvPicPr>
                <p:blipFill>
                  <a:blip r:embed="rId225">
                    <a:extLst>
                      <a:ext uri="{28A0092B-C50C-407E-A947-70E740481C1C}">
                        <a14:useLocalDpi xmlns:a14="http://schemas.microsoft.com/office/drawing/2010/main" val="0"/>
                      </a:ext>
                    </a:extLst>
                  </a:blip>
                  <a:srcRect/>
                  <a:stretch>
                    <a:fillRect/>
                  </a:stretch>
                </p:blipFill>
                <p:spPr bwMode="auto">
                  <a:xfrm>
                    <a:off x="2993" y="3544"/>
                    <a:ext cx="5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35" name="Picture 465"/>
                  <p:cNvPicPr>
                    <a:picLocks noChangeAspect="1" noChangeArrowheads="1"/>
                  </p:cNvPicPr>
                  <p:nvPr/>
                </p:nvPicPr>
                <p:blipFill>
                  <a:blip r:embed="rId226">
                    <a:extLst>
                      <a:ext uri="{28A0092B-C50C-407E-A947-70E740481C1C}">
                        <a14:useLocalDpi xmlns:a14="http://schemas.microsoft.com/office/drawing/2010/main" val="0"/>
                      </a:ext>
                    </a:extLst>
                  </a:blip>
                  <a:srcRect/>
                  <a:stretch>
                    <a:fillRect/>
                  </a:stretch>
                </p:blipFill>
                <p:spPr bwMode="auto">
                  <a:xfrm>
                    <a:off x="2992" y="3545"/>
                    <a:ext cx="5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36" name="Picture 466"/>
                  <p:cNvPicPr>
                    <a:picLocks noChangeAspect="1" noChangeArrowheads="1"/>
                  </p:cNvPicPr>
                  <p:nvPr/>
                </p:nvPicPr>
                <p:blipFill>
                  <a:blip r:embed="rId227">
                    <a:extLst>
                      <a:ext uri="{28A0092B-C50C-407E-A947-70E740481C1C}">
                        <a14:useLocalDpi xmlns:a14="http://schemas.microsoft.com/office/drawing/2010/main" val="0"/>
                      </a:ext>
                    </a:extLst>
                  </a:blip>
                  <a:srcRect/>
                  <a:stretch>
                    <a:fillRect/>
                  </a:stretch>
                </p:blipFill>
                <p:spPr bwMode="auto">
                  <a:xfrm>
                    <a:off x="2992" y="3546"/>
                    <a:ext cx="5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37" name="Picture 467"/>
                  <p:cNvPicPr>
                    <a:picLocks noChangeAspect="1" noChangeArrowheads="1"/>
                  </p:cNvPicPr>
                  <p:nvPr/>
                </p:nvPicPr>
                <p:blipFill>
                  <a:blip r:embed="rId228">
                    <a:extLst>
                      <a:ext uri="{28A0092B-C50C-407E-A947-70E740481C1C}">
                        <a14:useLocalDpi xmlns:a14="http://schemas.microsoft.com/office/drawing/2010/main" val="0"/>
                      </a:ext>
                    </a:extLst>
                  </a:blip>
                  <a:srcRect/>
                  <a:stretch>
                    <a:fillRect/>
                  </a:stretch>
                </p:blipFill>
                <p:spPr bwMode="auto">
                  <a:xfrm>
                    <a:off x="2991" y="3546"/>
                    <a:ext cx="5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38" name="Picture 468"/>
                  <p:cNvPicPr>
                    <a:picLocks noChangeAspect="1" noChangeArrowheads="1"/>
                  </p:cNvPicPr>
                  <p:nvPr/>
                </p:nvPicPr>
                <p:blipFill>
                  <a:blip r:embed="rId229">
                    <a:extLst>
                      <a:ext uri="{28A0092B-C50C-407E-A947-70E740481C1C}">
                        <a14:useLocalDpi xmlns:a14="http://schemas.microsoft.com/office/drawing/2010/main" val="0"/>
                      </a:ext>
                    </a:extLst>
                  </a:blip>
                  <a:srcRect/>
                  <a:stretch>
                    <a:fillRect/>
                  </a:stretch>
                </p:blipFill>
                <p:spPr bwMode="auto">
                  <a:xfrm>
                    <a:off x="2990" y="3547"/>
                    <a:ext cx="5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39" name="Picture 469"/>
                  <p:cNvPicPr>
                    <a:picLocks noChangeAspect="1" noChangeArrowheads="1"/>
                  </p:cNvPicPr>
                  <p:nvPr/>
                </p:nvPicPr>
                <p:blipFill>
                  <a:blip r:embed="rId230">
                    <a:extLst>
                      <a:ext uri="{28A0092B-C50C-407E-A947-70E740481C1C}">
                        <a14:useLocalDpi xmlns:a14="http://schemas.microsoft.com/office/drawing/2010/main" val="0"/>
                      </a:ext>
                    </a:extLst>
                  </a:blip>
                  <a:srcRect/>
                  <a:stretch>
                    <a:fillRect/>
                  </a:stretch>
                </p:blipFill>
                <p:spPr bwMode="auto">
                  <a:xfrm>
                    <a:off x="2989" y="3548"/>
                    <a:ext cx="6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40" name="Picture 470"/>
                  <p:cNvPicPr>
                    <a:picLocks noChangeAspect="1" noChangeArrowheads="1"/>
                  </p:cNvPicPr>
                  <p:nvPr/>
                </p:nvPicPr>
                <p:blipFill>
                  <a:blip r:embed="rId231">
                    <a:extLst>
                      <a:ext uri="{28A0092B-C50C-407E-A947-70E740481C1C}">
                        <a14:useLocalDpi xmlns:a14="http://schemas.microsoft.com/office/drawing/2010/main" val="0"/>
                      </a:ext>
                    </a:extLst>
                  </a:blip>
                  <a:srcRect/>
                  <a:stretch>
                    <a:fillRect/>
                  </a:stretch>
                </p:blipFill>
                <p:spPr bwMode="auto">
                  <a:xfrm>
                    <a:off x="2988" y="3549"/>
                    <a:ext cx="6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41" name="Picture 471"/>
                  <p:cNvPicPr>
                    <a:picLocks noChangeAspect="1" noChangeArrowheads="1"/>
                  </p:cNvPicPr>
                  <p:nvPr/>
                </p:nvPicPr>
                <p:blipFill>
                  <a:blip r:embed="rId232">
                    <a:extLst>
                      <a:ext uri="{28A0092B-C50C-407E-A947-70E740481C1C}">
                        <a14:useLocalDpi xmlns:a14="http://schemas.microsoft.com/office/drawing/2010/main" val="0"/>
                      </a:ext>
                    </a:extLst>
                  </a:blip>
                  <a:srcRect/>
                  <a:stretch>
                    <a:fillRect/>
                  </a:stretch>
                </p:blipFill>
                <p:spPr bwMode="auto">
                  <a:xfrm>
                    <a:off x="2987" y="3550"/>
                    <a:ext cx="65"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42" name="Picture 472"/>
                  <p:cNvPicPr>
                    <a:picLocks noChangeAspect="1" noChangeArrowheads="1"/>
                  </p:cNvPicPr>
                  <p:nvPr/>
                </p:nvPicPr>
                <p:blipFill>
                  <a:blip r:embed="rId233">
                    <a:extLst>
                      <a:ext uri="{28A0092B-C50C-407E-A947-70E740481C1C}">
                        <a14:useLocalDpi xmlns:a14="http://schemas.microsoft.com/office/drawing/2010/main" val="0"/>
                      </a:ext>
                    </a:extLst>
                  </a:blip>
                  <a:srcRect/>
                  <a:stretch>
                    <a:fillRect/>
                  </a:stretch>
                </p:blipFill>
                <p:spPr bwMode="auto">
                  <a:xfrm>
                    <a:off x="2987" y="3552"/>
                    <a:ext cx="65"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43" name="Picture 473"/>
                  <p:cNvPicPr>
                    <a:picLocks noChangeAspect="1" noChangeArrowheads="1"/>
                  </p:cNvPicPr>
                  <p:nvPr/>
                </p:nvPicPr>
                <p:blipFill>
                  <a:blip r:embed="rId234">
                    <a:extLst>
                      <a:ext uri="{28A0092B-C50C-407E-A947-70E740481C1C}">
                        <a14:useLocalDpi xmlns:a14="http://schemas.microsoft.com/office/drawing/2010/main" val="0"/>
                      </a:ext>
                    </a:extLst>
                  </a:blip>
                  <a:srcRect/>
                  <a:stretch>
                    <a:fillRect/>
                  </a:stretch>
                </p:blipFill>
                <p:spPr bwMode="auto">
                  <a:xfrm>
                    <a:off x="2986" y="3554"/>
                    <a:ext cx="67"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44" name="Picture 474"/>
                  <p:cNvPicPr>
                    <a:picLocks noChangeAspect="1" noChangeArrowheads="1"/>
                  </p:cNvPicPr>
                  <p:nvPr/>
                </p:nvPicPr>
                <p:blipFill>
                  <a:blip r:embed="rId235">
                    <a:extLst>
                      <a:ext uri="{28A0092B-C50C-407E-A947-70E740481C1C}">
                        <a14:useLocalDpi xmlns:a14="http://schemas.microsoft.com/office/drawing/2010/main" val="0"/>
                      </a:ext>
                    </a:extLst>
                  </a:blip>
                  <a:srcRect/>
                  <a:stretch>
                    <a:fillRect/>
                  </a:stretch>
                </p:blipFill>
                <p:spPr bwMode="auto">
                  <a:xfrm>
                    <a:off x="2986" y="3556"/>
                    <a:ext cx="6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45" name="Picture 475"/>
                  <p:cNvPicPr>
                    <a:picLocks noChangeAspect="1" noChangeArrowheads="1"/>
                  </p:cNvPicPr>
                  <p:nvPr/>
                </p:nvPicPr>
                <p:blipFill>
                  <a:blip r:embed="rId236">
                    <a:extLst>
                      <a:ext uri="{28A0092B-C50C-407E-A947-70E740481C1C}">
                        <a14:useLocalDpi xmlns:a14="http://schemas.microsoft.com/office/drawing/2010/main" val="0"/>
                      </a:ext>
                    </a:extLst>
                  </a:blip>
                  <a:srcRect/>
                  <a:stretch>
                    <a:fillRect/>
                  </a:stretch>
                </p:blipFill>
                <p:spPr bwMode="auto">
                  <a:xfrm>
                    <a:off x="2985" y="3557"/>
                    <a:ext cx="69"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46" name="Picture 476"/>
                  <p:cNvPicPr>
                    <a:picLocks noChangeAspect="1" noChangeArrowheads="1"/>
                  </p:cNvPicPr>
                  <p:nvPr/>
                </p:nvPicPr>
                <p:blipFill>
                  <a:blip r:embed="rId237">
                    <a:extLst>
                      <a:ext uri="{28A0092B-C50C-407E-A947-70E740481C1C}">
                        <a14:useLocalDpi xmlns:a14="http://schemas.microsoft.com/office/drawing/2010/main" val="0"/>
                      </a:ext>
                    </a:extLst>
                  </a:blip>
                  <a:srcRect/>
                  <a:stretch>
                    <a:fillRect/>
                  </a:stretch>
                </p:blipFill>
                <p:spPr bwMode="auto">
                  <a:xfrm>
                    <a:off x="2985" y="3559"/>
                    <a:ext cx="7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47" name="Picture 477"/>
                  <p:cNvPicPr>
                    <a:picLocks noChangeAspect="1" noChangeArrowheads="1"/>
                  </p:cNvPicPr>
                  <p:nvPr/>
                </p:nvPicPr>
                <p:blipFill>
                  <a:blip r:embed="rId238">
                    <a:extLst>
                      <a:ext uri="{28A0092B-C50C-407E-A947-70E740481C1C}">
                        <a14:useLocalDpi xmlns:a14="http://schemas.microsoft.com/office/drawing/2010/main" val="0"/>
                      </a:ext>
                    </a:extLst>
                  </a:blip>
                  <a:srcRect/>
                  <a:stretch>
                    <a:fillRect/>
                  </a:stretch>
                </p:blipFill>
                <p:spPr bwMode="auto">
                  <a:xfrm>
                    <a:off x="2984" y="3560"/>
                    <a:ext cx="7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48" name="Picture 478"/>
                  <p:cNvPicPr>
                    <a:picLocks noChangeAspect="1" noChangeArrowheads="1"/>
                  </p:cNvPicPr>
                  <p:nvPr/>
                </p:nvPicPr>
                <p:blipFill>
                  <a:blip r:embed="rId239" cstate="print">
                    <a:extLst>
                      <a:ext uri="{28A0092B-C50C-407E-A947-70E740481C1C}">
                        <a14:useLocalDpi xmlns:a14="http://schemas.microsoft.com/office/drawing/2010/main" val="0"/>
                      </a:ext>
                    </a:extLst>
                  </a:blip>
                  <a:srcRect/>
                  <a:stretch>
                    <a:fillRect/>
                  </a:stretch>
                </p:blipFill>
                <p:spPr bwMode="auto">
                  <a:xfrm>
                    <a:off x="2984" y="3561"/>
                    <a:ext cx="72" cy="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49" name="Picture 479"/>
                  <p:cNvPicPr>
                    <a:picLocks noChangeAspect="1" noChangeArrowheads="1"/>
                  </p:cNvPicPr>
                  <p:nvPr/>
                </p:nvPicPr>
                <p:blipFill>
                  <a:blip r:embed="rId240" cstate="print">
                    <a:extLst>
                      <a:ext uri="{28A0092B-C50C-407E-A947-70E740481C1C}">
                        <a14:useLocalDpi xmlns:a14="http://schemas.microsoft.com/office/drawing/2010/main" val="0"/>
                      </a:ext>
                    </a:extLst>
                  </a:blip>
                  <a:srcRect/>
                  <a:stretch>
                    <a:fillRect/>
                  </a:stretch>
                </p:blipFill>
                <p:spPr bwMode="auto">
                  <a:xfrm>
                    <a:off x="2983" y="3566"/>
                    <a:ext cx="74" cy="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50" name="Picture 480"/>
                  <p:cNvPicPr>
                    <a:picLocks noChangeAspect="1" noChangeArrowheads="1"/>
                  </p:cNvPicPr>
                  <p:nvPr/>
                </p:nvPicPr>
                <p:blipFill>
                  <a:blip r:embed="rId239" cstate="print">
                    <a:extLst>
                      <a:ext uri="{28A0092B-C50C-407E-A947-70E740481C1C}">
                        <a14:useLocalDpi xmlns:a14="http://schemas.microsoft.com/office/drawing/2010/main" val="0"/>
                      </a:ext>
                    </a:extLst>
                  </a:blip>
                  <a:srcRect/>
                  <a:stretch>
                    <a:fillRect/>
                  </a:stretch>
                </p:blipFill>
                <p:spPr bwMode="auto">
                  <a:xfrm>
                    <a:off x="2984" y="3573"/>
                    <a:ext cx="72" cy="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51" name="Picture 481"/>
                  <p:cNvPicPr>
                    <a:picLocks noChangeAspect="1" noChangeArrowheads="1"/>
                  </p:cNvPicPr>
                  <p:nvPr/>
                </p:nvPicPr>
                <p:blipFill>
                  <a:blip r:embed="rId238">
                    <a:extLst>
                      <a:ext uri="{28A0092B-C50C-407E-A947-70E740481C1C}">
                        <a14:useLocalDpi xmlns:a14="http://schemas.microsoft.com/office/drawing/2010/main" val="0"/>
                      </a:ext>
                    </a:extLst>
                  </a:blip>
                  <a:srcRect/>
                  <a:stretch>
                    <a:fillRect/>
                  </a:stretch>
                </p:blipFill>
                <p:spPr bwMode="auto">
                  <a:xfrm>
                    <a:off x="2985" y="3578"/>
                    <a:ext cx="7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52" name="Picture 482"/>
                  <p:cNvPicPr>
                    <a:picLocks noChangeAspect="1" noChangeArrowheads="1"/>
                  </p:cNvPicPr>
                  <p:nvPr/>
                </p:nvPicPr>
                <p:blipFill>
                  <a:blip r:embed="rId237">
                    <a:extLst>
                      <a:ext uri="{28A0092B-C50C-407E-A947-70E740481C1C}">
                        <a14:useLocalDpi xmlns:a14="http://schemas.microsoft.com/office/drawing/2010/main" val="0"/>
                      </a:ext>
                    </a:extLst>
                  </a:blip>
                  <a:srcRect/>
                  <a:stretch>
                    <a:fillRect/>
                  </a:stretch>
                </p:blipFill>
                <p:spPr bwMode="auto">
                  <a:xfrm>
                    <a:off x="2985" y="3579"/>
                    <a:ext cx="70"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53" name="Picture 483"/>
                  <p:cNvPicPr>
                    <a:picLocks noChangeAspect="1" noChangeArrowheads="1"/>
                  </p:cNvPicPr>
                  <p:nvPr/>
                </p:nvPicPr>
                <p:blipFill>
                  <a:blip r:embed="rId236">
                    <a:extLst>
                      <a:ext uri="{28A0092B-C50C-407E-A947-70E740481C1C}">
                        <a14:useLocalDpi xmlns:a14="http://schemas.microsoft.com/office/drawing/2010/main" val="0"/>
                      </a:ext>
                    </a:extLst>
                  </a:blip>
                  <a:srcRect/>
                  <a:stretch>
                    <a:fillRect/>
                  </a:stretch>
                </p:blipFill>
                <p:spPr bwMode="auto">
                  <a:xfrm>
                    <a:off x="2986" y="3581"/>
                    <a:ext cx="6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54" name="Picture 484"/>
                  <p:cNvPicPr>
                    <a:picLocks noChangeAspect="1" noChangeArrowheads="1"/>
                  </p:cNvPicPr>
                  <p:nvPr/>
                </p:nvPicPr>
                <p:blipFill>
                  <a:blip r:embed="rId235">
                    <a:extLst>
                      <a:ext uri="{28A0092B-C50C-407E-A947-70E740481C1C}">
                        <a14:useLocalDpi xmlns:a14="http://schemas.microsoft.com/office/drawing/2010/main" val="0"/>
                      </a:ext>
                    </a:extLst>
                  </a:blip>
                  <a:srcRect/>
                  <a:stretch>
                    <a:fillRect/>
                  </a:stretch>
                </p:blipFill>
                <p:spPr bwMode="auto">
                  <a:xfrm>
                    <a:off x="2986" y="3582"/>
                    <a:ext cx="6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55" name="Picture 485"/>
                  <p:cNvPicPr>
                    <a:picLocks noChangeAspect="1" noChangeArrowheads="1"/>
                  </p:cNvPicPr>
                  <p:nvPr/>
                </p:nvPicPr>
                <p:blipFill>
                  <a:blip r:embed="rId234">
                    <a:extLst>
                      <a:ext uri="{28A0092B-C50C-407E-A947-70E740481C1C}">
                        <a14:useLocalDpi xmlns:a14="http://schemas.microsoft.com/office/drawing/2010/main" val="0"/>
                      </a:ext>
                    </a:extLst>
                  </a:blip>
                  <a:srcRect/>
                  <a:stretch>
                    <a:fillRect/>
                  </a:stretch>
                </p:blipFill>
                <p:spPr bwMode="auto">
                  <a:xfrm>
                    <a:off x="2987" y="3583"/>
                    <a:ext cx="67"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56" name="Picture 486"/>
                  <p:cNvPicPr>
                    <a:picLocks noChangeAspect="1" noChangeArrowheads="1"/>
                  </p:cNvPicPr>
                  <p:nvPr/>
                </p:nvPicPr>
                <p:blipFill>
                  <a:blip r:embed="rId233">
                    <a:extLst>
                      <a:ext uri="{28A0092B-C50C-407E-A947-70E740481C1C}">
                        <a14:useLocalDpi xmlns:a14="http://schemas.microsoft.com/office/drawing/2010/main" val="0"/>
                      </a:ext>
                    </a:extLst>
                  </a:blip>
                  <a:srcRect/>
                  <a:stretch>
                    <a:fillRect/>
                  </a:stretch>
                </p:blipFill>
                <p:spPr bwMode="auto">
                  <a:xfrm>
                    <a:off x="2987" y="3586"/>
                    <a:ext cx="6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57" name="Picture 487"/>
                  <p:cNvPicPr>
                    <a:picLocks noChangeAspect="1" noChangeArrowheads="1"/>
                  </p:cNvPicPr>
                  <p:nvPr/>
                </p:nvPicPr>
                <p:blipFill>
                  <a:blip r:embed="rId232">
                    <a:extLst>
                      <a:ext uri="{28A0092B-C50C-407E-A947-70E740481C1C}">
                        <a14:useLocalDpi xmlns:a14="http://schemas.microsoft.com/office/drawing/2010/main" val="0"/>
                      </a:ext>
                    </a:extLst>
                  </a:blip>
                  <a:srcRect/>
                  <a:stretch>
                    <a:fillRect/>
                  </a:stretch>
                </p:blipFill>
                <p:spPr bwMode="auto">
                  <a:xfrm>
                    <a:off x="2988" y="3587"/>
                    <a:ext cx="64"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58" name="Picture 488"/>
                  <p:cNvPicPr>
                    <a:picLocks noChangeAspect="1" noChangeArrowheads="1"/>
                  </p:cNvPicPr>
                  <p:nvPr/>
                </p:nvPicPr>
                <p:blipFill>
                  <a:blip r:embed="rId231">
                    <a:extLst>
                      <a:ext uri="{28A0092B-C50C-407E-A947-70E740481C1C}">
                        <a14:useLocalDpi xmlns:a14="http://schemas.microsoft.com/office/drawing/2010/main" val="0"/>
                      </a:ext>
                    </a:extLst>
                  </a:blip>
                  <a:srcRect/>
                  <a:stretch>
                    <a:fillRect/>
                  </a:stretch>
                </p:blipFill>
                <p:spPr bwMode="auto">
                  <a:xfrm>
                    <a:off x="2989" y="3589"/>
                    <a:ext cx="63"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59" name="Picture 489"/>
                  <p:cNvPicPr>
                    <a:picLocks noChangeAspect="1" noChangeArrowheads="1"/>
                  </p:cNvPicPr>
                  <p:nvPr/>
                </p:nvPicPr>
                <p:blipFill>
                  <a:blip r:embed="rId230">
                    <a:extLst>
                      <a:ext uri="{28A0092B-C50C-407E-A947-70E740481C1C}">
                        <a14:useLocalDpi xmlns:a14="http://schemas.microsoft.com/office/drawing/2010/main" val="0"/>
                      </a:ext>
                    </a:extLst>
                  </a:blip>
                  <a:srcRect/>
                  <a:stretch>
                    <a:fillRect/>
                  </a:stretch>
                </p:blipFill>
                <p:spPr bwMode="auto">
                  <a:xfrm>
                    <a:off x="2990" y="3591"/>
                    <a:ext cx="6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60" name="Picture 490"/>
                  <p:cNvPicPr>
                    <a:picLocks noChangeAspect="1" noChangeArrowheads="1"/>
                  </p:cNvPicPr>
                  <p:nvPr/>
                </p:nvPicPr>
                <p:blipFill>
                  <a:blip r:embed="rId229">
                    <a:extLst>
                      <a:ext uri="{28A0092B-C50C-407E-A947-70E740481C1C}">
                        <a14:useLocalDpi xmlns:a14="http://schemas.microsoft.com/office/drawing/2010/main" val="0"/>
                      </a:ext>
                    </a:extLst>
                  </a:blip>
                  <a:srcRect/>
                  <a:stretch>
                    <a:fillRect/>
                  </a:stretch>
                </p:blipFill>
                <p:spPr bwMode="auto">
                  <a:xfrm>
                    <a:off x="2991" y="3591"/>
                    <a:ext cx="5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61" name="Picture 491"/>
                  <p:cNvPicPr>
                    <a:picLocks noChangeAspect="1" noChangeArrowheads="1"/>
                  </p:cNvPicPr>
                  <p:nvPr/>
                </p:nvPicPr>
                <p:blipFill>
                  <a:blip r:embed="rId228">
                    <a:extLst>
                      <a:ext uri="{28A0092B-C50C-407E-A947-70E740481C1C}">
                        <a14:useLocalDpi xmlns:a14="http://schemas.microsoft.com/office/drawing/2010/main" val="0"/>
                      </a:ext>
                    </a:extLst>
                  </a:blip>
                  <a:srcRect/>
                  <a:stretch>
                    <a:fillRect/>
                  </a:stretch>
                </p:blipFill>
                <p:spPr bwMode="auto">
                  <a:xfrm>
                    <a:off x="2992" y="3592"/>
                    <a:ext cx="5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62" name="Picture 492"/>
                  <p:cNvPicPr>
                    <a:picLocks noChangeAspect="1" noChangeArrowheads="1"/>
                  </p:cNvPicPr>
                  <p:nvPr/>
                </p:nvPicPr>
                <p:blipFill>
                  <a:blip r:embed="rId241">
                    <a:extLst>
                      <a:ext uri="{28A0092B-C50C-407E-A947-70E740481C1C}">
                        <a14:useLocalDpi xmlns:a14="http://schemas.microsoft.com/office/drawing/2010/main" val="0"/>
                      </a:ext>
                    </a:extLst>
                  </a:blip>
                  <a:srcRect/>
                  <a:stretch>
                    <a:fillRect/>
                  </a:stretch>
                </p:blipFill>
                <p:spPr bwMode="auto">
                  <a:xfrm>
                    <a:off x="2992" y="3593"/>
                    <a:ext cx="5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63" name="Picture 493"/>
                  <p:cNvPicPr>
                    <a:picLocks noChangeAspect="1" noChangeArrowheads="1"/>
                  </p:cNvPicPr>
                  <p:nvPr/>
                </p:nvPicPr>
                <p:blipFill>
                  <a:blip r:embed="rId242">
                    <a:extLst>
                      <a:ext uri="{28A0092B-C50C-407E-A947-70E740481C1C}">
                        <a14:useLocalDpi xmlns:a14="http://schemas.microsoft.com/office/drawing/2010/main" val="0"/>
                      </a:ext>
                    </a:extLst>
                  </a:blip>
                  <a:srcRect/>
                  <a:stretch>
                    <a:fillRect/>
                  </a:stretch>
                </p:blipFill>
                <p:spPr bwMode="auto">
                  <a:xfrm>
                    <a:off x="2993" y="3594"/>
                    <a:ext cx="5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64" name="Picture 494"/>
                  <p:cNvPicPr>
                    <a:picLocks noChangeAspect="1" noChangeArrowheads="1"/>
                  </p:cNvPicPr>
                  <p:nvPr/>
                </p:nvPicPr>
                <p:blipFill>
                  <a:blip r:embed="rId243">
                    <a:extLst>
                      <a:ext uri="{28A0092B-C50C-407E-A947-70E740481C1C}">
                        <a14:useLocalDpi xmlns:a14="http://schemas.microsoft.com/office/drawing/2010/main" val="0"/>
                      </a:ext>
                    </a:extLst>
                  </a:blip>
                  <a:srcRect/>
                  <a:stretch>
                    <a:fillRect/>
                  </a:stretch>
                </p:blipFill>
                <p:spPr bwMode="auto">
                  <a:xfrm>
                    <a:off x="2994" y="3595"/>
                    <a:ext cx="5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65" name="Picture 495"/>
                  <p:cNvPicPr>
                    <a:picLocks noChangeAspect="1" noChangeArrowheads="1"/>
                  </p:cNvPicPr>
                  <p:nvPr/>
                </p:nvPicPr>
                <p:blipFill>
                  <a:blip r:embed="rId244">
                    <a:extLst>
                      <a:ext uri="{28A0092B-C50C-407E-A947-70E740481C1C}">
                        <a14:useLocalDpi xmlns:a14="http://schemas.microsoft.com/office/drawing/2010/main" val="0"/>
                      </a:ext>
                    </a:extLst>
                  </a:blip>
                  <a:srcRect/>
                  <a:stretch>
                    <a:fillRect/>
                  </a:stretch>
                </p:blipFill>
                <p:spPr bwMode="auto">
                  <a:xfrm>
                    <a:off x="2995" y="3596"/>
                    <a:ext cx="5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66" name="Picture 496"/>
                  <p:cNvPicPr>
                    <a:picLocks noChangeAspect="1" noChangeArrowheads="1"/>
                  </p:cNvPicPr>
                  <p:nvPr/>
                </p:nvPicPr>
                <p:blipFill>
                  <a:blip r:embed="rId245">
                    <a:extLst>
                      <a:ext uri="{28A0092B-C50C-407E-A947-70E740481C1C}">
                        <a14:useLocalDpi xmlns:a14="http://schemas.microsoft.com/office/drawing/2010/main" val="0"/>
                      </a:ext>
                    </a:extLst>
                  </a:blip>
                  <a:srcRect/>
                  <a:stretch>
                    <a:fillRect/>
                  </a:stretch>
                </p:blipFill>
                <p:spPr bwMode="auto">
                  <a:xfrm>
                    <a:off x="2996" y="3596"/>
                    <a:ext cx="5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67" name="Picture 497"/>
                  <p:cNvPicPr>
                    <a:picLocks noChangeAspect="1" noChangeArrowheads="1"/>
                  </p:cNvPicPr>
                  <p:nvPr/>
                </p:nvPicPr>
                <p:blipFill>
                  <a:blip r:embed="rId246">
                    <a:extLst>
                      <a:ext uri="{28A0092B-C50C-407E-A947-70E740481C1C}">
                        <a14:useLocalDpi xmlns:a14="http://schemas.microsoft.com/office/drawing/2010/main" val="0"/>
                      </a:ext>
                    </a:extLst>
                  </a:blip>
                  <a:srcRect/>
                  <a:stretch>
                    <a:fillRect/>
                  </a:stretch>
                </p:blipFill>
                <p:spPr bwMode="auto">
                  <a:xfrm>
                    <a:off x="2997" y="3597"/>
                    <a:ext cx="4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68" name="Picture 498"/>
                  <p:cNvPicPr>
                    <a:picLocks noChangeAspect="1" noChangeArrowheads="1"/>
                  </p:cNvPicPr>
                  <p:nvPr/>
                </p:nvPicPr>
                <p:blipFill>
                  <a:blip r:embed="rId247">
                    <a:extLst>
                      <a:ext uri="{28A0092B-C50C-407E-A947-70E740481C1C}">
                        <a14:useLocalDpi xmlns:a14="http://schemas.microsoft.com/office/drawing/2010/main" val="0"/>
                      </a:ext>
                    </a:extLst>
                  </a:blip>
                  <a:srcRect/>
                  <a:stretch>
                    <a:fillRect/>
                  </a:stretch>
                </p:blipFill>
                <p:spPr bwMode="auto">
                  <a:xfrm>
                    <a:off x="2997" y="3598"/>
                    <a:ext cx="4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69" name="Picture 499"/>
                  <p:cNvPicPr>
                    <a:picLocks noChangeAspect="1" noChangeArrowheads="1"/>
                  </p:cNvPicPr>
                  <p:nvPr/>
                </p:nvPicPr>
                <p:blipFill>
                  <a:blip r:embed="rId248">
                    <a:extLst>
                      <a:ext uri="{28A0092B-C50C-407E-A947-70E740481C1C}">
                        <a14:useLocalDpi xmlns:a14="http://schemas.microsoft.com/office/drawing/2010/main" val="0"/>
                      </a:ext>
                    </a:extLst>
                  </a:blip>
                  <a:srcRect/>
                  <a:stretch>
                    <a:fillRect/>
                  </a:stretch>
                </p:blipFill>
                <p:spPr bwMode="auto">
                  <a:xfrm>
                    <a:off x="2998" y="3599"/>
                    <a:ext cx="4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70" name="Picture 500"/>
                  <p:cNvPicPr>
                    <a:picLocks noChangeAspect="1" noChangeArrowheads="1"/>
                  </p:cNvPicPr>
                  <p:nvPr/>
                </p:nvPicPr>
                <p:blipFill>
                  <a:blip r:embed="rId249">
                    <a:extLst>
                      <a:ext uri="{28A0092B-C50C-407E-A947-70E740481C1C}">
                        <a14:useLocalDpi xmlns:a14="http://schemas.microsoft.com/office/drawing/2010/main" val="0"/>
                      </a:ext>
                    </a:extLst>
                  </a:blip>
                  <a:srcRect/>
                  <a:stretch>
                    <a:fillRect/>
                  </a:stretch>
                </p:blipFill>
                <p:spPr bwMode="auto">
                  <a:xfrm>
                    <a:off x="2999" y="3600"/>
                    <a:ext cx="4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71" name="Picture 501"/>
                  <p:cNvPicPr>
                    <a:picLocks noChangeAspect="1" noChangeArrowheads="1"/>
                  </p:cNvPicPr>
                  <p:nvPr/>
                </p:nvPicPr>
                <p:blipFill>
                  <a:blip r:embed="rId250">
                    <a:extLst>
                      <a:ext uri="{28A0092B-C50C-407E-A947-70E740481C1C}">
                        <a14:useLocalDpi xmlns:a14="http://schemas.microsoft.com/office/drawing/2010/main" val="0"/>
                      </a:ext>
                    </a:extLst>
                  </a:blip>
                  <a:srcRect/>
                  <a:stretch>
                    <a:fillRect/>
                  </a:stretch>
                </p:blipFill>
                <p:spPr bwMode="auto">
                  <a:xfrm>
                    <a:off x="3000" y="3600"/>
                    <a:ext cx="4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72" name="Picture 502"/>
                  <p:cNvPicPr>
                    <a:picLocks noChangeAspect="1" noChangeArrowheads="1"/>
                  </p:cNvPicPr>
                  <p:nvPr/>
                </p:nvPicPr>
                <p:blipFill>
                  <a:blip r:embed="rId251">
                    <a:extLst>
                      <a:ext uri="{28A0092B-C50C-407E-A947-70E740481C1C}">
                        <a14:useLocalDpi xmlns:a14="http://schemas.microsoft.com/office/drawing/2010/main" val="0"/>
                      </a:ext>
                    </a:extLst>
                  </a:blip>
                  <a:srcRect/>
                  <a:stretch>
                    <a:fillRect/>
                  </a:stretch>
                </p:blipFill>
                <p:spPr bwMode="auto">
                  <a:xfrm>
                    <a:off x="3001" y="3601"/>
                    <a:ext cx="3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73" name="Picture 503"/>
                  <p:cNvPicPr>
                    <a:picLocks noChangeAspect="1" noChangeArrowheads="1"/>
                  </p:cNvPicPr>
                  <p:nvPr/>
                </p:nvPicPr>
                <p:blipFill>
                  <a:blip r:embed="rId216">
                    <a:extLst>
                      <a:ext uri="{28A0092B-C50C-407E-A947-70E740481C1C}">
                        <a14:useLocalDpi xmlns:a14="http://schemas.microsoft.com/office/drawing/2010/main" val="0"/>
                      </a:ext>
                    </a:extLst>
                  </a:blip>
                  <a:srcRect/>
                  <a:stretch>
                    <a:fillRect/>
                  </a:stretch>
                </p:blipFill>
                <p:spPr bwMode="auto">
                  <a:xfrm>
                    <a:off x="3003" y="3602"/>
                    <a:ext cx="3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74" name="Picture 504"/>
                  <p:cNvPicPr>
                    <a:picLocks noChangeAspect="1" noChangeArrowheads="1"/>
                  </p:cNvPicPr>
                  <p:nvPr/>
                </p:nvPicPr>
                <p:blipFill>
                  <a:blip r:embed="rId252">
                    <a:extLst>
                      <a:ext uri="{28A0092B-C50C-407E-A947-70E740481C1C}">
                        <a14:useLocalDpi xmlns:a14="http://schemas.microsoft.com/office/drawing/2010/main" val="0"/>
                      </a:ext>
                    </a:extLst>
                  </a:blip>
                  <a:srcRect/>
                  <a:stretch>
                    <a:fillRect/>
                  </a:stretch>
                </p:blipFill>
                <p:spPr bwMode="auto">
                  <a:xfrm>
                    <a:off x="3004" y="3603"/>
                    <a:ext cx="3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75" name="Picture 505"/>
                  <p:cNvPicPr>
                    <a:picLocks noChangeAspect="1" noChangeArrowheads="1"/>
                  </p:cNvPicPr>
                  <p:nvPr/>
                </p:nvPicPr>
                <p:blipFill>
                  <a:blip r:embed="rId214">
                    <a:extLst>
                      <a:ext uri="{28A0092B-C50C-407E-A947-70E740481C1C}">
                        <a14:useLocalDpi xmlns:a14="http://schemas.microsoft.com/office/drawing/2010/main" val="0"/>
                      </a:ext>
                    </a:extLst>
                  </a:blip>
                  <a:srcRect/>
                  <a:stretch>
                    <a:fillRect/>
                  </a:stretch>
                </p:blipFill>
                <p:spPr bwMode="auto">
                  <a:xfrm>
                    <a:off x="3006" y="3604"/>
                    <a:ext cx="2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76" name="Picture 506"/>
                  <p:cNvPicPr>
                    <a:picLocks noChangeAspect="1" noChangeArrowheads="1"/>
                  </p:cNvPicPr>
                  <p:nvPr/>
                </p:nvPicPr>
                <p:blipFill>
                  <a:blip r:embed="rId213">
                    <a:extLst>
                      <a:ext uri="{28A0092B-C50C-407E-A947-70E740481C1C}">
                        <a14:useLocalDpi xmlns:a14="http://schemas.microsoft.com/office/drawing/2010/main" val="0"/>
                      </a:ext>
                    </a:extLst>
                  </a:blip>
                  <a:srcRect/>
                  <a:stretch>
                    <a:fillRect/>
                  </a:stretch>
                </p:blipFill>
                <p:spPr bwMode="auto">
                  <a:xfrm>
                    <a:off x="3008" y="3605"/>
                    <a:ext cx="2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77" name="Picture 507"/>
                  <p:cNvPicPr>
                    <a:picLocks noChangeAspect="1" noChangeArrowheads="1"/>
                  </p:cNvPicPr>
                  <p:nvPr/>
                </p:nvPicPr>
                <p:blipFill>
                  <a:blip r:embed="rId212">
                    <a:extLst>
                      <a:ext uri="{28A0092B-C50C-407E-A947-70E740481C1C}">
                        <a14:useLocalDpi xmlns:a14="http://schemas.microsoft.com/office/drawing/2010/main" val="0"/>
                      </a:ext>
                    </a:extLst>
                  </a:blip>
                  <a:srcRect/>
                  <a:stretch>
                    <a:fillRect/>
                  </a:stretch>
                </p:blipFill>
                <p:spPr bwMode="auto">
                  <a:xfrm>
                    <a:off x="3010" y="3605"/>
                    <a:ext cx="2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78" name="Picture 508"/>
                  <p:cNvPicPr>
                    <a:picLocks noChangeAspect="1" noChangeArrowheads="1"/>
                  </p:cNvPicPr>
                  <p:nvPr/>
                </p:nvPicPr>
                <p:blipFill>
                  <a:blip r:embed="rId211">
                    <a:extLst>
                      <a:ext uri="{28A0092B-C50C-407E-A947-70E740481C1C}">
                        <a14:useLocalDpi xmlns:a14="http://schemas.microsoft.com/office/drawing/2010/main" val="0"/>
                      </a:ext>
                    </a:extLst>
                  </a:blip>
                  <a:srcRect/>
                  <a:stretch>
                    <a:fillRect/>
                  </a:stretch>
                </p:blipFill>
                <p:spPr bwMode="auto">
                  <a:xfrm>
                    <a:off x="3012" y="3606"/>
                    <a:ext cx="1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79" name="Picture 509"/>
                  <p:cNvPicPr>
                    <a:picLocks noChangeAspect="1" noChangeArrowheads="1"/>
                  </p:cNvPicPr>
                  <p:nvPr/>
                </p:nvPicPr>
                <p:blipFill>
                  <a:blip r:embed="rId253">
                    <a:extLst>
                      <a:ext uri="{28A0092B-C50C-407E-A947-70E740481C1C}">
                        <a14:useLocalDpi xmlns:a14="http://schemas.microsoft.com/office/drawing/2010/main" val="0"/>
                      </a:ext>
                    </a:extLst>
                  </a:blip>
                  <a:srcRect/>
                  <a:stretch>
                    <a:fillRect/>
                  </a:stretch>
                </p:blipFill>
                <p:spPr bwMode="auto">
                  <a:xfrm>
                    <a:off x="3018" y="3555"/>
                    <a:ext cx="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0" name="Picture 510"/>
                  <p:cNvPicPr>
                    <a:picLocks noChangeAspect="1" noChangeArrowheads="1"/>
                  </p:cNvPicPr>
                  <p:nvPr/>
                </p:nvPicPr>
                <p:blipFill>
                  <a:blip r:embed="rId254">
                    <a:extLst>
                      <a:ext uri="{28A0092B-C50C-407E-A947-70E740481C1C}">
                        <a14:useLocalDpi xmlns:a14="http://schemas.microsoft.com/office/drawing/2010/main" val="0"/>
                      </a:ext>
                    </a:extLst>
                  </a:blip>
                  <a:srcRect/>
                  <a:stretch>
                    <a:fillRect/>
                  </a:stretch>
                </p:blipFill>
                <p:spPr bwMode="auto">
                  <a:xfrm>
                    <a:off x="3015" y="3556"/>
                    <a:ext cx="1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1" name="Picture 511"/>
                  <p:cNvPicPr>
                    <a:picLocks noChangeAspect="1" noChangeArrowheads="1"/>
                  </p:cNvPicPr>
                  <p:nvPr/>
                </p:nvPicPr>
                <p:blipFill>
                  <a:blip r:embed="rId255">
                    <a:extLst>
                      <a:ext uri="{28A0092B-C50C-407E-A947-70E740481C1C}">
                        <a14:useLocalDpi xmlns:a14="http://schemas.microsoft.com/office/drawing/2010/main" val="0"/>
                      </a:ext>
                    </a:extLst>
                  </a:blip>
                  <a:srcRect/>
                  <a:stretch>
                    <a:fillRect/>
                  </a:stretch>
                </p:blipFill>
                <p:spPr bwMode="auto">
                  <a:xfrm>
                    <a:off x="3013" y="3557"/>
                    <a:ext cx="1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2" name="Picture 512"/>
                  <p:cNvPicPr>
                    <a:picLocks noChangeAspect="1" noChangeArrowheads="1"/>
                  </p:cNvPicPr>
                  <p:nvPr/>
                </p:nvPicPr>
                <p:blipFill>
                  <a:blip r:embed="rId125">
                    <a:extLst>
                      <a:ext uri="{28A0092B-C50C-407E-A947-70E740481C1C}">
                        <a14:useLocalDpi xmlns:a14="http://schemas.microsoft.com/office/drawing/2010/main" val="0"/>
                      </a:ext>
                    </a:extLst>
                  </a:blip>
                  <a:srcRect/>
                  <a:stretch>
                    <a:fillRect/>
                  </a:stretch>
                </p:blipFill>
                <p:spPr bwMode="auto">
                  <a:xfrm>
                    <a:off x="3012" y="3558"/>
                    <a:ext cx="1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3" name="Picture 513"/>
                  <p:cNvPicPr>
                    <a:picLocks noChangeAspect="1" noChangeArrowheads="1"/>
                  </p:cNvPicPr>
                  <p:nvPr/>
                </p:nvPicPr>
                <p:blipFill>
                  <a:blip r:embed="rId256">
                    <a:extLst>
                      <a:ext uri="{28A0092B-C50C-407E-A947-70E740481C1C}">
                        <a14:useLocalDpi xmlns:a14="http://schemas.microsoft.com/office/drawing/2010/main" val="0"/>
                      </a:ext>
                    </a:extLst>
                  </a:blip>
                  <a:srcRect/>
                  <a:stretch>
                    <a:fillRect/>
                  </a:stretch>
                </p:blipFill>
                <p:spPr bwMode="auto">
                  <a:xfrm>
                    <a:off x="3010" y="3559"/>
                    <a:ext cx="2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4" name="Picture 514"/>
                  <p:cNvPicPr>
                    <a:picLocks noChangeAspect="1" noChangeArrowheads="1"/>
                  </p:cNvPicPr>
                  <p:nvPr/>
                </p:nvPicPr>
                <p:blipFill>
                  <a:blip r:embed="rId257">
                    <a:extLst>
                      <a:ext uri="{28A0092B-C50C-407E-A947-70E740481C1C}">
                        <a14:useLocalDpi xmlns:a14="http://schemas.microsoft.com/office/drawing/2010/main" val="0"/>
                      </a:ext>
                    </a:extLst>
                  </a:blip>
                  <a:srcRect/>
                  <a:stretch>
                    <a:fillRect/>
                  </a:stretch>
                </p:blipFill>
                <p:spPr bwMode="auto">
                  <a:xfrm>
                    <a:off x="3010" y="3559"/>
                    <a:ext cx="2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5" name="Picture 515"/>
                  <p:cNvPicPr>
                    <a:picLocks noChangeAspect="1" noChangeArrowheads="1"/>
                  </p:cNvPicPr>
                  <p:nvPr/>
                </p:nvPicPr>
                <p:blipFill>
                  <a:blip r:embed="rId258">
                    <a:extLst>
                      <a:ext uri="{28A0092B-C50C-407E-A947-70E740481C1C}">
                        <a14:useLocalDpi xmlns:a14="http://schemas.microsoft.com/office/drawing/2010/main" val="0"/>
                      </a:ext>
                    </a:extLst>
                  </a:blip>
                  <a:srcRect/>
                  <a:stretch>
                    <a:fillRect/>
                  </a:stretch>
                </p:blipFill>
                <p:spPr bwMode="auto">
                  <a:xfrm>
                    <a:off x="3009" y="3560"/>
                    <a:ext cx="2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6" name="Picture 516"/>
                  <p:cNvPicPr>
                    <a:picLocks noChangeAspect="1" noChangeArrowheads="1"/>
                  </p:cNvPicPr>
                  <p:nvPr/>
                </p:nvPicPr>
                <p:blipFill>
                  <a:blip r:embed="rId259">
                    <a:extLst>
                      <a:ext uri="{28A0092B-C50C-407E-A947-70E740481C1C}">
                        <a14:useLocalDpi xmlns:a14="http://schemas.microsoft.com/office/drawing/2010/main" val="0"/>
                      </a:ext>
                    </a:extLst>
                  </a:blip>
                  <a:srcRect/>
                  <a:stretch>
                    <a:fillRect/>
                  </a:stretch>
                </p:blipFill>
                <p:spPr bwMode="auto">
                  <a:xfrm>
                    <a:off x="3008" y="3561"/>
                    <a:ext cx="2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7" name="Picture 517"/>
                  <p:cNvPicPr>
                    <a:picLocks noChangeAspect="1" noChangeArrowheads="1"/>
                  </p:cNvPicPr>
                  <p:nvPr/>
                </p:nvPicPr>
                <p:blipFill>
                  <a:blip r:embed="rId260">
                    <a:extLst>
                      <a:ext uri="{28A0092B-C50C-407E-A947-70E740481C1C}">
                        <a14:useLocalDpi xmlns:a14="http://schemas.microsoft.com/office/drawing/2010/main" val="0"/>
                      </a:ext>
                    </a:extLst>
                  </a:blip>
                  <a:srcRect/>
                  <a:stretch>
                    <a:fillRect/>
                  </a:stretch>
                </p:blipFill>
                <p:spPr bwMode="auto">
                  <a:xfrm>
                    <a:off x="3007" y="3562"/>
                    <a:ext cx="2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8" name="Picture 518"/>
                  <p:cNvPicPr>
                    <a:picLocks noChangeAspect="1" noChangeArrowheads="1"/>
                  </p:cNvPicPr>
                  <p:nvPr/>
                </p:nvPicPr>
                <p:blipFill>
                  <a:blip r:embed="rId261">
                    <a:extLst>
                      <a:ext uri="{28A0092B-C50C-407E-A947-70E740481C1C}">
                        <a14:useLocalDpi xmlns:a14="http://schemas.microsoft.com/office/drawing/2010/main" val="0"/>
                      </a:ext>
                    </a:extLst>
                  </a:blip>
                  <a:srcRect/>
                  <a:stretch>
                    <a:fillRect/>
                  </a:stretch>
                </p:blipFill>
                <p:spPr bwMode="auto">
                  <a:xfrm>
                    <a:off x="3006" y="3563"/>
                    <a:ext cx="2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89" name="Picture 519"/>
                  <p:cNvPicPr>
                    <a:picLocks noChangeAspect="1" noChangeArrowheads="1"/>
                  </p:cNvPicPr>
                  <p:nvPr/>
                </p:nvPicPr>
                <p:blipFill>
                  <a:blip r:embed="rId262">
                    <a:extLst>
                      <a:ext uri="{28A0092B-C50C-407E-A947-70E740481C1C}">
                        <a14:useLocalDpi xmlns:a14="http://schemas.microsoft.com/office/drawing/2010/main" val="0"/>
                      </a:ext>
                    </a:extLst>
                  </a:blip>
                  <a:srcRect/>
                  <a:stretch>
                    <a:fillRect/>
                  </a:stretch>
                </p:blipFill>
                <p:spPr bwMode="auto">
                  <a:xfrm>
                    <a:off x="3006" y="3564"/>
                    <a:ext cx="3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90" name="Picture 520"/>
                  <p:cNvPicPr>
                    <a:picLocks noChangeAspect="1" noChangeArrowheads="1"/>
                  </p:cNvPicPr>
                  <p:nvPr/>
                </p:nvPicPr>
                <p:blipFill>
                  <a:blip r:embed="rId263">
                    <a:extLst>
                      <a:ext uri="{28A0092B-C50C-407E-A947-70E740481C1C}">
                        <a14:useLocalDpi xmlns:a14="http://schemas.microsoft.com/office/drawing/2010/main" val="0"/>
                      </a:ext>
                    </a:extLst>
                  </a:blip>
                  <a:srcRect/>
                  <a:stretch>
                    <a:fillRect/>
                  </a:stretch>
                </p:blipFill>
                <p:spPr bwMode="auto">
                  <a:xfrm>
                    <a:off x="3006" y="3565"/>
                    <a:ext cx="30"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91" name="Picture 521"/>
                  <p:cNvPicPr>
                    <a:picLocks noChangeAspect="1" noChangeArrowheads="1"/>
                  </p:cNvPicPr>
                  <p:nvPr/>
                </p:nvPicPr>
                <p:blipFill>
                  <a:blip r:embed="rId264">
                    <a:extLst>
                      <a:ext uri="{28A0092B-C50C-407E-A947-70E740481C1C}">
                        <a14:useLocalDpi xmlns:a14="http://schemas.microsoft.com/office/drawing/2010/main" val="0"/>
                      </a:ext>
                    </a:extLst>
                  </a:blip>
                  <a:srcRect/>
                  <a:stretch>
                    <a:fillRect/>
                  </a:stretch>
                </p:blipFill>
                <p:spPr bwMode="auto">
                  <a:xfrm>
                    <a:off x="3006" y="3567"/>
                    <a:ext cx="31"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92" name="Picture 522"/>
                  <p:cNvPicPr>
                    <a:picLocks noChangeAspect="1" noChangeArrowheads="1"/>
                  </p:cNvPicPr>
                  <p:nvPr/>
                </p:nvPicPr>
                <p:blipFill>
                  <a:blip r:embed="rId263">
                    <a:extLst>
                      <a:ext uri="{28A0092B-C50C-407E-A947-70E740481C1C}">
                        <a14:useLocalDpi xmlns:a14="http://schemas.microsoft.com/office/drawing/2010/main" val="0"/>
                      </a:ext>
                    </a:extLst>
                  </a:blip>
                  <a:srcRect/>
                  <a:stretch>
                    <a:fillRect/>
                  </a:stretch>
                </p:blipFill>
                <p:spPr bwMode="auto">
                  <a:xfrm>
                    <a:off x="3006" y="3569"/>
                    <a:ext cx="31"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93" name="Picture 523"/>
                  <p:cNvPicPr>
                    <a:picLocks noChangeAspect="1" noChangeArrowheads="1"/>
                  </p:cNvPicPr>
                  <p:nvPr/>
                </p:nvPicPr>
                <p:blipFill>
                  <a:blip r:embed="rId262">
                    <a:extLst>
                      <a:ext uri="{28A0092B-C50C-407E-A947-70E740481C1C}">
                        <a14:useLocalDpi xmlns:a14="http://schemas.microsoft.com/office/drawing/2010/main" val="0"/>
                      </a:ext>
                    </a:extLst>
                  </a:blip>
                  <a:srcRect/>
                  <a:stretch>
                    <a:fillRect/>
                  </a:stretch>
                </p:blipFill>
                <p:spPr bwMode="auto">
                  <a:xfrm>
                    <a:off x="3006" y="3571"/>
                    <a:ext cx="3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94" name="Picture 524"/>
                  <p:cNvPicPr>
                    <a:picLocks noChangeAspect="1" noChangeArrowheads="1"/>
                  </p:cNvPicPr>
                  <p:nvPr/>
                </p:nvPicPr>
                <p:blipFill>
                  <a:blip r:embed="rId261">
                    <a:extLst>
                      <a:ext uri="{28A0092B-C50C-407E-A947-70E740481C1C}">
                        <a14:useLocalDpi xmlns:a14="http://schemas.microsoft.com/office/drawing/2010/main" val="0"/>
                      </a:ext>
                    </a:extLst>
                  </a:blip>
                  <a:srcRect/>
                  <a:stretch>
                    <a:fillRect/>
                  </a:stretch>
                </p:blipFill>
                <p:spPr bwMode="auto">
                  <a:xfrm>
                    <a:off x="3007" y="3572"/>
                    <a:ext cx="2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95" name="Picture 525"/>
                  <p:cNvPicPr>
                    <a:picLocks noChangeAspect="1" noChangeArrowheads="1"/>
                  </p:cNvPicPr>
                  <p:nvPr/>
                </p:nvPicPr>
                <p:blipFill>
                  <a:blip r:embed="rId260">
                    <a:extLst>
                      <a:ext uri="{28A0092B-C50C-407E-A947-70E740481C1C}">
                        <a14:useLocalDpi xmlns:a14="http://schemas.microsoft.com/office/drawing/2010/main" val="0"/>
                      </a:ext>
                    </a:extLst>
                  </a:blip>
                  <a:srcRect/>
                  <a:stretch>
                    <a:fillRect/>
                  </a:stretch>
                </p:blipFill>
                <p:spPr bwMode="auto">
                  <a:xfrm>
                    <a:off x="3008" y="3573"/>
                    <a:ext cx="2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96" name="Picture 526"/>
                  <p:cNvPicPr>
                    <a:picLocks noChangeAspect="1" noChangeArrowheads="1"/>
                  </p:cNvPicPr>
                  <p:nvPr/>
                </p:nvPicPr>
                <p:blipFill>
                  <a:blip r:embed="rId265">
                    <a:extLst>
                      <a:ext uri="{28A0092B-C50C-407E-A947-70E740481C1C}">
                        <a14:useLocalDpi xmlns:a14="http://schemas.microsoft.com/office/drawing/2010/main" val="0"/>
                      </a:ext>
                    </a:extLst>
                  </a:blip>
                  <a:srcRect/>
                  <a:stretch>
                    <a:fillRect/>
                  </a:stretch>
                </p:blipFill>
                <p:spPr bwMode="auto">
                  <a:xfrm>
                    <a:off x="3009" y="3574"/>
                    <a:ext cx="25"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97" name="Picture 527"/>
                  <p:cNvPicPr>
                    <a:picLocks noChangeAspect="1" noChangeArrowheads="1"/>
                  </p:cNvPicPr>
                  <p:nvPr/>
                </p:nvPicPr>
                <p:blipFill>
                  <a:blip r:embed="rId258">
                    <a:extLst>
                      <a:ext uri="{28A0092B-C50C-407E-A947-70E740481C1C}">
                        <a14:useLocalDpi xmlns:a14="http://schemas.microsoft.com/office/drawing/2010/main" val="0"/>
                      </a:ext>
                    </a:extLst>
                  </a:blip>
                  <a:srcRect/>
                  <a:stretch>
                    <a:fillRect/>
                  </a:stretch>
                </p:blipFill>
                <p:spPr bwMode="auto">
                  <a:xfrm>
                    <a:off x="3010" y="3576"/>
                    <a:ext cx="2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98" name="Picture 528"/>
                  <p:cNvPicPr>
                    <a:picLocks noChangeAspect="1" noChangeArrowheads="1"/>
                  </p:cNvPicPr>
                  <p:nvPr/>
                </p:nvPicPr>
                <p:blipFill>
                  <a:blip r:embed="rId257">
                    <a:extLst>
                      <a:ext uri="{28A0092B-C50C-407E-A947-70E740481C1C}">
                        <a14:useLocalDpi xmlns:a14="http://schemas.microsoft.com/office/drawing/2010/main" val="0"/>
                      </a:ext>
                    </a:extLst>
                  </a:blip>
                  <a:srcRect/>
                  <a:stretch>
                    <a:fillRect/>
                  </a:stretch>
                </p:blipFill>
                <p:spPr bwMode="auto">
                  <a:xfrm>
                    <a:off x="3010" y="3577"/>
                    <a:ext cx="2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99" name="Picture 5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12" y="3577"/>
                    <a:ext cx="1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00" name="Picture 530"/>
                  <p:cNvPicPr>
                    <a:picLocks noChangeAspect="1" noChangeArrowheads="1"/>
                  </p:cNvPicPr>
                  <p:nvPr/>
                </p:nvPicPr>
                <p:blipFill>
                  <a:blip r:embed="rId125">
                    <a:extLst>
                      <a:ext uri="{28A0092B-C50C-407E-A947-70E740481C1C}">
                        <a14:useLocalDpi xmlns:a14="http://schemas.microsoft.com/office/drawing/2010/main" val="0"/>
                      </a:ext>
                    </a:extLst>
                  </a:blip>
                  <a:srcRect/>
                  <a:stretch>
                    <a:fillRect/>
                  </a:stretch>
                </p:blipFill>
                <p:spPr bwMode="auto">
                  <a:xfrm>
                    <a:off x="3013" y="3578"/>
                    <a:ext cx="1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01" name="Picture 531"/>
                  <p:cNvPicPr>
                    <a:picLocks noChangeAspect="1" noChangeArrowheads="1"/>
                  </p:cNvPicPr>
                  <p:nvPr/>
                </p:nvPicPr>
                <p:blipFill>
                  <a:blip r:embed="rId266">
                    <a:extLst>
                      <a:ext uri="{28A0092B-C50C-407E-A947-70E740481C1C}">
                        <a14:useLocalDpi xmlns:a14="http://schemas.microsoft.com/office/drawing/2010/main" val="0"/>
                      </a:ext>
                    </a:extLst>
                  </a:blip>
                  <a:srcRect/>
                  <a:stretch>
                    <a:fillRect/>
                  </a:stretch>
                </p:blipFill>
                <p:spPr bwMode="auto">
                  <a:xfrm>
                    <a:off x="3015" y="3579"/>
                    <a:ext cx="1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02" name="Oval 532"/>
                  <p:cNvSpPr>
                    <a:spLocks noChangeArrowheads="1"/>
                  </p:cNvSpPr>
                  <p:nvPr/>
                </p:nvSpPr>
                <p:spPr bwMode="auto">
                  <a:xfrm>
                    <a:off x="3885" y="3441"/>
                    <a:ext cx="237" cy="242"/>
                  </a:xfrm>
                  <a:prstGeom prst="ellipse">
                    <a:avLst/>
                  </a:pr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03" name="Oval 533"/>
                  <p:cNvSpPr>
                    <a:spLocks noChangeArrowheads="1"/>
                  </p:cNvSpPr>
                  <p:nvPr/>
                </p:nvSpPr>
                <p:spPr bwMode="auto">
                  <a:xfrm>
                    <a:off x="3885" y="3444"/>
                    <a:ext cx="228" cy="238"/>
                  </a:xfrm>
                  <a:prstGeom prst="ellipse">
                    <a:avLst/>
                  </a:prstGeom>
                  <a:solidFill>
                    <a:srgbClr val="4D4D4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04" name="Oval 534"/>
                  <p:cNvSpPr>
                    <a:spLocks noChangeArrowheads="1"/>
                  </p:cNvSpPr>
                  <p:nvPr/>
                </p:nvSpPr>
                <p:spPr bwMode="auto">
                  <a:xfrm>
                    <a:off x="3904" y="3471"/>
                    <a:ext cx="181" cy="189"/>
                  </a:xfrm>
                  <a:prstGeom prst="ellipse">
                    <a:avLst/>
                  </a:prstGeom>
                  <a:solidFill>
                    <a:srgbClr val="8C8C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05" name="Oval 535"/>
                  <p:cNvSpPr>
                    <a:spLocks noChangeArrowheads="1"/>
                  </p:cNvSpPr>
                  <p:nvPr/>
                </p:nvSpPr>
                <p:spPr bwMode="auto">
                  <a:xfrm>
                    <a:off x="3889" y="3449"/>
                    <a:ext cx="219" cy="229"/>
                  </a:xfrm>
                  <a:prstGeom prst="ellipse">
                    <a:avLst/>
                  </a:prstGeom>
                  <a:solidFill>
                    <a:srgbClr val="56565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06" name="Oval 536"/>
                  <p:cNvSpPr>
                    <a:spLocks noChangeArrowheads="1"/>
                  </p:cNvSpPr>
                  <p:nvPr/>
                </p:nvSpPr>
                <p:spPr bwMode="auto">
                  <a:xfrm>
                    <a:off x="3892" y="3454"/>
                    <a:ext cx="211" cy="220"/>
                  </a:xfrm>
                  <a:prstGeom prst="ellipse">
                    <a:avLst/>
                  </a:pr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07" name="Oval 537"/>
                  <p:cNvSpPr>
                    <a:spLocks noChangeArrowheads="1"/>
                  </p:cNvSpPr>
                  <p:nvPr/>
                </p:nvSpPr>
                <p:spPr bwMode="auto">
                  <a:xfrm>
                    <a:off x="3896" y="3459"/>
                    <a:ext cx="202" cy="211"/>
                  </a:xfrm>
                  <a:prstGeom prst="ellipse">
                    <a:avLst/>
                  </a:prstGeom>
                  <a:solidFill>
                    <a:srgbClr val="686868"/>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08" name="Oval 538"/>
                  <p:cNvSpPr>
                    <a:spLocks noChangeArrowheads="1"/>
                  </p:cNvSpPr>
                  <p:nvPr/>
                </p:nvSpPr>
                <p:spPr bwMode="auto">
                  <a:xfrm>
                    <a:off x="3899" y="3464"/>
                    <a:ext cx="194" cy="203"/>
                  </a:xfrm>
                  <a:prstGeom prst="ellipse">
                    <a:avLst/>
                  </a:prstGeom>
                  <a:solidFill>
                    <a:srgbClr val="70707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09" name="Oval 539"/>
                  <p:cNvSpPr>
                    <a:spLocks noChangeArrowheads="1"/>
                  </p:cNvSpPr>
                  <p:nvPr/>
                </p:nvSpPr>
                <p:spPr bwMode="auto">
                  <a:xfrm>
                    <a:off x="3902" y="3469"/>
                    <a:ext cx="186" cy="194"/>
                  </a:xfrm>
                  <a:prstGeom prst="ellipse">
                    <a:avLst/>
                  </a:prstGeom>
                  <a:solidFill>
                    <a:srgbClr val="797979"/>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10" name="Oval 540"/>
                  <p:cNvSpPr>
                    <a:spLocks noChangeArrowheads="1"/>
                  </p:cNvSpPr>
                  <p:nvPr/>
                </p:nvSpPr>
                <p:spPr bwMode="auto">
                  <a:xfrm>
                    <a:off x="3905" y="3473"/>
                    <a:ext cx="178" cy="186"/>
                  </a:xfrm>
                  <a:prstGeom prst="ellipse">
                    <a:avLst/>
                  </a:prstGeom>
                  <a:solidFill>
                    <a:srgbClr val="82828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11" name="Oval 541"/>
                  <p:cNvSpPr>
                    <a:spLocks noChangeArrowheads="1"/>
                  </p:cNvSpPr>
                  <p:nvPr/>
                </p:nvSpPr>
                <p:spPr bwMode="auto">
                  <a:xfrm>
                    <a:off x="3907" y="3475"/>
                    <a:ext cx="174" cy="182"/>
                  </a:xfrm>
                  <a:prstGeom prst="ellipse">
                    <a:avLst/>
                  </a:prstGeom>
                  <a:solidFill>
                    <a:srgbClr val="777777"/>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12" name="Oval 542"/>
                  <p:cNvSpPr>
                    <a:spLocks noChangeArrowheads="1"/>
                  </p:cNvSpPr>
                  <p:nvPr/>
                </p:nvSpPr>
                <p:spPr bwMode="auto">
                  <a:xfrm>
                    <a:off x="3909" y="3478"/>
                    <a:ext cx="171" cy="177"/>
                  </a:xfrm>
                  <a:prstGeom prst="ellipse">
                    <a:avLst/>
                  </a:prstGeom>
                  <a:solidFill>
                    <a:srgbClr val="6D6D6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13" name="Oval 543"/>
                  <p:cNvSpPr>
                    <a:spLocks noChangeArrowheads="1"/>
                  </p:cNvSpPr>
                  <p:nvPr/>
                </p:nvSpPr>
                <p:spPr bwMode="auto">
                  <a:xfrm>
                    <a:off x="3910" y="3480"/>
                    <a:ext cx="168" cy="174"/>
                  </a:xfrm>
                  <a:prstGeom prst="ellipse">
                    <a:avLst/>
                  </a:prstGeom>
                  <a:solidFill>
                    <a:srgbClr val="62626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14" name="Oval 544"/>
                  <p:cNvSpPr>
                    <a:spLocks noChangeArrowheads="1"/>
                  </p:cNvSpPr>
                  <p:nvPr/>
                </p:nvSpPr>
                <p:spPr bwMode="auto">
                  <a:xfrm>
                    <a:off x="3912" y="3482"/>
                    <a:ext cx="165" cy="170"/>
                  </a:xfrm>
                  <a:prstGeom prst="ellipse">
                    <a:avLst/>
                  </a:prstGeom>
                  <a:solidFill>
                    <a:srgbClr val="585858"/>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915" name="Oval 545"/>
                  <p:cNvSpPr>
                    <a:spLocks noChangeArrowheads="1"/>
                  </p:cNvSpPr>
                  <p:nvPr/>
                </p:nvSpPr>
                <p:spPr bwMode="auto">
                  <a:xfrm>
                    <a:off x="3914" y="3484"/>
                    <a:ext cx="161" cy="166"/>
                  </a:xfrm>
                  <a:prstGeom prst="ellipse">
                    <a:avLst/>
                  </a:prstGeom>
                  <a:solidFill>
                    <a:srgbClr val="4D4D4D"/>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pic>
                <p:nvPicPr>
                  <p:cNvPr id="7916" name="Picture 5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86" y="3489"/>
                    <a:ext cx="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17" name="Picture 547"/>
                  <p:cNvPicPr>
                    <a:picLocks noChangeAspect="1" noChangeArrowheads="1"/>
                  </p:cNvPicPr>
                  <p:nvPr/>
                </p:nvPicPr>
                <p:blipFill>
                  <a:blip r:embed="rId256">
                    <a:extLst>
                      <a:ext uri="{28A0092B-C50C-407E-A947-70E740481C1C}">
                        <a14:useLocalDpi xmlns:a14="http://schemas.microsoft.com/office/drawing/2010/main" val="0"/>
                      </a:ext>
                    </a:extLst>
                  </a:blip>
                  <a:srcRect/>
                  <a:stretch>
                    <a:fillRect/>
                  </a:stretch>
                </p:blipFill>
                <p:spPr bwMode="auto">
                  <a:xfrm>
                    <a:off x="3980" y="3490"/>
                    <a:ext cx="2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18" name="Picture 548"/>
                  <p:cNvPicPr>
                    <a:picLocks noChangeAspect="1" noChangeArrowheads="1"/>
                  </p:cNvPicPr>
                  <p:nvPr/>
                </p:nvPicPr>
                <p:blipFill>
                  <a:blip r:embed="rId127">
                    <a:extLst>
                      <a:ext uri="{28A0092B-C50C-407E-A947-70E740481C1C}">
                        <a14:useLocalDpi xmlns:a14="http://schemas.microsoft.com/office/drawing/2010/main" val="0"/>
                      </a:ext>
                    </a:extLst>
                  </a:blip>
                  <a:srcRect/>
                  <a:stretch>
                    <a:fillRect/>
                  </a:stretch>
                </p:blipFill>
                <p:spPr bwMode="auto">
                  <a:xfrm>
                    <a:off x="3974" y="3491"/>
                    <a:ext cx="3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19" name="Picture 549"/>
                  <p:cNvPicPr>
                    <a:picLocks noChangeAspect="1" noChangeArrowheads="1"/>
                  </p:cNvPicPr>
                  <p:nvPr/>
                </p:nvPicPr>
                <p:blipFill>
                  <a:blip r:embed="rId267">
                    <a:extLst>
                      <a:ext uri="{28A0092B-C50C-407E-A947-70E740481C1C}">
                        <a14:useLocalDpi xmlns:a14="http://schemas.microsoft.com/office/drawing/2010/main" val="0"/>
                      </a:ext>
                    </a:extLst>
                  </a:blip>
                  <a:srcRect/>
                  <a:stretch>
                    <a:fillRect/>
                  </a:stretch>
                </p:blipFill>
                <p:spPr bwMode="auto">
                  <a:xfrm>
                    <a:off x="3971" y="3491"/>
                    <a:ext cx="3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20" name="Picture 550"/>
                  <p:cNvPicPr>
                    <a:picLocks noChangeAspect="1" noChangeArrowheads="1"/>
                  </p:cNvPicPr>
                  <p:nvPr/>
                </p:nvPicPr>
                <p:blipFill>
                  <a:blip r:embed="rId268">
                    <a:extLst>
                      <a:ext uri="{28A0092B-C50C-407E-A947-70E740481C1C}">
                        <a14:useLocalDpi xmlns:a14="http://schemas.microsoft.com/office/drawing/2010/main" val="0"/>
                      </a:ext>
                    </a:extLst>
                  </a:blip>
                  <a:srcRect/>
                  <a:stretch>
                    <a:fillRect/>
                  </a:stretch>
                </p:blipFill>
                <p:spPr bwMode="auto">
                  <a:xfrm>
                    <a:off x="3969" y="3492"/>
                    <a:ext cx="4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21" name="Picture 551"/>
                  <p:cNvPicPr>
                    <a:picLocks noChangeAspect="1" noChangeArrowheads="1"/>
                  </p:cNvPicPr>
                  <p:nvPr/>
                </p:nvPicPr>
                <p:blipFill>
                  <a:blip r:embed="rId269">
                    <a:extLst>
                      <a:ext uri="{28A0092B-C50C-407E-A947-70E740481C1C}">
                        <a14:useLocalDpi xmlns:a14="http://schemas.microsoft.com/office/drawing/2010/main" val="0"/>
                      </a:ext>
                    </a:extLst>
                  </a:blip>
                  <a:srcRect/>
                  <a:stretch>
                    <a:fillRect/>
                  </a:stretch>
                </p:blipFill>
                <p:spPr bwMode="auto">
                  <a:xfrm>
                    <a:off x="3967" y="3493"/>
                    <a:ext cx="4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22" name="Picture 552"/>
                  <p:cNvPicPr>
                    <a:picLocks noChangeAspect="1" noChangeArrowheads="1"/>
                  </p:cNvPicPr>
                  <p:nvPr/>
                </p:nvPicPr>
                <p:blipFill>
                  <a:blip r:embed="rId270">
                    <a:extLst>
                      <a:ext uri="{28A0092B-C50C-407E-A947-70E740481C1C}">
                        <a14:useLocalDpi xmlns:a14="http://schemas.microsoft.com/office/drawing/2010/main" val="0"/>
                      </a:ext>
                    </a:extLst>
                  </a:blip>
                  <a:srcRect/>
                  <a:stretch>
                    <a:fillRect/>
                  </a:stretch>
                </p:blipFill>
                <p:spPr bwMode="auto">
                  <a:xfrm>
                    <a:off x="3965" y="3494"/>
                    <a:ext cx="5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23" name="Picture 553"/>
                  <p:cNvPicPr>
                    <a:picLocks noChangeAspect="1" noChangeArrowheads="1"/>
                  </p:cNvPicPr>
                  <p:nvPr/>
                </p:nvPicPr>
                <p:blipFill>
                  <a:blip r:embed="rId208">
                    <a:extLst>
                      <a:ext uri="{28A0092B-C50C-407E-A947-70E740481C1C}">
                        <a14:useLocalDpi xmlns:a14="http://schemas.microsoft.com/office/drawing/2010/main" val="0"/>
                      </a:ext>
                    </a:extLst>
                  </a:blip>
                  <a:srcRect/>
                  <a:stretch>
                    <a:fillRect/>
                  </a:stretch>
                </p:blipFill>
                <p:spPr bwMode="auto">
                  <a:xfrm>
                    <a:off x="3961" y="3495"/>
                    <a:ext cx="5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24" name="Picture 554"/>
                  <p:cNvPicPr>
                    <a:picLocks noChangeAspect="1" noChangeArrowheads="1"/>
                  </p:cNvPicPr>
                  <p:nvPr/>
                </p:nvPicPr>
                <p:blipFill>
                  <a:blip r:embed="rId271">
                    <a:extLst>
                      <a:ext uri="{28A0092B-C50C-407E-A947-70E740481C1C}">
                        <a14:useLocalDpi xmlns:a14="http://schemas.microsoft.com/office/drawing/2010/main" val="0"/>
                      </a:ext>
                    </a:extLst>
                  </a:blip>
                  <a:srcRect/>
                  <a:stretch>
                    <a:fillRect/>
                  </a:stretch>
                </p:blipFill>
                <p:spPr bwMode="auto">
                  <a:xfrm>
                    <a:off x="3961" y="3496"/>
                    <a:ext cx="6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25" name="Picture 555"/>
                  <p:cNvPicPr>
                    <a:picLocks noChangeAspect="1" noChangeArrowheads="1"/>
                  </p:cNvPicPr>
                  <p:nvPr/>
                </p:nvPicPr>
                <p:blipFill>
                  <a:blip r:embed="rId206">
                    <a:extLst>
                      <a:ext uri="{28A0092B-C50C-407E-A947-70E740481C1C}">
                        <a14:useLocalDpi xmlns:a14="http://schemas.microsoft.com/office/drawing/2010/main" val="0"/>
                      </a:ext>
                    </a:extLst>
                  </a:blip>
                  <a:srcRect/>
                  <a:stretch>
                    <a:fillRect/>
                  </a:stretch>
                </p:blipFill>
                <p:spPr bwMode="auto">
                  <a:xfrm>
                    <a:off x="3959" y="3496"/>
                    <a:ext cx="6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26" name="Picture 556"/>
                  <p:cNvPicPr>
                    <a:picLocks noChangeAspect="1" noChangeArrowheads="1"/>
                  </p:cNvPicPr>
                  <p:nvPr/>
                </p:nvPicPr>
                <p:blipFill>
                  <a:blip r:embed="rId272">
                    <a:extLst>
                      <a:ext uri="{28A0092B-C50C-407E-A947-70E740481C1C}">
                        <a14:useLocalDpi xmlns:a14="http://schemas.microsoft.com/office/drawing/2010/main" val="0"/>
                      </a:ext>
                    </a:extLst>
                  </a:blip>
                  <a:srcRect/>
                  <a:stretch>
                    <a:fillRect/>
                  </a:stretch>
                </p:blipFill>
                <p:spPr bwMode="auto">
                  <a:xfrm>
                    <a:off x="3958" y="3497"/>
                    <a:ext cx="6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27" name="Picture 55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56" y="3498"/>
                    <a:ext cx="6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28" name="Picture 558"/>
                  <p:cNvPicPr>
                    <a:picLocks noChangeAspect="1" noChangeArrowheads="1"/>
                  </p:cNvPicPr>
                  <p:nvPr/>
                </p:nvPicPr>
                <p:blipFill>
                  <a:blip r:embed="rId203">
                    <a:extLst>
                      <a:ext uri="{28A0092B-C50C-407E-A947-70E740481C1C}">
                        <a14:useLocalDpi xmlns:a14="http://schemas.microsoft.com/office/drawing/2010/main" val="0"/>
                      </a:ext>
                    </a:extLst>
                  </a:blip>
                  <a:srcRect/>
                  <a:stretch>
                    <a:fillRect/>
                  </a:stretch>
                </p:blipFill>
                <p:spPr bwMode="auto">
                  <a:xfrm>
                    <a:off x="3955" y="3499"/>
                    <a:ext cx="7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29" name="Picture 55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954" y="3500"/>
                    <a:ext cx="7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30" name="Picture 560"/>
                  <p:cNvPicPr>
                    <a:picLocks noChangeAspect="1" noChangeArrowheads="1"/>
                  </p:cNvPicPr>
                  <p:nvPr/>
                </p:nvPicPr>
                <p:blipFill>
                  <a:blip r:embed="rId202">
                    <a:extLst>
                      <a:ext uri="{28A0092B-C50C-407E-A947-70E740481C1C}">
                        <a14:useLocalDpi xmlns:a14="http://schemas.microsoft.com/office/drawing/2010/main" val="0"/>
                      </a:ext>
                    </a:extLst>
                  </a:blip>
                  <a:srcRect/>
                  <a:stretch>
                    <a:fillRect/>
                  </a:stretch>
                </p:blipFill>
                <p:spPr bwMode="auto">
                  <a:xfrm>
                    <a:off x="3952" y="3500"/>
                    <a:ext cx="7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31" name="Picture 56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951" y="3501"/>
                    <a:ext cx="7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32" name="Picture 562"/>
                  <p:cNvPicPr>
                    <a:picLocks noChangeAspect="1" noChangeArrowheads="1"/>
                  </p:cNvPicPr>
                  <p:nvPr/>
                </p:nvPicPr>
                <p:blipFill>
                  <a:blip r:embed="rId201">
                    <a:extLst>
                      <a:ext uri="{28A0092B-C50C-407E-A947-70E740481C1C}">
                        <a14:useLocalDpi xmlns:a14="http://schemas.microsoft.com/office/drawing/2010/main" val="0"/>
                      </a:ext>
                    </a:extLst>
                  </a:blip>
                  <a:srcRect/>
                  <a:stretch>
                    <a:fillRect/>
                  </a:stretch>
                </p:blipFill>
                <p:spPr bwMode="auto">
                  <a:xfrm>
                    <a:off x="3950" y="3502"/>
                    <a:ext cx="8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33" name="Picture 563"/>
                  <p:cNvPicPr>
                    <a:picLocks noChangeAspect="1" noChangeArrowheads="1"/>
                  </p:cNvPicPr>
                  <p:nvPr/>
                </p:nvPicPr>
                <p:blipFill>
                  <a:blip r:embed="rId200">
                    <a:extLst>
                      <a:ext uri="{28A0092B-C50C-407E-A947-70E740481C1C}">
                        <a14:useLocalDpi xmlns:a14="http://schemas.microsoft.com/office/drawing/2010/main" val="0"/>
                      </a:ext>
                    </a:extLst>
                  </a:blip>
                  <a:srcRect/>
                  <a:stretch>
                    <a:fillRect/>
                  </a:stretch>
                </p:blipFill>
                <p:spPr bwMode="auto">
                  <a:xfrm>
                    <a:off x="3949" y="3503"/>
                    <a:ext cx="8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34" name="Picture 564"/>
                  <p:cNvPicPr>
                    <a:picLocks noChangeAspect="1" noChangeArrowheads="1"/>
                  </p:cNvPicPr>
                  <p:nvPr/>
                </p:nvPicPr>
                <p:blipFill>
                  <a:blip r:embed="rId273">
                    <a:extLst>
                      <a:ext uri="{28A0092B-C50C-407E-A947-70E740481C1C}">
                        <a14:useLocalDpi xmlns:a14="http://schemas.microsoft.com/office/drawing/2010/main" val="0"/>
                      </a:ext>
                    </a:extLst>
                  </a:blip>
                  <a:srcRect/>
                  <a:stretch>
                    <a:fillRect/>
                  </a:stretch>
                </p:blipFill>
                <p:spPr bwMode="auto">
                  <a:xfrm>
                    <a:off x="3948" y="3504"/>
                    <a:ext cx="8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35" name="Picture 565"/>
                  <p:cNvPicPr>
                    <a:picLocks noChangeAspect="1" noChangeArrowheads="1"/>
                  </p:cNvPicPr>
                  <p:nvPr/>
                </p:nvPicPr>
                <p:blipFill>
                  <a:blip r:embed="rId199">
                    <a:extLst>
                      <a:ext uri="{28A0092B-C50C-407E-A947-70E740481C1C}">
                        <a14:useLocalDpi xmlns:a14="http://schemas.microsoft.com/office/drawing/2010/main" val="0"/>
                      </a:ext>
                    </a:extLst>
                  </a:blip>
                  <a:srcRect/>
                  <a:stretch>
                    <a:fillRect/>
                  </a:stretch>
                </p:blipFill>
                <p:spPr bwMode="auto">
                  <a:xfrm>
                    <a:off x="3947" y="3505"/>
                    <a:ext cx="8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36" name="Picture 566"/>
                  <p:cNvPicPr>
                    <a:picLocks noChangeAspect="1" noChangeArrowheads="1"/>
                  </p:cNvPicPr>
                  <p:nvPr/>
                </p:nvPicPr>
                <p:blipFill>
                  <a:blip r:embed="rId198">
                    <a:extLst>
                      <a:ext uri="{28A0092B-C50C-407E-A947-70E740481C1C}">
                        <a14:useLocalDpi xmlns:a14="http://schemas.microsoft.com/office/drawing/2010/main" val="0"/>
                      </a:ext>
                    </a:extLst>
                  </a:blip>
                  <a:srcRect/>
                  <a:stretch>
                    <a:fillRect/>
                  </a:stretch>
                </p:blipFill>
                <p:spPr bwMode="auto">
                  <a:xfrm>
                    <a:off x="3947" y="3505"/>
                    <a:ext cx="8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37" name="Picture 567"/>
                  <p:cNvPicPr>
                    <a:picLocks noChangeAspect="1" noChangeArrowheads="1"/>
                  </p:cNvPicPr>
                  <p:nvPr/>
                </p:nvPicPr>
                <p:blipFill>
                  <a:blip r:embed="rId197">
                    <a:extLst>
                      <a:ext uri="{28A0092B-C50C-407E-A947-70E740481C1C}">
                        <a14:useLocalDpi xmlns:a14="http://schemas.microsoft.com/office/drawing/2010/main" val="0"/>
                      </a:ext>
                    </a:extLst>
                  </a:blip>
                  <a:srcRect/>
                  <a:stretch>
                    <a:fillRect/>
                  </a:stretch>
                </p:blipFill>
                <p:spPr bwMode="auto">
                  <a:xfrm>
                    <a:off x="3946" y="3506"/>
                    <a:ext cx="9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38" name="Picture 568"/>
                  <p:cNvPicPr>
                    <a:picLocks noChangeAspect="1" noChangeArrowheads="1"/>
                  </p:cNvPicPr>
                  <p:nvPr/>
                </p:nvPicPr>
                <p:blipFill>
                  <a:blip r:embed="rId196">
                    <a:extLst>
                      <a:ext uri="{28A0092B-C50C-407E-A947-70E740481C1C}">
                        <a14:useLocalDpi xmlns:a14="http://schemas.microsoft.com/office/drawing/2010/main" val="0"/>
                      </a:ext>
                    </a:extLst>
                  </a:blip>
                  <a:srcRect/>
                  <a:stretch>
                    <a:fillRect/>
                  </a:stretch>
                </p:blipFill>
                <p:spPr bwMode="auto">
                  <a:xfrm>
                    <a:off x="3945" y="3507"/>
                    <a:ext cx="9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39" name="Picture 56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944" y="3508"/>
                    <a:ext cx="9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40" name="Picture 570"/>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943" y="3509"/>
                    <a:ext cx="9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41" name="Picture 571"/>
                  <p:cNvPicPr>
                    <a:picLocks noChangeAspect="1" noChangeArrowheads="1"/>
                  </p:cNvPicPr>
                  <p:nvPr/>
                </p:nvPicPr>
                <p:blipFill>
                  <a:blip r:embed="rId192">
                    <a:extLst>
                      <a:ext uri="{28A0092B-C50C-407E-A947-70E740481C1C}">
                        <a14:useLocalDpi xmlns:a14="http://schemas.microsoft.com/office/drawing/2010/main" val="0"/>
                      </a:ext>
                    </a:extLst>
                  </a:blip>
                  <a:srcRect/>
                  <a:stretch>
                    <a:fillRect/>
                  </a:stretch>
                </p:blipFill>
                <p:spPr bwMode="auto">
                  <a:xfrm>
                    <a:off x="3942" y="3509"/>
                    <a:ext cx="9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42" name="Picture 572"/>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3942" y="3510"/>
                    <a:ext cx="9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43" name="Picture 573"/>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3941" y="3511"/>
                    <a:ext cx="10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44" name="Picture 574"/>
                  <p:cNvPicPr>
                    <a:picLocks noChangeAspect="1" noChangeArrowheads="1"/>
                  </p:cNvPicPr>
                  <p:nvPr/>
                </p:nvPicPr>
                <p:blipFill>
                  <a:blip r:embed="rId274">
                    <a:extLst>
                      <a:ext uri="{28A0092B-C50C-407E-A947-70E740481C1C}">
                        <a14:useLocalDpi xmlns:a14="http://schemas.microsoft.com/office/drawing/2010/main" val="0"/>
                      </a:ext>
                    </a:extLst>
                  </a:blip>
                  <a:srcRect/>
                  <a:stretch>
                    <a:fillRect/>
                  </a:stretch>
                </p:blipFill>
                <p:spPr bwMode="auto">
                  <a:xfrm>
                    <a:off x="3940" y="3512"/>
                    <a:ext cx="10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45" name="Picture 575"/>
                  <p:cNvPicPr>
                    <a:picLocks noChangeAspect="1" noChangeArrowheads="1"/>
                  </p:cNvPicPr>
                  <p:nvPr/>
                </p:nvPicPr>
                <p:blipFill>
                  <a:blip r:embed="rId275">
                    <a:extLst>
                      <a:ext uri="{28A0092B-C50C-407E-A947-70E740481C1C}">
                        <a14:useLocalDpi xmlns:a14="http://schemas.microsoft.com/office/drawing/2010/main" val="0"/>
                      </a:ext>
                    </a:extLst>
                  </a:blip>
                  <a:srcRect/>
                  <a:stretch>
                    <a:fillRect/>
                  </a:stretch>
                </p:blipFill>
                <p:spPr bwMode="auto">
                  <a:xfrm>
                    <a:off x="3939" y="3513"/>
                    <a:ext cx="10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46" name="Picture 576"/>
                  <p:cNvPicPr>
                    <a:picLocks noChangeAspect="1" noChangeArrowheads="1"/>
                  </p:cNvPicPr>
                  <p:nvPr/>
                </p:nvPicPr>
                <p:blipFill>
                  <a:blip r:embed="rId276">
                    <a:extLst>
                      <a:ext uri="{28A0092B-C50C-407E-A947-70E740481C1C}">
                        <a14:useLocalDpi xmlns:a14="http://schemas.microsoft.com/office/drawing/2010/main" val="0"/>
                      </a:ext>
                    </a:extLst>
                  </a:blip>
                  <a:srcRect/>
                  <a:stretch>
                    <a:fillRect/>
                  </a:stretch>
                </p:blipFill>
                <p:spPr bwMode="auto">
                  <a:xfrm>
                    <a:off x="3938" y="3514"/>
                    <a:ext cx="10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47" name="Picture 577"/>
                  <p:cNvPicPr>
                    <a:picLocks noChangeAspect="1" noChangeArrowheads="1"/>
                  </p:cNvPicPr>
                  <p:nvPr/>
                </p:nvPicPr>
                <p:blipFill>
                  <a:blip r:embed="rId277">
                    <a:extLst>
                      <a:ext uri="{28A0092B-C50C-407E-A947-70E740481C1C}">
                        <a14:useLocalDpi xmlns:a14="http://schemas.microsoft.com/office/drawing/2010/main" val="0"/>
                      </a:ext>
                    </a:extLst>
                  </a:blip>
                  <a:srcRect/>
                  <a:stretch>
                    <a:fillRect/>
                  </a:stretch>
                </p:blipFill>
                <p:spPr bwMode="auto">
                  <a:xfrm>
                    <a:off x="3938" y="3514"/>
                    <a:ext cx="108"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48" name="Picture 578"/>
                  <p:cNvPicPr>
                    <a:picLocks noChangeAspect="1" noChangeArrowheads="1"/>
                  </p:cNvPicPr>
                  <p:nvPr/>
                </p:nvPicPr>
                <p:blipFill>
                  <a:blip r:embed="rId278">
                    <a:extLst>
                      <a:ext uri="{28A0092B-C50C-407E-A947-70E740481C1C}">
                        <a14:useLocalDpi xmlns:a14="http://schemas.microsoft.com/office/drawing/2010/main" val="0"/>
                      </a:ext>
                    </a:extLst>
                  </a:blip>
                  <a:srcRect/>
                  <a:stretch>
                    <a:fillRect/>
                  </a:stretch>
                </p:blipFill>
                <p:spPr bwMode="auto">
                  <a:xfrm>
                    <a:off x="3937" y="3516"/>
                    <a:ext cx="11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49" name="Picture 579"/>
                  <p:cNvPicPr>
                    <a:picLocks noChangeAspect="1" noChangeArrowheads="1"/>
                  </p:cNvPicPr>
                  <p:nvPr/>
                </p:nvPicPr>
                <p:blipFill>
                  <a:blip r:embed="rId185">
                    <a:extLst>
                      <a:ext uri="{28A0092B-C50C-407E-A947-70E740481C1C}">
                        <a14:useLocalDpi xmlns:a14="http://schemas.microsoft.com/office/drawing/2010/main" val="0"/>
                      </a:ext>
                    </a:extLst>
                  </a:blip>
                  <a:srcRect/>
                  <a:stretch>
                    <a:fillRect/>
                  </a:stretch>
                </p:blipFill>
                <p:spPr bwMode="auto">
                  <a:xfrm>
                    <a:off x="3936" y="3517"/>
                    <a:ext cx="11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50" name="Picture 580"/>
                  <p:cNvPicPr>
                    <a:picLocks noChangeAspect="1" noChangeArrowheads="1"/>
                  </p:cNvPicPr>
                  <p:nvPr/>
                </p:nvPicPr>
                <p:blipFill>
                  <a:blip r:embed="rId279">
                    <a:extLst>
                      <a:ext uri="{28A0092B-C50C-407E-A947-70E740481C1C}">
                        <a14:useLocalDpi xmlns:a14="http://schemas.microsoft.com/office/drawing/2010/main" val="0"/>
                      </a:ext>
                    </a:extLst>
                  </a:blip>
                  <a:srcRect/>
                  <a:stretch>
                    <a:fillRect/>
                  </a:stretch>
                </p:blipFill>
                <p:spPr bwMode="auto">
                  <a:xfrm>
                    <a:off x="3935" y="3518"/>
                    <a:ext cx="11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51" name="Picture 581"/>
                  <p:cNvPicPr>
                    <a:picLocks noChangeAspect="1" noChangeArrowheads="1"/>
                  </p:cNvPicPr>
                  <p:nvPr/>
                </p:nvPicPr>
                <p:blipFill>
                  <a:blip r:embed="rId280">
                    <a:extLst>
                      <a:ext uri="{28A0092B-C50C-407E-A947-70E740481C1C}">
                        <a14:useLocalDpi xmlns:a14="http://schemas.microsoft.com/office/drawing/2010/main" val="0"/>
                      </a:ext>
                    </a:extLst>
                  </a:blip>
                  <a:srcRect/>
                  <a:stretch>
                    <a:fillRect/>
                  </a:stretch>
                </p:blipFill>
                <p:spPr bwMode="auto">
                  <a:xfrm>
                    <a:off x="3934" y="3519"/>
                    <a:ext cx="11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52" name="Picture 582"/>
                  <p:cNvPicPr>
                    <a:picLocks noChangeAspect="1" noChangeArrowheads="1"/>
                  </p:cNvPicPr>
                  <p:nvPr/>
                </p:nvPicPr>
                <p:blipFill>
                  <a:blip r:embed="rId281">
                    <a:extLst>
                      <a:ext uri="{28A0092B-C50C-407E-A947-70E740481C1C}">
                        <a14:useLocalDpi xmlns:a14="http://schemas.microsoft.com/office/drawing/2010/main" val="0"/>
                      </a:ext>
                    </a:extLst>
                  </a:blip>
                  <a:srcRect/>
                  <a:stretch>
                    <a:fillRect/>
                  </a:stretch>
                </p:blipFill>
                <p:spPr bwMode="auto">
                  <a:xfrm>
                    <a:off x="3933" y="3519"/>
                    <a:ext cx="117"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53" name="Picture 583"/>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3933" y="3521"/>
                    <a:ext cx="11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54" name="Picture 584"/>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3932" y="3522"/>
                    <a:ext cx="12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55" name="Picture 585"/>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3931" y="3523"/>
                    <a:ext cx="12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56" name="Picture 586"/>
                  <p:cNvPicPr>
                    <a:picLocks noChangeAspect="1" noChangeArrowheads="1"/>
                  </p:cNvPicPr>
                  <p:nvPr/>
                </p:nvPicPr>
                <p:blipFill>
                  <a:blip r:embed="rId282">
                    <a:extLst>
                      <a:ext uri="{28A0092B-C50C-407E-A947-70E740481C1C}">
                        <a14:useLocalDpi xmlns:a14="http://schemas.microsoft.com/office/drawing/2010/main" val="0"/>
                      </a:ext>
                    </a:extLst>
                  </a:blip>
                  <a:srcRect/>
                  <a:stretch>
                    <a:fillRect/>
                  </a:stretch>
                </p:blipFill>
                <p:spPr bwMode="auto">
                  <a:xfrm>
                    <a:off x="3930" y="3523"/>
                    <a:ext cx="123"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57" name="Picture 587"/>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3929" y="3525"/>
                    <a:ext cx="125"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58" name="Picture 588"/>
                  <p:cNvPicPr>
                    <a:picLocks noChangeAspect="1" noChangeArrowheads="1"/>
                  </p:cNvPicPr>
                  <p:nvPr/>
                </p:nvPicPr>
                <p:blipFill>
                  <a:blip r:embed="rId50">
                    <a:extLst>
                      <a:ext uri="{28A0092B-C50C-407E-A947-70E740481C1C}">
                        <a14:useLocalDpi xmlns:a14="http://schemas.microsoft.com/office/drawing/2010/main" val="0"/>
                      </a:ext>
                    </a:extLst>
                  </a:blip>
                  <a:srcRect/>
                  <a:stretch>
                    <a:fillRect/>
                  </a:stretch>
                </p:blipFill>
                <p:spPr bwMode="auto">
                  <a:xfrm>
                    <a:off x="3928" y="3527"/>
                    <a:ext cx="12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59" name="Picture 589"/>
                  <p:cNvPicPr>
                    <a:picLocks noChangeAspect="1" noChangeArrowheads="1"/>
                  </p:cNvPicPr>
                  <p:nvPr/>
                </p:nvPicPr>
                <p:blipFill>
                  <a:blip r:embed="rId283">
                    <a:extLst>
                      <a:ext uri="{28A0092B-C50C-407E-A947-70E740481C1C}">
                        <a14:useLocalDpi xmlns:a14="http://schemas.microsoft.com/office/drawing/2010/main" val="0"/>
                      </a:ext>
                    </a:extLst>
                  </a:blip>
                  <a:srcRect/>
                  <a:stretch>
                    <a:fillRect/>
                  </a:stretch>
                </p:blipFill>
                <p:spPr bwMode="auto">
                  <a:xfrm>
                    <a:off x="3928" y="3528"/>
                    <a:ext cx="12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60" name="Picture 590"/>
                  <p:cNvPicPr>
                    <a:picLocks noChangeAspect="1" noChangeArrowheads="1"/>
                  </p:cNvPicPr>
                  <p:nvPr/>
                </p:nvPicPr>
                <p:blipFill>
                  <a:blip r:embed="rId284">
                    <a:extLst>
                      <a:ext uri="{28A0092B-C50C-407E-A947-70E740481C1C}">
                        <a14:useLocalDpi xmlns:a14="http://schemas.microsoft.com/office/drawing/2010/main" val="0"/>
                      </a:ext>
                    </a:extLst>
                  </a:blip>
                  <a:srcRect/>
                  <a:stretch>
                    <a:fillRect/>
                  </a:stretch>
                </p:blipFill>
                <p:spPr bwMode="auto">
                  <a:xfrm>
                    <a:off x="3928" y="3529"/>
                    <a:ext cx="12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61" name="Picture 591"/>
                  <p:cNvPicPr>
                    <a:picLocks noChangeAspect="1" noChangeArrowheads="1"/>
                  </p:cNvPicPr>
                  <p:nvPr/>
                </p:nvPicPr>
                <p:blipFill>
                  <a:blip r:embed="rId285">
                    <a:extLst>
                      <a:ext uri="{28A0092B-C50C-407E-A947-70E740481C1C}">
                        <a14:useLocalDpi xmlns:a14="http://schemas.microsoft.com/office/drawing/2010/main" val="0"/>
                      </a:ext>
                    </a:extLst>
                  </a:blip>
                  <a:srcRect/>
                  <a:stretch>
                    <a:fillRect/>
                  </a:stretch>
                </p:blipFill>
                <p:spPr bwMode="auto">
                  <a:xfrm>
                    <a:off x="3927" y="3530"/>
                    <a:ext cx="13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62" name="Picture 592"/>
                  <p:cNvPicPr>
                    <a:picLocks noChangeAspect="1" noChangeArrowheads="1"/>
                  </p:cNvPicPr>
                  <p:nvPr/>
                </p:nvPicPr>
                <p:blipFill>
                  <a:blip r:embed="rId286">
                    <a:extLst>
                      <a:ext uri="{28A0092B-C50C-407E-A947-70E740481C1C}">
                        <a14:useLocalDpi xmlns:a14="http://schemas.microsoft.com/office/drawing/2010/main" val="0"/>
                      </a:ext>
                    </a:extLst>
                  </a:blip>
                  <a:srcRect/>
                  <a:stretch>
                    <a:fillRect/>
                  </a:stretch>
                </p:blipFill>
                <p:spPr bwMode="auto">
                  <a:xfrm>
                    <a:off x="3927" y="3531"/>
                    <a:ext cx="13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63" name="Picture 593"/>
                  <p:cNvPicPr>
                    <a:picLocks noChangeAspect="1" noChangeArrowheads="1"/>
                  </p:cNvPicPr>
                  <p:nvPr/>
                </p:nvPicPr>
                <p:blipFill>
                  <a:blip r:embed="rId287">
                    <a:extLst>
                      <a:ext uri="{28A0092B-C50C-407E-A947-70E740481C1C}">
                        <a14:useLocalDpi xmlns:a14="http://schemas.microsoft.com/office/drawing/2010/main" val="0"/>
                      </a:ext>
                    </a:extLst>
                  </a:blip>
                  <a:srcRect/>
                  <a:stretch>
                    <a:fillRect/>
                  </a:stretch>
                </p:blipFill>
                <p:spPr bwMode="auto">
                  <a:xfrm>
                    <a:off x="3926" y="3532"/>
                    <a:ext cx="13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64" name="Picture 594"/>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3926" y="3532"/>
                    <a:ext cx="13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65" name="Picture 595"/>
                  <p:cNvPicPr>
                    <a:picLocks noChangeAspect="1" noChangeArrowheads="1"/>
                  </p:cNvPicPr>
                  <p:nvPr/>
                </p:nvPicPr>
                <p:blipFill>
                  <a:blip r:embed="rId288">
                    <a:extLst>
                      <a:ext uri="{28A0092B-C50C-407E-A947-70E740481C1C}">
                        <a14:useLocalDpi xmlns:a14="http://schemas.microsoft.com/office/drawing/2010/main" val="0"/>
                      </a:ext>
                    </a:extLst>
                  </a:blip>
                  <a:srcRect/>
                  <a:stretch>
                    <a:fillRect/>
                  </a:stretch>
                </p:blipFill>
                <p:spPr bwMode="auto">
                  <a:xfrm>
                    <a:off x="3925" y="3533"/>
                    <a:ext cx="13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66" name="Picture 596"/>
                  <p:cNvPicPr>
                    <a:picLocks noChangeAspect="1" noChangeArrowheads="1"/>
                  </p:cNvPicPr>
                  <p:nvPr/>
                </p:nvPicPr>
                <p:blipFill>
                  <a:blip r:embed="rId56">
                    <a:extLst>
                      <a:ext uri="{28A0092B-C50C-407E-A947-70E740481C1C}">
                        <a14:useLocalDpi xmlns:a14="http://schemas.microsoft.com/office/drawing/2010/main" val="0"/>
                      </a:ext>
                    </a:extLst>
                  </a:blip>
                  <a:srcRect/>
                  <a:stretch>
                    <a:fillRect/>
                  </a:stretch>
                </p:blipFill>
                <p:spPr bwMode="auto">
                  <a:xfrm>
                    <a:off x="3925" y="3534"/>
                    <a:ext cx="13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67" name="Picture 597"/>
                  <p:cNvPicPr>
                    <a:picLocks noChangeAspect="1" noChangeArrowheads="1"/>
                  </p:cNvPicPr>
                  <p:nvPr/>
                </p:nvPicPr>
                <p:blipFill>
                  <a:blip r:embed="rId57">
                    <a:extLst>
                      <a:ext uri="{28A0092B-C50C-407E-A947-70E740481C1C}">
                        <a14:useLocalDpi xmlns:a14="http://schemas.microsoft.com/office/drawing/2010/main" val="0"/>
                      </a:ext>
                    </a:extLst>
                  </a:blip>
                  <a:srcRect/>
                  <a:stretch>
                    <a:fillRect/>
                  </a:stretch>
                </p:blipFill>
                <p:spPr bwMode="auto">
                  <a:xfrm>
                    <a:off x="3924" y="3535"/>
                    <a:ext cx="13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136" name="Group 598"/>
                <p:cNvGrpSpPr>
                  <a:grpSpLocks/>
                </p:cNvGrpSpPr>
                <p:nvPr/>
              </p:nvGrpSpPr>
              <p:grpSpPr bwMode="auto">
                <a:xfrm>
                  <a:off x="3919" y="3498"/>
                  <a:ext cx="148" cy="145"/>
                  <a:chOff x="3919" y="3498"/>
                  <a:chExt cx="148" cy="145"/>
                </a:xfrm>
              </p:grpSpPr>
              <p:pic>
                <p:nvPicPr>
                  <p:cNvPr id="7568" name="Picture 599"/>
                  <p:cNvPicPr>
                    <a:picLocks noChangeAspect="1" noChangeArrowheads="1"/>
                  </p:cNvPicPr>
                  <p:nvPr/>
                </p:nvPicPr>
                <p:blipFill>
                  <a:blip r:embed="rId58">
                    <a:extLst>
                      <a:ext uri="{28A0092B-C50C-407E-A947-70E740481C1C}">
                        <a14:useLocalDpi xmlns:a14="http://schemas.microsoft.com/office/drawing/2010/main" val="0"/>
                      </a:ext>
                    </a:extLst>
                  </a:blip>
                  <a:srcRect/>
                  <a:stretch>
                    <a:fillRect/>
                  </a:stretch>
                </p:blipFill>
                <p:spPr bwMode="auto">
                  <a:xfrm>
                    <a:off x="3924" y="3536"/>
                    <a:ext cx="13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69" name="Picture 600"/>
                  <p:cNvPicPr>
                    <a:picLocks noChangeAspect="1" noChangeArrowheads="1"/>
                  </p:cNvPicPr>
                  <p:nvPr/>
                </p:nvPicPr>
                <p:blipFill>
                  <a:blip r:embed="rId60">
                    <a:extLst>
                      <a:ext uri="{28A0092B-C50C-407E-A947-70E740481C1C}">
                        <a14:useLocalDpi xmlns:a14="http://schemas.microsoft.com/office/drawing/2010/main" val="0"/>
                      </a:ext>
                    </a:extLst>
                  </a:blip>
                  <a:srcRect/>
                  <a:stretch>
                    <a:fillRect/>
                  </a:stretch>
                </p:blipFill>
                <p:spPr bwMode="auto">
                  <a:xfrm>
                    <a:off x="3924" y="3537"/>
                    <a:ext cx="137"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0" name="Picture 601"/>
                  <p:cNvPicPr>
                    <a:picLocks noChangeAspect="1" noChangeArrowheads="1"/>
                  </p:cNvPicPr>
                  <p:nvPr/>
                </p:nvPicPr>
                <p:blipFill>
                  <a:blip r:embed="rId289">
                    <a:extLst>
                      <a:ext uri="{28A0092B-C50C-407E-A947-70E740481C1C}">
                        <a14:useLocalDpi xmlns:a14="http://schemas.microsoft.com/office/drawing/2010/main" val="0"/>
                      </a:ext>
                    </a:extLst>
                  </a:blip>
                  <a:srcRect/>
                  <a:stretch>
                    <a:fillRect/>
                  </a:stretch>
                </p:blipFill>
                <p:spPr bwMode="auto">
                  <a:xfrm>
                    <a:off x="3924" y="3540"/>
                    <a:ext cx="13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1" name="Picture 602"/>
                  <p:cNvPicPr>
                    <a:picLocks noChangeAspect="1" noChangeArrowheads="1"/>
                  </p:cNvPicPr>
                  <p:nvPr/>
                </p:nvPicPr>
                <p:blipFill>
                  <a:blip r:embed="rId290">
                    <a:extLst>
                      <a:ext uri="{28A0092B-C50C-407E-A947-70E740481C1C}">
                        <a14:useLocalDpi xmlns:a14="http://schemas.microsoft.com/office/drawing/2010/main" val="0"/>
                      </a:ext>
                    </a:extLst>
                  </a:blip>
                  <a:srcRect/>
                  <a:stretch>
                    <a:fillRect/>
                  </a:stretch>
                </p:blipFill>
                <p:spPr bwMode="auto">
                  <a:xfrm>
                    <a:off x="3923" y="3541"/>
                    <a:ext cx="13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2" name="Picture 603"/>
                  <p:cNvPicPr>
                    <a:picLocks noChangeAspect="1" noChangeArrowheads="1"/>
                  </p:cNvPicPr>
                  <p:nvPr/>
                </p:nvPicPr>
                <p:blipFill>
                  <a:blip r:embed="rId291">
                    <a:extLst>
                      <a:ext uri="{28A0092B-C50C-407E-A947-70E740481C1C}">
                        <a14:useLocalDpi xmlns:a14="http://schemas.microsoft.com/office/drawing/2010/main" val="0"/>
                      </a:ext>
                    </a:extLst>
                  </a:blip>
                  <a:srcRect/>
                  <a:stretch>
                    <a:fillRect/>
                  </a:stretch>
                </p:blipFill>
                <p:spPr bwMode="auto">
                  <a:xfrm>
                    <a:off x="3923" y="3542"/>
                    <a:ext cx="14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3" name="Picture 604"/>
                  <p:cNvPicPr>
                    <a:picLocks noChangeAspect="1" noChangeArrowheads="1"/>
                  </p:cNvPicPr>
                  <p:nvPr/>
                </p:nvPicPr>
                <p:blipFill>
                  <a:blip r:embed="rId292">
                    <a:extLst>
                      <a:ext uri="{28A0092B-C50C-407E-A947-70E740481C1C}">
                        <a14:useLocalDpi xmlns:a14="http://schemas.microsoft.com/office/drawing/2010/main" val="0"/>
                      </a:ext>
                    </a:extLst>
                  </a:blip>
                  <a:srcRect/>
                  <a:stretch>
                    <a:fillRect/>
                  </a:stretch>
                </p:blipFill>
                <p:spPr bwMode="auto">
                  <a:xfrm>
                    <a:off x="3922" y="3543"/>
                    <a:ext cx="141"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4" name="Picture 605"/>
                  <p:cNvPicPr>
                    <a:picLocks noChangeAspect="1" noChangeArrowheads="1"/>
                  </p:cNvPicPr>
                  <p:nvPr/>
                </p:nvPicPr>
                <p:blipFill>
                  <a:blip r:embed="rId293">
                    <a:extLst>
                      <a:ext uri="{28A0092B-C50C-407E-A947-70E740481C1C}">
                        <a14:useLocalDpi xmlns:a14="http://schemas.microsoft.com/office/drawing/2010/main" val="0"/>
                      </a:ext>
                    </a:extLst>
                  </a:blip>
                  <a:srcRect/>
                  <a:stretch>
                    <a:fillRect/>
                  </a:stretch>
                </p:blipFill>
                <p:spPr bwMode="auto">
                  <a:xfrm>
                    <a:off x="3922" y="3545"/>
                    <a:ext cx="14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5" name="Picture 606"/>
                  <p:cNvPicPr>
                    <a:picLocks noChangeAspect="1" noChangeArrowheads="1"/>
                  </p:cNvPicPr>
                  <p:nvPr/>
                </p:nvPicPr>
                <p:blipFill>
                  <a:blip r:embed="rId294">
                    <a:extLst>
                      <a:ext uri="{28A0092B-C50C-407E-A947-70E740481C1C}">
                        <a14:useLocalDpi xmlns:a14="http://schemas.microsoft.com/office/drawing/2010/main" val="0"/>
                      </a:ext>
                    </a:extLst>
                  </a:blip>
                  <a:srcRect/>
                  <a:stretch>
                    <a:fillRect/>
                  </a:stretch>
                </p:blipFill>
                <p:spPr bwMode="auto">
                  <a:xfrm>
                    <a:off x="3921" y="3546"/>
                    <a:ext cx="14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6" name="Picture 607"/>
                  <p:cNvPicPr>
                    <a:picLocks noChangeAspect="1" noChangeArrowheads="1"/>
                  </p:cNvPicPr>
                  <p:nvPr/>
                </p:nvPicPr>
                <p:blipFill>
                  <a:blip r:embed="rId295">
                    <a:extLst>
                      <a:ext uri="{28A0092B-C50C-407E-A947-70E740481C1C}">
                        <a14:useLocalDpi xmlns:a14="http://schemas.microsoft.com/office/drawing/2010/main" val="0"/>
                      </a:ext>
                    </a:extLst>
                  </a:blip>
                  <a:srcRect/>
                  <a:stretch>
                    <a:fillRect/>
                  </a:stretch>
                </p:blipFill>
                <p:spPr bwMode="auto">
                  <a:xfrm>
                    <a:off x="3921" y="3547"/>
                    <a:ext cx="143"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7" name="Picture 608"/>
                  <p:cNvPicPr>
                    <a:picLocks noChangeAspect="1" noChangeArrowheads="1"/>
                  </p:cNvPicPr>
                  <p:nvPr/>
                </p:nvPicPr>
                <p:blipFill>
                  <a:blip r:embed="rId296" cstate="print">
                    <a:extLst>
                      <a:ext uri="{28A0092B-C50C-407E-A947-70E740481C1C}">
                        <a14:useLocalDpi xmlns:a14="http://schemas.microsoft.com/office/drawing/2010/main" val="0"/>
                      </a:ext>
                    </a:extLst>
                  </a:blip>
                  <a:srcRect/>
                  <a:stretch>
                    <a:fillRect/>
                  </a:stretch>
                </p:blipFill>
                <p:spPr bwMode="auto">
                  <a:xfrm>
                    <a:off x="3920" y="3550"/>
                    <a:ext cx="145" cy="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8" name="Picture 609"/>
                  <p:cNvPicPr>
                    <a:picLocks noChangeAspect="1" noChangeArrowheads="1"/>
                  </p:cNvPicPr>
                  <p:nvPr/>
                </p:nvPicPr>
                <p:blipFill>
                  <a:blip r:embed="rId297">
                    <a:extLst>
                      <a:ext uri="{28A0092B-C50C-407E-A947-70E740481C1C}">
                        <a14:useLocalDpi xmlns:a14="http://schemas.microsoft.com/office/drawing/2010/main" val="0"/>
                      </a:ext>
                    </a:extLst>
                  </a:blip>
                  <a:srcRect/>
                  <a:stretch>
                    <a:fillRect/>
                  </a:stretch>
                </p:blipFill>
                <p:spPr bwMode="auto">
                  <a:xfrm>
                    <a:off x="3920" y="3555"/>
                    <a:ext cx="146" cy="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9" name="Picture 610"/>
                  <p:cNvPicPr>
                    <a:picLocks noChangeAspect="1" noChangeArrowheads="1"/>
                  </p:cNvPicPr>
                  <p:nvPr/>
                </p:nvPicPr>
                <p:blipFill>
                  <a:blip r:embed="rId298">
                    <a:extLst>
                      <a:ext uri="{28A0092B-C50C-407E-A947-70E740481C1C}">
                        <a14:useLocalDpi xmlns:a14="http://schemas.microsoft.com/office/drawing/2010/main" val="0"/>
                      </a:ext>
                    </a:extLst>
                  </a:blip>
                  <a:srcRect/>
                  <a:stretch>
                    <a:fillRect/>
                  </a:stretch>
                </p:blipFill>
                <p:spPr bwMode="auto">
                  <a:xfrm>
                    <a:off x="3919" y="3559"/>
                    <a:ext cx="147" cy="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80" name="Picture 611"/>
                  <p:cNvPicPr>
                    <a:picLocks noChangeAspect="1" noChangeArrowheads="1"/>
                  </p:cNvPicPr>
                  <p:nvPr/>
                </p:nvPicPr>
                <p:blipFill>
                  <a:blip r:embed="rId299" cstate="print">
                    <a:extLst>
                      <a:ext uri="{28A0092B-C50C-407E-A947-70E740481C1C}">
                        <a14:useLocalDpi xmlns:a14="http://schemas.microsoft.com/office/drawing/2010/main" val="0"/>
                      </a:ext>
                    </a:extLst>
                  </a:blip>
                  <a:srcRect/>
                  <a:stretch>
                    <a:fillRect/>
                  </a:stretch>
                </p:blipFill>
                <p:spPr bwMode="auto">
                  <a:xfrm>
                    <a:off x="3919" y="3563"/>
                    <a:ext cx="148" cy="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81" name="Picture 612"/>
                  <p:cNvPicPr>
                    <a:picLocks noChangeAspect="1" noChangeArrowheads="1"/>
                  </p:cNvPicPr>
                  <p:nvPr/>
                </p:nvPicPr>
                <p:blipFill>
                  <a:blip r:embed="rId300" cstate="print">
                    <a:extLst>
                      <a:ext uri="{28A0092B-C50C-407E-A947-70E740481C1C}">
                        <a14:useLocalDpi xmlns:a14="http://schemas.microsoft.com/office/drawing/2010/main" val="0"/>
                      </a:ext>
                    </a:extLst>
                  </a:blip>
                  <a:srcRect/>
                  <a:stretch>
                    <a:fillRect/>
                  </a:stretch>
                </p:blipFill>
                <p:spPr bwMode="auto">
                  <a:xfrm>
                    <a:off x="3920" y="3569"/>
                    <a:ext cx="147" cy="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82" name="Picture 613"/>
                  <p:cNvPicPr>
                    <a:picLocks noChangeAspect="1" noChangeArrowheads="1"/>
                  </p:cNvPicPr>
                  <p:nvPr/>
                </p:nvPicPr>
                <p:blipFill>
                  <a:blip r:embed="rId301" cstate="print">
                    <a:extLst>
                      <a:ext uri="{28A0092B-C50C-407E-A947-70E740481C1C}">
                        <a14:useLocalDpi xmlns:a14="http://schemas.microsoft.com/office/drawing/2010/main" val="0"/>
                      </a:ext>
                    </a:extLst>
                  </a:blip>
                  <a:srcRect/>
                  <a:stretch>
                    <a:fillRect/>
                  </a:stretch>
                </p:blipFill>
                <p:spPr bwMode="auto">
                  <a:xfrm>
                    <a:off x="3921" y="3574"/>
                    <a:ext cx="145" cy="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83" name="Picture 614"/>
                  <p:cNvPicPr>
                    <a:picLocks noChangeAspect="1" noChangeArrowheads="1"/>
                  </p:cNvPicPr>
                  <p:nvPr/>
                </p:nvPicPr>
                <p:blipFill>
                  <a:blip r:embed="rId302">
                    <a:extLst>
                      <a:ext uri="{28A0092B-C50C-407E-A947-70E740481C1C}">
                        <a14:useLocalDpi xmlns:a14="http://schemas.microsoft.com/office/drawing/2010/main" val="0"/>
                      </a:ext>
                    </a:extLst>
                  </a:blip>
                  <a:srcRect/>
                  <a:stretch>
                    <a:fillRect/>
                  </a:stretch>
                </p:blipFill>
                <p:spPr bwMode="auto">
                  <a:xfrm>
                    <a:off x="3922" y="3579"/>
                    <a:ext cx="144" cy="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84" name="Picture 615"/>
                  <p:cNvPicPr>
                    <a:picLocks noChangeAspect="1" noChangeArrowheads="1"/>
                  </p:cNvPicPr>
                  <p:nvPr/>
                </p:nvPicPr>
                <p:blipFill>
                  <a:blip r:embed="rId303">
                    <a:extLst>
                      <a:ext uri="{28A0092B-C50C-407E-A947-70E740481C1C}">
                        <a14:useLocalDpi xmlns:a14="http://schemas.microsoft.com/office/drawing/2010/main" val="0"/>
                      </a:ext>
                    </a:extLst>
                  </a:blip>
                  <a:srcRect/>
                  <a:stretch>
                    <a:fillRect/>
                  </a:stretch>
                </p:blipFill>
                <p:spPr bwMode="auto">
                  <a:xfrm>
                    <a:off x="3923" y="3583"/>
                    <a:ext cx="142" cy="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85" name="Picture 616"/>
                  <p:cNvPicPr>
                    <a:picLocks noChangeAspect="1" noChangeArrowheads="1"/>
                  </p:cNvPicPr>
                  <p:nvPr/>
                </p:nvPicPr>
                <p:blipFill>
                  <a:blip r:embed="rId304">
                    <a:extLst>
                      <a:ext uri="{28A0092B-C50C-407E-A947-70E740481C1C}">
                        <a14:useLocalDpi xmlns:a14="http://schemas.microsoft.com/office/drawing/2010/main" val="0"/>
                      </a:ext>
                    </a:extLst>
                  </a:blip>
                  <a:srcRect/>
                  <a:stretch>
                    <a:fillRect/>
                  </a:stretch>
                </p:blipFill>
                <p:spPr bwMode="auto">
                  <a:xfrm>
                    <a:off x="3924" y="3587"/>
                    <a:ext cx="140"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86" name="Picture 617"/>
                  <p:cNvPicPr>
                    <a:picLocks noChangeAspect="1" noChangeArrowheads="1"/>
                  </p:cNvPicPr>
                  <p:nvPr/>
                </p:nvPicPr>
                <p:blipFill>
                  <a:blip r:embed="rId305">
                    <a:extLst>
                      <a:ext uri="{28A0092B-C50C-407E-A947-70E740481C1C}">
                        <a14:useLocalDpi xmlns:a14="http://schemas.microsoft.com/office/drawing/2010/main" val="0"/>
                      </a:ext>
                    </a:extLst>
                  </a:blip>
                  <a:srcRect/>
                  <a:stretch>
                    <a:fillRect/>
                  </a:stretch>
                </p:blipFill>
                <p:spPr bwMode="auto">
                  <a:xfrm>
                    <a:off x="3924" y="3590"/>
                    <a:ext cx="139"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87" name="Picture 618"/>
                  <p:cNvPicPr>
                    <a:picLocks noChangeAspect="1" noChangeArrowheads="1"/>
                  </p:cNvPicPr>
                  <p:nvPr/>
                </p:nvPicPr>
                <p:blipFill>
                  <a:blip r:embed="rId306">
                    <a:extLst>
                      <a:ext uri="{28A0092B-C50C-407E-A947-70E740481C1C}">
                        <a14:useLocalDpi xmlns:a14="http://schemas.microsoft.com/office/drawing/2010/main" val="0"/>
                      </a:ext>
                    </a:extLst>
                  </a:blip>
                  <a:srcRect/>
                  <a:stretch>
                    <a:fillRect/>
                  </a:stretch>
                </p:blipFill>
                <p:spPr bwMode="auto">
                  <a:xfrm>
                    <a:off x="3925" y="3592"/>
                    <a:ext cx="138" cy="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88" name="Picture 619"/>
                  <p:cNvPicPr>
                    <a:picLocks noChangeAspect="1" noChangeArrowheads="1"/>
                  </p:cNvPicPr>
                  <p:nvPr/>
                </p:nvPicPr>
                <p:blipFill>
                  <a:blip r:embed="rId307">
                    <a:extLst>
                      <a:ext uri="{28A0092B-C50C-407E-A947-70E740481C1C}">
                        <a14:useLocalDpi xmlns:a14="http://schemas.microsoft.com/office/drawing/2010/main" val="0"/>
                      </a:ext>
                    </a:extLst>
                  </a:blip>
                  <a:srcRect/>
                  <a:stretch>
                    <a:fillRect/>
                  </a:stretch>
                </p:blipFill>
                <p:spPr bwMode="auto">
                  <a:xfrm>
                    <a:off x="3926" y="3596"/>
                    <a:ext cx="13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89" name="Picture 620"/>
                  <p:cNvPicPr>
                    <a:picLocks noChangeAspect="1" noChangeArrowheads="1"/>
                  </p:cNvPicPr>
                  <p:nvPr/>
                </p:nvPicPr>
                <p:blipFill>
                  <a:blip r:embed="rId308">
                    <a:extLst>
                      <a:ext uri="{28A0092B-C50C-407E-A947-70E740481C1C}">
                        <a14:useLocalDpi xmlns:a14="http://schemas.microsoft.com/office/drawing/2010/main" val="0"/>
                      </a:ext>
                    </a:extLst>
                  </a:blip>
                  <a:srcRect/>
                  <a:stretch>
                    <a:fillRect/>
                  </a:stretch>
                </p:blipFill>
                <p:spPr bwMode="auto">
                  <a:xfrm>
                    <a:off x="3927" y="3597"/>
                    <a:ext cx="13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90" name="Picture 621"/>
                  <p:cNvPicPr>
                    <a:picLocks noChangeAspect="1" noChangeArrowheads="1"/>
                  </p:cNvPicPr>
                  <p:nvPr/>
                </p:nvPicPr>
                <p:blipFill>
                  <a:blip r:embed="rId309">
                    <a:extLst>
                      <a:ext uri="{28A0092B-C50C-407E-A947-70E740481C1C}">
                        <a14:useLocalDpi xmlns:a14="http://schemas.microsoft.com/office/drawing/2010/main" val="0"/>
                      </a:ext>
                    </a:extLst>
                  </a:blip>
                  <a:srcRect/>
                  <a:stretch>
                    <a:fillRect/>
                  </a:stretch>
                </p:blipFill>
                <p:spPr bwMode="auto">
                  <a:xfrm>
                    <a:off x="3927" y="3598"/>
                    <a:ext cx="13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91" name="Picture 622"/>
                  <p:cNvPicPr>
                    <a:picLocks noChangeAspect="1" noChangeArrowheads="1"/>
                  </p:cNvPicPr>
                  <p:nvPr/>
                </p:nvPicPr>
                <p:blipFill>
                  <a:blip r:embed="rId310">
                    <a:extLst>
                      <a:ext uri="{28A0092B-C50C-407E-A947-70E740481C1C}">
                        <a14:useLocalDpi xmlns:a14="http://schemas.microsoft.com/office/drawing/2010/main" val="0"/>
                      </a:ext>
                    </a:extLst>
                  </a:blip>
                  <a:srcRect/>
                  <a:stretch>
                    <a:fillRect/>
                  </a:stretch>
                </p:blipFill>
                <p:spPr bwMode="auto">
                  <a:xfrm>
                    <a:off x="3928" y="3599"/>
                    <a:ext cx="13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92" name="Picture 623"/>
                  <p:cNvPicPr>
                    <a:picLocks noChangeAspect="1" noChangeArrowheads="1"/>
                  </p:cNvPicPr>
                  <p:nvPr/>
                </p:nvPicPr>
                <p:blipFill>
                  <a:blip r:embed="rId311">
                    <a:extLst>
                      <a:ext uri="{28A0092B-C50C-407E-A947-70E740481C1C}">
                        <a14:useLocalDpi xmlns:a14="http://schemas.microsoft.com/office/drawing/2010/main" val="0"/>
                      </a:ext>
                    </a:extLst>
                  </a:blip>
                  <a:srcRect/>
                  <a:stretch>
                    <a:fillRect/>
                  </a:stretch>
                </p:blipFill>
                <p:spPr bwMode="auto">
                  <a:xfrm>
                    <a:off x="3928" y="3600"/>
                    <a:ext cx="13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93" name="Picture 624"/>
                  <p:cNvPicPr>
                    <a:picLocks noChangeAspect="1" noChangeArrowheads="1"/>
                  </p:cNvPicPr>
                  <p:nvPr/>
                </p:nvPicPr>
                <p:blipFill>
                  <a:blip r:embed="rId312">
                    <a:extLst>
                      <a:ext uri="{28A0092B-C50C-407E-A947-70E740481C1C}">
                        <a14:useLocalDpi xmlns:a14="http://schemas.microsoft.com/office/drawing/2010/main" val="0"/>
                      </a:ext>
                    </a:extLst>
                  </a:blip>
                  <a:srcRect/>
                  <a:stretch>
                    <a:fillRect/>
                  </a:stretch>
                </p:blipFill>
                <p:spPr bwMode="auto">
                  <a:xfrm>
                    <a:off x="3928" y="3600"/>
                    <a:ext cx="13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94" name="Picture 625"/>
                  <p:cNvPicPr>
                    <a:picLocks noChangeAspect="1" noChangeArrowheads="1"/>
                  </p:cNvPicPr>
                  <p:nvPr/>
                </p:nvPicPr>
                <p:blipFill>
                  <a:blip r:embed="rId313">
                    <a:extLst>
                      <a:ext uri="{28A0092B-C50C-407E-A947-70E740481C1C}">
                        <a14:useLocalDpi xmlns:a14="http://schemas.microsoft.com/office/drawing/2010/main" val="0"/>
                      </a:ext>
                    </a:extLst>
                  </a:blip>
                  <a:srcRect/>
                  <a:stretch>
                    <a:fillRect/>
                  </a:stretch>
                </p:blipFill>
                <p:spPr bwMode="auto">
                  <a:xfrm>
                    <a:off x="3928" y="3601"/>
                    <a:ext cx="13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95" name="Picture 626"/>
                  <p:cNvPicPr>
                    <a:picLocks noChangeAspect="1" noChangeArrowheads="1"/>
                  </p:cNvPicPr>
                  <p:nvPr/>
                </p:nvPicPr>
                <p:blipFill>
                  <a:blip r:embed="rId314">
                    <a:extLst>
                      <a:ext uri="{28A0092B-C50C-407E-A947-70E740481C1C}">
                        <a14:useLocalDpi xmlns:a14="http://schemas.microsoft.com/office/drawing/2010/main" val="0"/>
                      </a:ext>
                    </a:extLst>
                  </a:blip>
                  <a:srcRect/>
                  <a:stretch>
                    <a:fillRect/>
                  </a:stretch>
                </p:blipFill>
                <p:spPr bwMode="auto">
                  <a:xfrm>
                    <a:off x="3929" y="3602"/>
                    <a:ext cx="130"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96" name="Picture 627"/>
                  <p:cNvPicPr>
                    <a:picLocks noChangeAspect="1" noChangeArrowheads="1"/>
                  </p:cNvPicPr>
                  <p:nvPr/>
                </p:nvPicPr>
                <p:blipFill>
                  <a:blip r:embed="rId78">
                    <a:extLst>
                      <a:ext uri="{28A0092B-C50C-407E-A947-70E740481C1C}">
                        <a14:useLocalDpi xmlns:a14="http://schemas.microsoft.com/office/drawing/2010/main" val="0"/>
                      </a:ext>
                    </a:extLst>
                  </a:blip>
                  <a:srcRect/>
                  <a:stretch>
                    <a:fillRect/>
                  </a:stretch>
                </p:blipFill>
                <p:spPr bwMode="auto">
                  <a:xfrm>
                    <a:off x="3930" y="3604"/>
                    <a:ext cx="12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97" name="Picture 628"/>
                  <p:cNvPicPr>
                    <a:picLocks noChangeAspect="1" noChangeArrowheads="1"/>
                  </p:cNvPicPr>
                  <p:nvPr/>
                </p:nvPicPr>
                <p:blipFill>
                  <a:blip r:embed="rId79">
                    <a:extLst>
                      <a:ext uri="{28A0092B-C50C-407E-A947-70E740481C1C}">
                        <a14:useLocalDpi xmlns:a14="http://schemas.microsoft.com/office/drawing/2010/main" val="0"/>
                      </a:ext>
                    </a:extLst>
                  </a:blip>
                  <a:srcRect/>
                  <a:stretch>
                    <a:fillRect/>
                  </a:stretch>
                </p:blipFill>
                <p:spPr bwMode="auto">
                  <a:xfrm>
                    <a:off x="3931" y="3605"/>
                    <a:ext cx="12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98" name="Picture 629"/>
                  <p:cNvPicPr>
                    <a:picLocks noChangeAspect="1" noChangeArrowheads="1"/>
                  </p:cNvPicPr>
                  <p:nvPr/>
                </p:nvPicPr>
                <p:blipFill>
                  <a:blip r:embed="rId80">
                    <a:extLst>
                      <a:ext uri="{28A0092B-C50C-407E-A947-70E740481C1C}">
                        <a14:useLocalDpi xmlns:a14="http://schemas.microsoft.com/office/drawing/2010/main" val="0"/>
                      </a:ext>
                    </a:extLst>
                  </a:blip>
                  <a:srcRect/>
                  <a:stretch>
                    <a:fillRect/>
                  </a:stretch>
                </p:blipFill>
                <p:spPr bwMode="auto">
                  <a:xfrm>
                    <a:off x="3931" y="3605"/>
                    <a:ext cx="12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99" name="Picture 630"/>
                  <p:cNvPicPr>
                    <a:picLocks noChangeAspect="1" noChangeArrowheads="1"/>
                  </p:cNvPicPr>
                  <p:nvPr/>
                </p:nvPicPr>
                <p:blipFill>
                  <a:blip r:embed="rId81">
                    <a:extLst>
                      <a:ext uri="{28A0092B-C50C-407E-A947-70E740481C1C}">
                        <a14:useLocalDpi xmlns:a14="http://schemas.microsoft.com/office/drawing/2010/main" val="0"/>
                      </a:ext>
                    </a:extLst>
                  </a:blip>
                  <a:srcRect/>
                  <a:stretch>
                    <a:fillRect/>
                  </a:stretch>
                </p:blipFill>
                <p:spPr bwMode="auto">
                  <a:xfrm>
                    <a:off x="3932" y="3606"/>
                    <a:ext cx="12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00" name="Picture 631"/>
                  <p:cNvPicPr>
                    <a:picLocks noChangeAspect="1" noChangeArrowheads="1"/>
                  </p:cNvPicPr>
                  <p:nvPr/>
                </p:nvPicPr>
                <p:blipFill>
                  <a:blip r:embed="rId315">
                    <a:extLst>
                      <a:ext uri="{28A0092B-C50C-407E-A947-70E740481C1C}">
                        <a14:useLocalDpi xmlns:a14="http://schemas.microsoft.com/office/drawing/2010/main" val="0"/>
                      </a:ext>
                    </a:extLst>
                  </a:blip>
                  <a:srcRect/>
                  <a:stretch>
                    <a:fillRect/>
                  </a:stretch>
                </p:blipFill>
                <p:spPr bwMode="auto">
                  <a:xfrm>
                    <a:off x="3932" y="3607"/>
                    <a:ext cx="12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01" name="Picture 632"/>
                  <p:cNvPicPr>
                    <a:picLocks noChangeAspect="1" noChangeArrowheads="1"/>
                  </p:cNvPicPr>
                  <p:nvPr/>
                </p:nvPicPr>
                <p:blipFill>
                  <a:blip r:embed="rId316">
                    <a:extLst>
                      <a:ext uri="{28A0092B-C50C-407E-A947-70E740481C1C}">
                        <a14:useLocalDpi xmlns:a14="http://schemas.microsoft.com/office/drawing/2010/main" val="0"/>
                      </a:ext>
                    </a:extLst>
                  </a:blip>
                  <a:srcRect/>
                  <a:stretch>
                    <a:fillRect/>
                  </a:stretch>
                </p:blipFill>
                <p:spPr bwMode="auto">
                  <a:xfrm>
                    <a:off x="3933" y="3608"/>
                    <a:ext cx="12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02" name="Picture 633"/>
                  <p:cNvPicPr>
                    <a:picLocks noChangeAspect="1" noChangeArrowheads="1"/>
                  </p:cNvPicPr>
                  <p:nvPr/>
                </p:nvPicPr>
                <p:blipFill>
                  <a:blip r:embed="rId84">
                    <a:extLst>
                      <a:ext uri="{28A0092B-C50C-407E-A947-70E740481C1C}">
                        <a14:useLocalDpi xmlns:a14="http://schemas.microsoft.com/office/drawing/2010/main" val="0"/>
                      </a:ext>
                    </a:extLst>
                  </a:blip>
                  <a:srcRect/>
                  <a:stretch>
                    <a:fillRect/>
                  </a:stretch>
                </p:blipFill>
                <p:spPr bwMode="auto">
                  <a:xfrm>
                    <a:off x="3933" y="3609"/>
                    <a:ext cx="12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03" name="Picture 634"/>
                  <p:cNvPicPr>
                    <a:picLocks noChangeAspect="1" noChangeArrowheads="1"/>
                  </p:cNvPicPr>
                  <p:nvPr/>
                </p:nvPicPr>
                <p:blipFill>
                  <a:blip r:embed="rId85">
                    <a:extLst>
                      <a:ext uri="{28A0092B-C50C-407E-A947-70E740481C1C}">
                        <a14:useLocalDpi xmlns:a14="http://schemas.microsoft.com/office/drawing/2010/main" val="0"/>
                      </a:ext>
                    </a:extLst>
                  </a:blip>
                  <a:srcRect/>
                  <a:stretch>
                    <a:fillRect/>
                  </a:stretch>
                </p:blipFill>
                <p:spPr bwMode="auto">
                  <a:xfrm>
                    <a:off x="3933" y="3609"/>
                    <a:ext cx="12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04" name="Picture 635"/>
                  <p:cNvPicPr>
                    <a:picLocks noChangeAspect="1" noChangeArrowheads="1"/>
                  </p:cNvPicPr>
                  <p:nvPr/>
                </p:nvPicPr>
                <p:blipFill>
                  <a:blip r:embed="rId317">
                    <a:extLst>
                      <a:ext uri="{28A0092B-C50C-407E-A947-70E740481C1C}">
                        <a14:useLocalDpi xmlns:a14="http://schemas.microsoft.com/office/drawing/2010/main" val="0"/>
                      </a:ext>
                    </a:extLst>
                  </a:blip>
                  <a:srcRect/>
                  <a:stretch>
                    <a:fillRect/>
                  </a:stretch>
                </p:blipFill>
                <p:spPr bwMode="auto">
                  <a:xfrm>
                    <a:off x="3934" y="3610"/>
                    <a:ext cx="12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05" name="Picture 636"/>
                  <p:cNvPicPr>
                    <a:picLocks noChangeAspect="1" noChangeArrowheads="1"/>
                  </p:cNvPicPr>
                  <p:nvPr/>
                </p:nvPicPr>
                <p:blipFill>
                  <a:blip r:embed="rId318">
                    <a:extLst>
                      <a:ext uri="{28A0092B-C50C-407E-A947-70E740481C1C}">
                        <a14:useLocalDpi xmlns:a14="http://schemas.microsoft.com/office/drawing/2010/main" val="0"/>
                      </a:ext>
                    </a:extLst>
                  </a:blip>
                  <a:srcRect/>
                  <a:stretch>
                    <a:fillRect/>
                  </a:stretch>
                </p:blipFill>
                <p:spPr bwMode="auto">
                  <a:xfrm>
                    <a:off x="3935" y="3611"/>
                    <a:ext cx="119"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06" name="Picture 637"/>
                  <p:cNvPicPr>
                    <a:picLocks noChangeAspect="1" noChangeArrowheads="1"/>
                  </p:cNvPicPr>
                  <p:nvPr/>
                </p:nvPicPr>
                <p:blipFill>
                  <a:blip r:embed="rId319">
                    <a:extLst>
                      <a:ext uri="{28A0092B-C50C-407E-A947-70E740481C1C}">
                        <a14:useLocalDpi xmlns:a14="http://schemas.microsoft.com/office/drawing/2010/main" val="0"/>
                      </a:ext>
                    </a:extLst>
                  </a:blip>
                  <a:srcRect/>
                  <a:stretch>
                    <a:fillRect/>
                  </a:stretch>
                </p:blipFill>
                <p:spPr bwMode="auto">
                  <a:xfrm>
                    <a:off x="3936" y="3613"/>
                    <a:ext cx="11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07" name="Picture 638"/>
                  <p:cNvPicPr>
                    <a:picLocks noChangeAspect="1" noChangeArrowheads="1"/>
                  </p:cNvPicPr>
                  <p:nvPr/>
                </p:nvPicPr>
                <p:blipFill>
                  <a:blip r:embed="rId92">
                    <a:extLst>
                      <a:ext uri="{28A0092B-C50C-407E-A947-70E740481C1C}">
                        <a14:useLocalDpi xmlns:a14="http://schemas.microsoft.com/office/drawing/2010/main" val="0"/>
                      </a:ext>
                    </a:extLst>
                  </a:blip>
                  <a:srcRect/>
                  <a:stretch>
                    <a:fillRect/>
                  </a:stretch>
                </p:blipFill>
                <p:spPr bwMode="auto">
                  <a:xfrm>
                    <a:off x="3937" y="3614"/>
                    <a:ext cx="11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08" name="Picture 639"/>
                  <p:cNvPicPr>
                    <a:picLocks noChangeAspect="1" noChangeArrowheads="1"/>
                  </p:cNvPicPr>
                  <p:nvPr/>
                </p:nvPicPr>
                <p:blipFill>
                  <a:blip r:embed="rId320">
                    <a:extLst>
                      <a:ext uri="{28A0092B-C50C-407E-A947-70E740481C1C}">
                        <a14:useLocalDpi xmlns:a14="http://schemas.microsoft.com/office/drawing/2010/main" val="0"/>
                      </a:ext>
                    </a:extLst>
                  </a:blip>
                  <a:srcRect/>
                  <a:stretch>
                    <a:fillRect/>
                  </a:stretch>
                </p:blipFill>
                <p:spPr bwMode="auto">
                  <a:xfrm>
                    <a:off x="3938" y="3614"/>
                    <a:ext cx="114"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09" name="Picture 640"/>
                  <p:cNvPicPr>
                    <a:picLocks noChangeAspect="1" noChangeArrowheads="1"/>
                  </p:cNvPicPr>
                  <p:nvPr/>
                </p:nvPicPr>
                <p:blipFill>
                  <a:blip r:embed="rId321">
                    <a:extLst>
                      <a:ext uri="{28A0092B-C50C-407E-A947-70E740481C1C}">
                        <a14:useLocalDpi xmlns:a14="http://schemas.microsoft.com/office/drawing/2010/main" val="0"/>
                      </a:ext>
                    </a:extLst>
                  </a:blip>
                  <a:srcRect/>
                  <a:stretch>
                    <a:fillRect/>
                  </a:stretch>
                </p:blipFill>
                <p:spPr bwMode="auto">
                  <a:xfrm>
                    <a:off x="3938" y="3616"/>
                    <a:ext cx="11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10" name="Picture 641"/>
                  <p:cNvPicPr>
                    <a:picLocks noChangeAspect="1" noChangeArrowheads="1"/>
                  </p:cNvPicPr>
                  <p:nvPr/>
                </p:nvPicPr>
                <p:blipFill>
                  <a:blip r:embed="rId322">
                    <a:extLst>
                      <a:ext uri="{28A0092B-C50C-407E-A947-70E740481C1C}">
                        <a14:useLocalDpi xmlns:a14="http://schemas.microsoft.com/office/drawing/2010/main" val="0"/>
                      </a:ext>
                    </a:extLst>
                  </a:blip>
                  <a:srcRect/>
                  <a:stretch>
                    <a:fillRect/>
                  </a:stretch>
                </p:blipFill>
                <p:spPr bwMode="auto">
                  <a:xfrm>
                    <a:off x="3939" y="3617"/>
                    <a:ext cx="11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11" name="Picture 642"/>
                  <p:cNvPicPr>
                    <a:picLocks noChangeAspect="1" noChangeArrowheads="1"/>
                  </p:cNvPicPr>
                  <p:nvPr/>
                </p:nvPicPr>
                <p:blipFill>
                  <a:blip r:embed="rId323">
                    <a:extLst>
                      <a:ext uri="{28A0092B-C50C-407E-A947-70E740481C1C}">
                        <a14:useLocalDpi xmlns:a14="http://schemas.microsoft.com/office/drawing/2010/main" val="0"/>
                      </a:ext>
                    </a:extLst>
                  </a:blip>
                  <a:srcRect/>
                  <a:stretch>
                    <a:fillRect/>
                  </a:stretch>
                </p:blipFill>
                <p:spPr bwMode="auto">
                  <a:xfrm>
                    <a:off x="3940" y="3618"/>
                    <a:ext cx="10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12" name="Picture 643"/>
                  <p:cNvPicPr>
                    <a:picLocks noChangeAspect="1" noChangeArrowheads="1"/>
                  </p:cNvPicPr>
                  <p:nvPr/>
                </p:nvPicPr>
                <p:blipFill>
                  <a:blip r:embed="rId324">
                    <a:extLst>
                      <a:ext uri="{28A0092B-C50C-407E-A947-70E740481C1C}">
                        <a14:useLocalDpi xmlns:a14="http://schemas.microsoft.com/office/drawing/2010/main" val="0"/>
                      </a:ext>
                    </a:extLst>
                  </a:blip>
                  <a:srcRect/>
                  <a:stretch>
                    <a:fillRect/>
                  </a:stretch>
                </p:blipFill>
                <p:spPr bwMode="auto">
                  <a:xfrm>
                    <a:off x="3941" y="3618"/>
                    <a:ext cx="108"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13" name="Picture 644"/>
                  <p:cNvPicPr>
                    <a:picLocks noChangeAspect="1" noChangeArrowheads="1"/>
                  </p:cNvPicPr>
                  <p:nvPr/>
                </p:nvPicPr>
                <p:blipFill>
                  <a:blip r:embed="rId325">
                    <a:extLst>
                      <a:ext uri="{28A0092B-C50C-407E-A947-70E740481C1C}">
                        <a14:useLocalDpi xmlns:a14="http://schemas.microsoft.com/office/drawing/2010/main" val="0"/>
                      </a:ext>
                    </a:extLst>
                  </a:blip>
                  <a:srcRect/>
                  <a:stretch>
                    <a:fillRect/>
                  </a:stretch>
                </p:blipFill>
                <p:spPr bwMode="auto">
                  <a:xfrm>
                    <a:off x="3942" y="3620"/>
                    <a:ext cx="10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14" name="Picture 645"/>
                  <p:cNvPicPr>
                    <a:picLocks noChangeAspect="1" noChangeArrowheads="1"/>
                  </p:cNvPicPr>
                  <p:nvPr/>
                </p:nvPicPr>
                <p:blipFill>
                  <a:blip r:embed="rId326">
                    <a:extLst>
                      <a:ext uri="{28A0092B-C50C-407E-A947-70E740481C1C}">
                        <a14:useLocalDpi xmlns:a14="http://schemas.microsoft.com/office/drawing/2010/main" val="0"/>
                      </a:ext>
                    </a:extLst>
                  </a:blip>
                  <a:srcRect/>
                  <a:stretch>
                    <a:fillRect/>
                  </a:stretch>
                </p:blipFill>
                <p:spPr bwMode="auto">
                  <a:xfrm>
                    <a:off x="3942" y="3621"/>
                    <a:ext cx="10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15" name="Picture 646"/>
                  <p:cNvPicPr>
                    <a:picLocks noChangeAspect="1" noChangeArrowheads="1"/>
                  </p:cNvPicPr>
                  <p:nvPr/>
                </p:nvPicPr>
                <p:blipFill>
                  <a:blip r:embed="rId327">
                    <a:extLst>
                      <a:ext uri="{28A0092B-C50C-407E-A947-70E740481C1C}">
                        <a14:useLocalDpi xmlns:a14="http://schemas.microsoft.com/office/drawing/2010/main" val="0"/>
                      </a:ext>
                    </a:extLst>
                  </a:blip>
                  <a:srcRect/>
                  <a:stretch>
                    <a:fillRect/>
                  </a:stretch>
                </p:blipFill>
                <p:spPr bwMode="auto">
                  <a:xfrm>
                    <a:off x="3943" y="3622"/>
                    <a:ext cx="10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16" name="Picture 647"/>
                  <p:cNvPicPr>
                    <a:picLocks noChangeAspect="1" noChangeArrowheads="1"/>
                  </p:cNvPicPr>
                  <p:nvPr/>
                </p:nvPicPr>
                <p:blipFill>
                  <a:blip r:embed="rId328">
                    <a:extLst>
                      <a:ext uri="{28A0092B-C50C-407E-A947-70E740481C1C}">
                        <a14:useLocalDpi xmlns:a14="http://schemas.microsoft.com/office/drawing/2010/main" val="0"/>
                      </a:ext>
                    </a:extLst>
                  </a:blip>
                  <a:srcRect/>
                  <a:stretch>
                    <a:fillRect/>
                  </a:stretch>
                </p:blipFill>
                <p:spPr bwMode="auto">
                  <a:xfrm>
                    <a:off x="3944" y="3623"/>
                    <a:ext cx="10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17" name="Picture 648"/>
                  <p:cNvPicPr>
                    <a:picLocks noChangeAspect="1" noChangeArrowheads="1"/>
                  </p:cNvPicPr>
                  <p:nvPr/>
                </p:nvPicPr>
                <p:blipFill>
                  <a:blip r:embed="rId329">
                    <a:extLst>
                      <a:ext uri="{28A0092B-C50C-407E-A947-70E740481C1C}">
                        <a14:useLocalDpi xmlns:a14="http://schemas.microsoft.com/office/drawing/2010/main" val="0"/>
                      </a:ext>
                    </a:extLst>
                  </a:blip>
                  <a:srcRect/>
                  <a:stretch>
                    <a:fillRect/>
                  </a:stretch>
                </p:blipFill>
                <p:spPr bwMode="auto">
                  <a:xfrm>
                    <a:off x="3946" y="3623"/>
                    <a:ext cx="9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18" name="Picture 649"/>
                  <p:cNvPicPr>
                    <a:picLocks noChangeAspect="1" noChangeArrowheads="1"/>
                  </p:cNvPicPr>
                  <p:nvPr/>
                </p:nvPicPr>
                <p:blipFill>
                  <a:blip r:embed="rId330">
                    <a:extLst>
                      <a:ext uri="{28A0092B-C50C-407E-A947-70E740481C1C}">
                        <a14:useLocalDpi xmlns:a14="http://schemas.microsoft.com/office/drawing/2010/main" val="0"/>
                      </a:ext>
                    </a:extLst>
                  </a:blip>
                  <a:srcRect/>
                  <a:stretch>
                    <a:fillRect/>
                  </a:stretch>
                </p:blipFill>
                <p:spPr bwMode="auto">
                  <a:xfrm>
                    <a:off x="3947" y="3624"/>
                    <a:ext cx="9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19" name="Picture 650"/>
                  <p:cNvPicPr>
                    <a:picLocks noChangeAspect="1" noChangeArrowheads="1"/>
                  </p:cNvPicPr>
                  <p:nvPr/>
                </p:nvPicPr>
                <p:blipFill>
                  <a:blip r:embed="rId331">
                    <a:extLst>
                      <a:ext uri="{28A0092B-C50C-407E-A947-70E740481C1C}">
                        <a14:useLocalDpi xmlns:a14="http://schemas.microsoft.com/office/drawing/2010/main" val="0"/>
                      </a:ext>
                    </a:extLst>
                  </a:blip>
                  <a:srcRect/>
                  <a:stretch>
                    <a:fillRect/>
                  </a:stretch>
                </p:blipFill>
                <p:spPr bwMode="auto">
                  <a:xfrm>
                    <a:off x="3947" y="3625"/>
                    <a:ext cx="9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20" name="Picture 651"/>
                  <p:cNvPicPr>
                    <a:picLocks noChangeAspect="1" noChangeArrowheads="1"/>
                  </p:cNvPicPr>
                  <p:nvPr/>
                </p:nvPicPr>
                <p:blipFill>
                  <a:blip r:embed="rId332">
                    <a:extLst>
                      <a:ext uri="{28A0092B-C50C-407E-A947-70E740481C1C}">
                        <a14:useLocalDpi xmlns:a14="http://schemas.microsoft.com/office/drawing/2010/main" val="0"/>
                      </a:ext>
                    </a:extLst>
                  </a:blip>
                  <a:srcRect/>
                  <a:stretch>
                    <a:fillRect/>
                  </a:stretch>
                </p:blipFill>
                <p:spPr bwMode="auto">
                  <a:xfrm>
                    <a:off x="3948" y="3626"/>
                    <a:ext cx="9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21" name="Picture 652"/>
                  <p:cNvPicPr>
                    <a:picLocks noChangeAspect="1" noChangeArrowheads="1"/>
                  </p:cNvPicPr>
                  <p:nvPr/>
                </p:nvPicPr>
                <p:blipFill>
                  <a:blip r:embed="rId333">
                    <a:extLst>
                      <a:ext uri="{28A0092B-C50C-407E-A947-70E740481C1C}">
                        <a14:useLocalDpi xmlns:a14="http://schemas.microsoft.com/office/drawing/2010/main" val="0"/>
                      </a:ext>
                    </a:extLst>
                  </a:blip>
                  <a:srcRect/>
                  <a:stretch>
                    <a:fillRect/>
                  </a:stretch>
                </p:blipFill>
                <p:spPr bwMode="auto">
                  <a:xfrm>
                    <a:off x="3950" y="3627"/>
                    <a:ext cx="9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22" name="Picture 653"/>
                  <p:cNvPicPr>
                    <a:picLocks noChangeAspect="1" noChangeArrowheads="1"/>
                  </p:cNvPicPr>
                  <p:nvPr/>
                </p:nvPicPr>
                <p:blipFill>
                  <a:blip r:embed="rId334">
                    <a:extLst>
                      <a:ext uri="{28A0092B-C50C-407E-A947-70E740481C1C}">
                        <a14:useLocalDpi xmlns:a14="http://schemas.microsoft.com/office/drawing/2010/main" val="0"/>
                      </a:ext>
                    </a:extLst>
                  </a:blip>
                  <a:srcRect/>
                  <a:stretch>
                    <a:fillRect/>
                  </a:stretch>
                </p:blipFill>
                <p:spPr bwMode="auto">
                  <a:xfrm>
                    <a:off x="3951" y="3627"/>
                    <a:ext cx="8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23" name="Picture 654"/>
                  <p:cNvPicPr>
                    <a:picLocks noChangeAspect="1" noChangeArrowheads="1"/>
                  </p:cNvPicPr>
                  <p:nvPr/>
                </p:nvPicPr>
                <p:blipFill>
                  <a:blip r:embed="rId335">
                    <a:extLst>
                      <a:ext uri="{28A0092B-C50C-407E-A947-70E740481C1C}">
                        <a14:useLocalDpi xmlns:a14="http://schemas.microsoft.com/office/drawing/2010/main" val="0"/>
                      </a:ext>
                    </a:extLst>
                  </a:blip>
                  <a:srcRect/>
                  <a:stretch>
                    <a:fillRect/>
                  </a:stretch>
                </p:blipFill>
                <p:spPr bwMode="auto">
                  <a:xfrm>
                    <a:off x="3951" y="3628"/>
                    <a:ext cx="8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24" name="Picture 655"/>
                  <p:cNvPicPr>
                    <a:picLocks noChangeAspect="1" noChangeArrowheads="1"/>
                  </p:cNvPicPr>
                  <p:nvPr/>
                </p:nvPicPr>
                <p:blipFill>
                  <a:blip r:embed="rId336">
                    <a:extLst>
                      <a:ext uri="{28A0092B-C50C-407E-A947-70E740481C1C}">
                        <a14:useLocalDpi xmlns:a14="http://schemas.microsoft.com/office/drawing/2010/main" val="0"/>
                      </a:ext>
                    </a:extLst>
                  </a:blip>
                  <a:srcRect/>
                  <a:stretch>
                    <a:fillRect/>
                  </a:stretch>
                </p:blipFill>
                <p:spPr bwMode="auto">
                  <a:xfrm>
                    <a:off x="3952" y="3629"/>
                    <a:ext cx="8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25" name="Picture 656"/>
                  <p:cNvPicPr>
                    <a:picLocks noChangeAspect="1" noChangeArrowheads="1"/>
                  </p:cNvPicPr>
                  <p:nvPr/>
                </p:nvPicPr>
                <p:blipFill>
                  <a:blip r:embed="rId337">
                    <a:extLst>
                      <a:ext uri="{28A0092B-C50C-407E-A947-70E740481C1C}">
                        <a14:useLocalDpi xmlns:a14="http://schemas.microsoft.com/office/drawing/2010/main" val="0"/>
                      </a:ext>
                    </a:extLst>
                  </a:blip>
                  <a:srcRect/>
                  <a:stretch>
                    <a:fillRect/>
                  </a:stretch>
                </p:blipFill>
                <p:spPr bwMode="auto">
                  <a:xfrm>
                    <a:off x="3954" y="3630"/>
                    <a:ext cx="8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26" name="Picture 657"/>
                  <p:cNvPicPr>
                    <a:picLocks noChangeAspect="1" noChangeArrowheads="1"/>
                  </p:cNvPicPr>
                  <p:nvPr/>
                </p:nvPicPr>
                <p:blipFill>
                  <a:blip r:embed="rId338">
                    <a:extLst>
                      <a:ext uri="{28A0092B-C50C-407E-A947-70E740481C1C}">
                        <a14:useLocalDpi xmlns:a14="http://schemas.microsoft.com/office/drawing/2010/main" val="0"/>
                      </a:ext>
                    </a:extLst>
                  </a:blip>
                  <a:srcRect/>
                  <a:stretch>
                    <a:fillRect/>
                  </a:stretch>
                </p:blipFill>
                <p:spPr bwMode="auto">
                  <a:xfrm>
                    <a:off x="3956" y="3631"/>
                    <a:ext cx="7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27" name="Picture 658"/>
                  <p:cNvPicPr>
                    <a:picLocks noChangeAspect="1" noChangeArrowheads="1"/>
                  </p:cNvPicPr>
                  <p:nvPr/>
                </p:nvPicPr>
                <p:blipFill>
                  <a:blip r:embed="rId339">
                    <a:extLst>
                      <a:ext uri="{28A0092B-C50C-407E-A947-70E740481C1C}">
                        <a14:useLocalDpi xmlns:a14="http://schemas.microsoft.com/office/drawing/2010/main" val="0"/>
                      </a:ext>
                    </a:extLst>
                  </a:blip>
                  <a:srcRect/>
                  <a:stretch>
                    <a:fillRect/>
                  </a:stretch>
                </p:blipFill>
                <p:spPr bwMode="auto">
                  <a:xfrm>
                    <a:off x="3956" y="3632"/>
                    <a:ext cx="7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28" name="Picture 659"/>
                  <p:cNvPicPr>
                    <a:picLocks noChangeAspect="1" noChangeArrowheads="1"/>
                  </p:cNvPicPr>
                  <p:nvPr/>
                </p:nvPicPr>
                <p:blipFill>
                  <a:blip r:embed="rId340">
                    <a:extLst>
                      <a:ext uri="{28A0092B-C50C-407E-A947-70E740481C1C}">
                        <a14:useLocalDpi xmlns:a14="http://schemas.microsoft.com/office/drawing/2010/main" val="0"/>
                      </a:ext>
                    </a:extLst>
                  </a:blip>
                  <a:srcRect/>
                  <a:stretch>
                    <a:fillRect/>
                  </a:stretch>
                </p:blipFill>
                <p:spPr bwMode="auto">
                  <a:xfrm>
                    <a:off x="3958" y="3632"/>
                    <a:ext cx="7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29" name="Picture 660"/>
                  <p:cNvPicPr>
                    <a:picLocks noChangeAspect="1" noChangeArrowheads="1"/>
                  </p:cNvPicPr>
                  <p:nvPr/>
                </p:nvPicPr>
                <p:blipFill>
                  <a:blip r:embed="rId341">
                    <a:extLst>
                      <a:ext uri="{28A0092B-C50C-407E-A947-70E740481C1C}">
                        <a14:useLocalDpi xmlns:a14="http://schemas.microsoft.com/office/drawing/2010/main" val="0"/>
                      </a:ext>
                    </a:extLst>
                  </a:blip>
                  <a:srcRect/>
                  <a:stretch>
                    <a:fillRect/>
                  </a:stretch>
                </p:blipFill>
                <p:spPr bwMode="auto">
                  <a:xfrm>
                    <a:off x="3959" y="3633"/>
                    <a:ext cx="7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30" name="Picture 661"/>
                  <p:cNvPicPr>
                    <a:picLocks noChangeAspect="1" noChangeArrowheads="1"/>
                  </p:cNvPicPr>
                  <p:nvPr/>
                </p:nvPicPr>
                <p:blipFill>
                  <a:blip r:embed="rId342">
                    <a:extLst>
                      <a:ext uri="{28A0092B-C50C-407E-A947-70E740481C1C}">
                        <a14:useLocalDpi xmlns:a14="http://schemas.microsoft.com/office/drawing/2010/main" val="0"/>
                      </a:ext>
                    </a:extLst>
                  </a:blip>
                  <a:srcRect/>
                  <a:stretch>
                    <a:fillRect/>
                  </a:stretch>
                </p:blipFill>
                <p:spPr bwMode="auto">
                  <a:xfrm>
                    <a:off x="3961" y="3634"/>
                    <a:ext cx="6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31" name="Picture 662"/>
                  <p:cNvPicPr>
                    <a:picLocks noChangeAspect="1" noChangeArrowheads="1"/>
                  </p:cNvPicPr>
                  <p:nvPr/>
                </p:nvPicPr>
                <p:blipFill>
                  <a:blip r:embed="rId343">
                    <a:extLst>
                      <a:ext uri="{28A0092B-C50C-407E-A947-70E740481C1C}">
                        <a14:useLocalDpi xmlns:a14="http://schemas.microsoft.com/office/drawing/2010/main" val="0"/>
                      </a:ext>
                    </a:extLst>
                  </a:blip>
                  <a:srcRect/>
                  <a:stretch>
                    <a:fillRect/>
                  </a:stretch>
                </p:blipFill>
                <p:spPr bwMode="auto">
                  <a:xfrm>
                    <a:off x="3962" y="3635"/>
                    <a:ext cx="6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32" name="Picture 663"/>
                  <p:cNvPicPr>
                    <a:picLocks noChangeAspect="1" noChangeArrowheads="1"/>
                  </p:cNvPicPr>
                  <p:nvPr/>
                </p:nvPicPr>
                <p:blipFill>
                  <a:blip r:embed="rId344">
                    <a:extLst>
                      <a:ext uri="{28A0092B-C50C-407E-A947-70E740481C1C}">
                        <a14:useLocalDpi xmlns:a14="http://schemas.microsoft.com/office/drawing/2010/main" val="0"/>
                      </a:ext>
                    </a:extLst>
                  </a:blip>
                  <a:srcRect/>
                  <a:stretch>
                    <a:fillRect/>
                  </a:stretch>
                </p:blipFill>
                <p:spPr bwMode="auto">
                  <a:xfrm>
                    <a:off x="3963" y="3636"/>
                    <a:ext cx="6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33" name="Picture 664"/>
                  <p:cNvPicPr>
                    <a:picLocks noChangeAspect="1" noChangeArrowheads="1"/>
                  </p:cNvPicPr>
                  <p:nvPr/>
                </p:nvPicPr>
                <p:blipFill>
                  <a:blip r:embed="rId271">
                    <a:extLst>
                      <a:ext uri="{28A0092B-C50C-407E-A947-70E740481C1C}">
                        <a14:useLocalDpi xmlns:a14="http://schemas.microsoft.com/office/drawing/2010/main" val="0"/>
                      </a:ext>
                    </a:extLst>
                  </a:blip>
                  <a:srcRect/>
                  <a:stretch>
                    <a:fillRect/>
                  </a:stretch>
                </p:blipFill>
                <p:spPr bwMode="auto">
                  <a:xfrm>
                    <a:off x="3965" y="3636"/>
                    <a:ext cx="6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34" name="Picture 665"/>
                  <p:cNvPicPr>
                    <a:picLocks noChangeAspect="1" noChangeArrowheads="1"/>
                  </p:cNvPicPr>
                  <p:nvPr/>
                </p:nvPicPr>
                <p:blipFill>
                  <a:blip r:embed="rId208">
                    <a:extLst>
                      <a:ext uri="{28A0092B-C50C-407E-A947-70E740481C1C}">
                        <a14:useLocalDpi xmlns:a14="http://schemas.microsoft.com/office/drawing/2010/main" val="0"/>
                      </a:ext>
                    </a:extLst>
                  </a:blip>
                  <a:srcRect/>
                  <a:stretch>
                    <a:fillRect/>
                  </a:stretch>
                </p:blipFill>
                <p:spPr bwMode="auto">
                  <a:xfrm>
                    <a:off x="3965" y="3637"/>
                    <a:ext cx="5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35" name="Picture 666"/>
                  <p:cNvPicPr>
                    <a:picLocks noChangeAspect="1" noChangeArrowheads="1"/>
                  </p:cNvPicPr>
                  <p:nvPr/>
                </p:nvPicPr>
                <p:blipFill>
                  <a:blip r:embed="rId270">
                    <a:extLst>
                      <a:ext uri="{28A0092B-C50C-407E-A947-70E740481C1C}">
                        <a14:useLocalDpi xmlns:a14="http://schemas.microsoft.com/office/drawing/2010/main" val="0"/>
                      </a:ext>
                    </a:extLst>
                  </a:blip>
                  <a:srcRect/>
                  <a:stretch>
                    <a:fillRect/>
                  </a:stretch>
                </p:blipFill>
                <p:spPr bwMode="auto">
                  <a:xfrm>
                    <a:off x="3969" y="3638"/>
                    <a:ext cx="5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36" name="Picture 667"/>
                  <p:cNvPicPr>
                    <a:picLocks noChangeAspect="1" noChangeArrowheads="1"/>
                  </p:cNvPicPr>
                  <p:nvPr/>
                </p:nvPicPr>
                <p:blipFill>
                  <a:blip r:embed="rId269">
                    <a:extLst>
                      <a:ext uri="{28A0092B-C50C-407E-A947-70E740481C1C}">
                        <a14:useLocalDpi xmlns:a14="http://schemas.microsoft.com/office/drawing/2010/main" val="0"/>
                      </a:ext>
                    </a:extLst>
                  </a:blip>
                  <a:srcRect/>
                  <a:stretch>
                    <a:fillRect/>
                  </a:stretch>
                </p:blipFill>
                <p:spPr bwMode="auto">
                  <a:xfrm>
                    <a:off x="3971" y="3639"/>
                    <a:ext cx="4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37" name="Picture 668"/>
                  <p:cNvPicPr>
                    <a:picLocks noChangeAspect="1" noChangeArrowheads="1"/>
                  </p:cNvPicPr>
                  <p:nvPr/>
                </p:nvPicPr>
                <p:blipFill>
                  <a:blip r:embed="rId268">
                    <a:extLst>
                      <a:ext uri="{28A0092B-C50C-407E-A947-70E740481C1C}">
                        <a14:useLocalDpi xmlns:a14="http://schemas.microsoft.com/office/drawing/2010/main" val="0"/>
                      </a:ext>
                    </a:extLst>
                  </a:blip>
                  <a:srcRect/>
                  <a:stretch>
                    <a:fillRect/>
                  </a:stretch>
                </p:blipFill>
                <p:spPr bwMode="auto">
                  <a:xfrm>
                    <a:off x="3974" y="3640"/>
                    <a:ext cx="4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38" name="Picture 669"/>
                  <p:cNvPicPr>
                    <a:picLocks noChangeAspect="1" noChangeArrowheads="1"/>
                  </p:cNvPicPr>
                  <p:nvPr/>
                </p:nvPicPr>
                <p:blipFill>
                  <a:blip r:embed="rId267">
                    <a:extLst>
                      <a:ext uri="{28A0092B-C50C-407E-A947-70E740481C1C}">
                        <a14:useLocalDpi xmlns:a14="http://schemas.microsoft.com/office/drawing/2010/main" val="0"/>
                      </a:ext>
                    </a:extLst>
                  </a:blip>
                  <a:srcRect/>
                  <a:stretch>
                    <a:fillRect/>
                  </a:stretch>
                </p:blipFill>
                <p:spPr bwMode="auto">
                  <a:xfrm>
                    <a:off x="3976" y="3641"/>
                    <a:ext cx="3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39" name="Picture 670"/>
                  <p:cNvPicPr>
                    <a:picLocks noChangeAspect="1" noChangeArrowheads="1"/>
                  </p:cNvPicPr>
                  <p:nvPr/>
                </p:nvPicPr>
                <p:blipFill>
                  <a:blip r:embed="rId127">
                    <a:extLst>
                      <a:ext uri="{28A0092B-C50C-407E-A947-70E740481C1C}">
                        <a14:useLocalDpi xmlns:a14="http://schemas.microsoft.com/office/drawing/2010/main" val="0"/>
                      </a:ext>
                    </a:extLst>
                  </a:blip>
                  <a:srcRect/>
                  <a:stretch>
                    <a:fillRect/>
                  </a:stretch>
                </p:blipFill>
                <p:spPr bwMode="auto">
                  <a:xfrm>
                    <a:off x="3979" y="3641"/>
                    <a:ext cx="3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40" name="Picture 671"/>
                  <p:cNvPicPr>
                    <a:picLocks noChangeAspect="1" noChangeArrowheads="1"/>
                  </p:cNvPicPr>
                  <p:nvPr/>
                </p:nvPicPr>
                <p:blipFill>
                  <a:blip r:embed="rId256">
                    <a:extLst>
                      <a:ext uri="{28A0092B-C50C-407E-A947-70E740481C1C}">
                        <a14:useLocalDpi xmlns:a14="http://schemas.microsoft.com/office/drawing/2010/main" val="0"/>
                      </a:ext>
                    </a:extLst>
                  </a:blip>
                  <a:srcRect/>
                  <a:stretch>
                    <a:fillRect/>
                  </a:stretch>
                </p:blipFill>
                <p:spPr bwMode="auto">
                  <a:xfrm>
                    <a:off x="3985" y="3642"/>
                    <a:ext cx="2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41" name="Picture 672"/>
                  <p:cNvPicPr>
                    <a:picLocks noChangeAspect="1" noChangeArrowheads="1"/>
                  </p:cNvPicPr>
                  <p:nvPr/>
                </p:nvPicPr>
                <p:blipFill>
                  <a:blip r:embed="rId124">
                    <a:extLst>
                      <a:ext uri="{28A0092B-C50C-407E-A947-70E740481C1C}">
                        <a14:useLocalDpi xmlns:a14="http://schemas.microsoft.com/office/drawing/2010/main" val="0"/>
                      </a:ext>
                    </a:extLst>
                  </a:blip>
                  <a:srcRect/>
                  <a:stretch>
                    <a:fillRect/>
                  </a:stretch>
                </p:blipFill>
                <p:spPr bwMode="auto">
                  <a:xfrm>
                    <a:off x="3990" y="3498"/>
                    <a:ext cx="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42" name="Picture 673"/>
                  <p:cNvPicPr>
                    <a:picLocks noChangeAspect="1" noChangeArrowheads="1"/>
                  </p:cNvPicPr>
                  <p:nvPr/>
                </p:nvPicPr>
                <p:blipFill>
                  <a:blip r:embed="rId125">
                    <a:extLst>
                      <a:ext uri="{28A0092B-C50C-407E-A947-70E740481C1C}">
                        <a14:useLocalDpi xmlns:a14="http://schemas.microsoft.com/office/drawing/2010/main" val="0"/>
                      </a:ext>
                    </a:extLst>
                  </a:blip>
                  <a:srcRect/>
                  <a:stretch>
                    <a:fillRect/>
                  </a:stretch>
                </p:blipFill>
                <p:spPr bwMode="auto">
                  <a:xfrm>
                    <a:off x="3985" y="3499"/>
                    <a:ext cx="1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43" name="Picture 674"/>
                  <p:cNvPicPr>
                    <a:picLocks noChangeAspect="1" noChangeArrowheads="1"/>
                  </p:cNvPicPr>
                  <p:nvPr/>
                </p:nvPicPr>
                <p:blipFill>
                  <a:blip r:embed="rId126">
                    <a:extLst>
                      <a:ext uri="{28A0092B-C50C-407E-A947-70E740481C1C}">
                        <a14:useLocalDpi xmlns:a14="http://schemas.microsoft.com/office/drawing/2010/main" val="0"/>
                      </a:ext>
                    </a:extLst>
                  </a:blip>
                  <a:srcRect/>
                  <a:stretch>
                    <a:fillRect/>
                  </a:stretch>
                </p:blipFill>
                <p:spPr bwMode="auto">
                  <a:xfrm>
                    <a:off x="3979" y="3500"/>
                    <a:ext cx="2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44" name="Picture 675"/>
                  <p:cNvPicPr>
                    <a:picLocks noChangeAspect="1" noChangeArrowheads="1"/>
                  </p:cNvPicPr>
                  <p:nvPr/>
                </p:nvPicPr>
                <p:blipFill>
                  <a:blip r:embed="rId127">
                    <a:extLst>
                      <a:ext uri="{28A0092B-C50C-407E-A947-70E740481C1C}">
                        <a14:useLocalDpi xmlns:a14="http://schemas.microsoft.com/office/drawing/2010/main" val="0"/>
                      </a:ext>
                    </a:extLst>
                  </a:blip>
                  <a:srcRect/>
                  <a:stretch>
                    <a:fillRect/>
                  </a:stretch>
                </p:blipFill>
                <p:spPr bwMode="auto">
                  <a:xfrm>
                    <a:off x="3977" y="3500"/>
                    <a:ext cx="3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45" name="Picture 676"/>
                  <p:cNvPicPr>
                    <a:picLocks noChangeAspect="1" noChangeArrowheads="1"/>
                  </p:cNvPicPr>
                  <p:nvPr/>
                </p:nvPicPr>
                <p:blipFill>
                  <a:blip r:embed="rId267">
                    <a:extLst>
                      <a:ext uri="{28A0092B-C50C-407E-A947-70E740481C1C}">
                        <a14:useLocalDpi xmlns:a14="http://schemas.microsoft.com/office/drawing/2010/main" val="0"/>
                      </a:ext>
                    </a:extLst>
                  </a:blip>
                  <a:srcRect/>
                  <a:stretch>
                    <a:fillRect/>
                  </a:stretch>
                </p:blipFill>
                <p:spPr bwMode="auto">
                  <a:xfrm>
                    <a:off x="3975" y="3501"/>
                    <a:ext cx="3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46" name="Picture 677"/>
                  <p:cNvPicPr>
                    <a:picLocks noChangeAspect="1" noChangeArrowheads="1"/>
                  </p:cNvPicPr>
                  <p:nvPr/>
                </p:nvPicPr>
                <p:blipFill>
                  <a:blip r:embed="rId268">
                    <a:extLst>
                      <a:ext uri="{28A0092B-C50C-407E-A947-70E740481C1C}">
                        <a14:useLocalDpi xmlns:a14="http://schemas.microsoft.com/office/drawing/2010/main" val="0"/>
                      </a:ext>
                    </a:extLst>
                  </a:blip>
                  <a:srcRect/>
                  <a:stretch>
                    <a:fillRect/>
                  </a:stretch>
                </p:blipFill>
                <p:spPr bwMode="auto">
                  <a:xfrm>
                    <a:off x="3972" y="3502"/>
                    <a:ext cx="4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47" name="Picture 67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9" y="3503"/>
                    <a:ext cx="4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48" name="Picture 679"/>
                  <p:cNvPicPr>
                    <a:picLocks noChangeAspect="1" noChangeArrowheads="1"/>
                  </p:cNvPicPr>
                  <p:nvPr/>
                </p:nvPicPr>
                <p:blipFill>
                  <a:blip r:embed="rId209">
                    <a:extLst>
                      <a:ext uri="{28A0092B-C50C-407E-A947-70E740481C1C}">
                        <a14:useLocalDpi xmlns:a14="http://schemas.microsoft.com/office/drawing/2010/main" val="0"/>
                      </a:ext>
                    </a:extLst>
                  </a:blip>
                  <a:srcRect/>
                  <a:stretch>
                    <a:fillRect/>
                  </a:stretch>
                </p:blipFill>
                <p:spPr bwMode="auto">
                  <a:xfrm>
                    <a:off x="3967" y="3504"/>
                    <a:ext cx="5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49" name="Picture 680"/>
                  <p:cNvPicPr>
                    <a:picLocks noChangeAspect="1" noChangeArrowheads="1"/>
                  </p:cNvPicPr>
                  <p:nvPr/>
                </p:nvPicPr>
                <p:blipFill>
                  <a:blip r:embed="rId345">
                    <a:extLst>
                      <a:ext uri="{28A0092B-C50C-407E-A947-70E740481C1C}">
                        <a14:useLocalDpi xmlns:a14="http://schemas.microsoft.com/office/drawing/2010/main" val="0"/>
                      </a:ext>
                    </a:extLst>
                  </a:blip>
                  <a:srcRect/>
                  <a:stretch>
                    <a:fillRect/>
                  </a:stretch>
                </p:blipFill>
                <p:spPr bwMode="auto">
                  <a:xfrm>
                    <a:off x="3966" y="3505"/>
                    <a:ext cx="5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50" name="Picture 681"/>
                  <p:cNvPicPr>
                    <a:picLocks noChangeAspect="1" noChangeArrowheads="1"/>
                  </p:cNvPicPr>
                  <p:nvPr/>
                </p:nvPicPr>
                <p:blipFill>
                  <a:blip r:embed="rId346">
                    <a:extLst>
                      <a:ext uri="{28A0092B-C50C-407E-A947-70E740481C1C}">
                        <a14:useLocalDpi xmlns:a14="http://schemas.microsoft.com/office/drawing/2010/main" val="0"/>
                      </a:ext>
                    </a:extLst>
                  </a:blip>
                  <a:srcRect/>
                  <a:stretch>
                    <a:fillRect/>
                  </a:stretch>
                </p:blipFill>
                <p:spPr bwMode="auto">
                  <a:xfrm>
                    <a:off x="3965" y="3505"/>
                    <a:ext cx="5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51" name="Picture 682"/>
                  <p:cNvPicPr>
                    <a:picLocks noChangeAspect="1" noChangeArrowheads="1"/>
                  </p:cNvPicPr>
                  <p:nvPr/>
                </p:nvPicPr>
                <p:blipFill>
                  <a:blip r:embed="rId347">
                    <a:extLst>
                      <a:ext uri="{28A0092B-C50C-407E-A947-70E740481C1C}">
                        <a14:useLocalDpi xmlns:a14="http://schemas.microsoft.com/office/drawing/2010/main" val="0"/>
                      </a:ext>
                    </a:extLst>
                  </a:blip>
                  <a:srcRect/>
                  <a:stretch>
                    <a:fillRect/>
                  </a:stretch>
                </p:blipFill>
                <p:spPr bwMode="auto">
                  <a:xfrm>
                    <a:off x="3963" y="3506"/>
                    <a:ext cx="6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52" name="Picture 683"/>
                  <p:cNvPicPr>
                    <a:picLocks noChangeAspect="1" noChangeArrowheads="1"/>
                  </p:cNvPicPr>
                  <p:nvPr/>
                </p:nvPicPr>
                <p:blipFill>
                  <a:blip r:embed="rId348">
                    <a:extLst>
                      <a:ext uri="{28A0092B-C50C-407E-A947-70E740481C1C}">
                        <a14:useLocalDpi xmlns:a14="http://schemas.microsoft.com/office/drawing/2010/main" val="0"/>
                      </a:ext>
                    </a:extLst>
                  </a:blip>
                  <a:srcRect/>
                  <a:stretch>
                    <a:fillRect/>
                  </a:stretch>
                </p:blipFill>
                <p:spPr bwMode="auto">
                  <a:xfrm>
                    <a:off x="3961" y="3507"/>
                    <a:ext cx="6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53" name="Picture 684"/>
                  <p:cNvPicPr>
                    <a:picLocks noChangeAspect="1" noChangeArrowheads="1"/>
                  </p:cNvPicPr>
                  <p:nvPr/>
                </p:nvPicPr>
                <p:blipFill>
                  <a:blip r:embed="rId349">
                    <a:extLst>
                      <a:ext uri="{28A0092B-C50C-407E-A947-70E740481C1C}">
                        <a14:useLocalDpi xmlns:a14="http://schemas.microsoft.com/office/drawing/2010/main" val="0"/>
                      </a:ext>
                    </a:extLst>
                  </a:blip>
                  <a:srcRect/>
                  <a:stretch>
                    <a:fillRect/>
                  </a:stretch>
                </p:blipFill>
                <p:spPr bwMode="auto">
                  <a:xfrm>
                    <a:off x="3961" y="3508"/>
                    <a:ext cx="6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54" name="Picture 685"/>
                  <p:cNvPicPr>
                    <a:picLocks noChangeAspect="1" noChangeArrowheads="1"/>
                  </p:cNvPicPr>
                  <p:nvPr/>
                </p:nvPicPr>
                <p:blipFill>
                  <a:blip r:embed="rId350">
                    <a:extLst>
                      <a:ext uri="{28A0092B-C50C-407E-A947-70E740481C1C}">
                        <a14:useLocalDpi xmlns:a14="http://schemas.microsoft.com/office/drawing/2010/main" val="0"/>
                      </a:ext>
                    </a:extLst>
                  </a:blip>
                  <a:srcRect/>
                  <a:stretch>
                    <a:fillRect/>
                  </a:stretch>
                </p:blipFill>
                <p:spPr bwMode="auto">
                  <a:xfrm>
                    <a:off x="3959" y="3509"/>
                    <a:ext cx="6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55" name="Picture 686"/>
                  <p:cNvPicPr>
                    <a:picLocks noChangeAspect="1" noChangeArrowheads="1"/>
                  </p:cNvPicPr>
                  <p:nvPr/>
                </p:nvPicPr>
                <p:blipFill>
                  <a:blip r:embed="rId351">
                    <a:extLst>
                      <a:ext uri="{28A0092B-C50C-407E-A947-70E740481C1C}">
                        <a14:useLocalDpi xmlns:a14="http://schemas.microsoft.com/office/drawing/2010/main" val="0"/>
                      </a:ext>
                    </a:extLst>
                  </a:blip>
                  <a:srcRect/>
                  <a:stretch>
                    <a:fillRect/>
                  </a:stretch>
                </p:blipFill>
                <p:spPr bwMode="auto">
                  <a:xfrm>
                    <a:off x="3958" y="3509"/>
                    <a:ext cx="7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56" name="Picture 687"/>
                  <p:cNvPicPr>
                    <a:picLocks noChangeAspect="1" noChangeArrowheads="1"/>
                  </p:cNvPicPr>
                  <p:nvPr/>
                </p:nvPicPr>
                <p:blipFill>
                  <a:blip r:embed="rId352">
                    <a:extLst>
                      <a:ext uri="{28A0092B-C50C-407E-A947-70E740481C1C}">
                        <a14:useLocalDpi xmlns:a14="http://schemas.microsoft.com/office/drawing/2010/main" val="0"/>
                      </a:ext>
                    </a:extLst>
                  </a:blip>
                  <a:srcRect/>
                  <a:stretch>
                    <a:fillRect/>
                  </a:stretch>
                </p:blipFill>
                <p:spPr bwMode="auto">
                  <a:xfrm>
                    <a:off x="3957" y="3510"/>
                    <a:ext cx="7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57" name="Picture 688"/>
                  <p:cNvPicPr>
                    <a:picLocks noChangeAspect="1" noChangeArrowheads="1"/>
                  </p:cNvPicPr>
                  <p:nvPr/>
                </p:nvPicPr>
                <p:blipFill>
                  <a:blip r:embed="rId353">
                    <a:extLst>
                      <a:ext uri="{28A0092B-C50C-407E-A947-70E740481C1C}">
                        <a14:useLocalDpi xmlns:a14="http://schemas.microsoft.com/office/drawing/2010/main" val="0"/>
                      </a:ext>
                    </a:extLst>
                  </a:blip>
                  <a:srcRect/>
                  <a:stretch>
                    <a:fillRect/>
                  </a:stretch>
                </p:blipFill>
                <p:spPr bwMode="auto">
                  <a:xfrm>
                    <a:off x="3956" y="3511"/>
                    <a:ext cx="7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58" name="Picture 689"/>
                  <p:cNvPicPr>
                    <a:picLocks noChangeAspect="1" noChangeArrowheads="1"/>
                  </p:cNvPicPr>
                  <p:nvPr/>
                </p:nvPicPr>
                <p:blipFill>
                  <a:blip r:embed="rId354">
                    <a:extLst>
                      <a:ext uri="{28A0092B-C50C-407E-A947-70E740481C1C}">
                        <a14:useLocalDpi xmlns:a14="http://schemas.microsoft.com/office/drawing/2010/main" val="0"/>
                      </a:ext>
                    </a:extLst>
                  </a:blip>
                  <a:srcRect/>
                  <a:stretch>
                    <a:fillRect/>
                  </a:stretch>
                </p:blipFill>
                <p:spPr bwMode="auto">
                  <a:xfrm>
                    <a:off x="3956" y="3512"/>
                    <a:ext cx="7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59" name="Picture 690"/>
                  <p:cNvPicPr>
                    <a:picLocks noChangeAspect="1" noChangeArrowheads="1"/>
                  </p:cNvPicPr>
                  <p:nvPr/>
                </p:nvPicPr>
                <p:blipFill>
                  <a:blip r:embed="rId355">
                    <a:extLst>
                      <a:ext uri="{28A0092B-C50C-407E-A947-70E740481C1C}">
                        <a14:useLocalDpi xmlns:a14="http://schemas.microsoft.com/office/drawing/2010/main" val="0"/>
                      </a:ext>
                    </a:extLst>
                  </a:blip>
                  <a:srcRect/>
                  <a:stretch>
                    <a:fillRect/>
                  </a:stretch>
                </p:blipFill>
                <p:spPr bwMode="auto">
                  <a:xfrm>
                    <a:off x="3954" y="3513"/>
                    <a:ext cx="7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60" name="Picture 691"/>
                  <p:cNvPicPr>
                    <a:picLocks noChangeAspect="1" noChangeArrowheads="1"/>
                  </p:cNvPicPr>
                  <p:nvPr/>
                </p:nvPicPr>
                <p:blipFill>
                  <a:blip r:embed="rId356">
                    <a:extLst>
                      <a:ext uri="{28A0092B-C50C-407E-A947-70E740481C1C}">
                        <a14:useLocalDpi xmlns:a14="http://schemas.microsoft.com/office/drawing/2010/main" val="0"/>
                      </a:ext>
                    </a:extLst>
                  </a:blip>
                  <a:srcRect/>
                  <a:stretch>
                    <a:fillRect/>
                  </a:stretch>
                </p:blipFill>
                <p:spPr bwMode="auto">
                  <a:xfrm>
                    <a:off x="3953" y="3514"/>
                    <a:ext cx="8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61" name="Picture 692"/>
                  <p:cNvPicPr>
                    <a:picLocks noChangeAspect="1" noChangeArrowheads="1"/>
                  </p:cNvPicPr>
                  <p:nvPr/>
                </p:nvPicPr>
                <p:blipFill>
                  <a:blip r:embed="rId357">
                    <a:extLst>
                      <a:ext uri="{28A0092B-C50C-407E-A947-70E740481C1C}">
                        <a14:useLocalDpi xmlns:a14="http://schemas.microsoft.com/office/drawing/2010/main" val="0"/>
                      </a:ext>
                    </a:extLst>
                  </a:blip>
                  <a:srcRect/>
                  <a:stretch>
                    <a:fillRect/>
                  </a:stretch>
                </p:blipFill>
                <p:spPr bwMode="auto">
                  <a:xfrm>
                    <a:off x="3952" y="3514"/>
                    <a:ext cx="8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62" name="Picture 693"/>
                  <p:cNvPicPr>
                    <a:picLocks noChangeAspect="1" noChangeArrowheads="1"/>
                  </p:cNvPicPr>
                  <p:nvPr/>
                </p:nvPicPr>
                <p:blipFill>
                  <a:blip r:embed="rId358">
                    <a:extLst>
                      <a:ext uri="{28A0092B-C50C-407E-A947-70E740481C1C}">
                        <a14:useLocalDpi xmlns:a14="http://schemas.microsoft.com/office/drawing/2010/main" val="0"/>
                      </a:ext>
                    </a:extLst>
                  </a:blip>
                  <a:srcRect/>
                  <a:stretch>
                    <a:fillRect/>
                  </a:stretch>
                </p:blipFill>
                <p:spPr bwMode="auto">
                  <a:xfrm>
                    <a:off x="3951" y="3515"/>
                    <a:ext cx="8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63" name="Picture 694"/>
                  <p:cNvPicPr>
                    <a:picLocks noChangeAspect="1" noChangeArrowheads="1"/>
                  </p:cNvPicPr>
                  <p:nvPr/>
                </p:nvPicPr>
                <p:blipFill>
                  <a:blip r:embed="rId359">
                    <a:extLst>
                      <a:ext uri="{28A0092B-C50C-407E-A947-70E740481C1C}">
                        <a14:useLocalDpi xmlns:a14="http://schemas.microsoft.com/office/drawing/2010/main" val="0"/>
                      </a:ext>
                    </a:extLst>
                  </a:blip>
                  <a:srcRect/>
                  <a:stretch>
                    <a:fillRect/>
                  </a:stretch>
                </p:blipFill>
                <p:spPr bwMode="auto">
                  <a:xfrm>
                    <a:off x="3951" y="3516"/>
                    <a:ext cx="8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64" name="Picture 695"/>
                  <p:cNvPicPr>
                    <a:picLocks noChangeAspect="1" noChangeArrowheads="1"/>
                  </p:cNvPicPr>
                  <p:nvPr/>
                </p:nvPicPr>
                <p:blipFill>
                  <a:blip r:embed="rId360">
                    <a:extLst>
                      <a:ext uri="{28A0092B-C50C-407E-A947-70E740481C1C}">
                        <a14:useLocalDpi xmlns:a14="http://schemas.microsoft.com/office/drawing/2010/main" val="0"/>
                      </a:ext>
                    </a:extLst>
                  </a:blip>
                  <a:srcRect/>
                  <a:stretch>
                    <a:fillRect/>
                  </a:stretch>
                </p:blipFill>
                <p:spPr bwMode="auto">
                  <a:xfrm>
                    <a:off x="3950" y="3517"/>
                    <a:ext cx="8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65" name="Picture 696"/>
                  <p:cNvPicPr>
                    <a:picLocks noChangeAspect="1" noChangeArrowheads="1"/>
                  </p:cNvPicPr>
                  <p:nvPr/>
                </p:nvPicPr>
                <p:blipFill>
                  <a:blip r:embed="rId361">
                    <a:extLst>
                      <a:ext uri="{28A0092B-C50C-407E-A947-70E740481C1C}">
                        <a14:useLocalDpi xmlns:a14="http://schemas.microsoft.com/office/drawing/2010/main" val="0"/>
                      </a:ext>
                    </a:extLst>
                  </a:blip>
                  <a:srcRect/>
                  <a:stretch>
                    <a:fillRect/>
                  </a:stretch>
                </p:blipFill>
                <p:spPr bwMode="auto">
                  <a:xfrm>
                    <a:off x="3949" y="3518"/>
                    <a:ext cx="9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66" name="Picture 697"/>
                  <p:cNvPicPr>
                    <a:picLocks noChangeAspect="1" noChangeArrowheads="1"/>
                  </p:cNvPicPr>
                  <p:nvPr/>
                </p:nvPicPr>
                <p:blipFill>
                  <a:blip r:embed="rId362">
                    <a:extLst>
                      <a:ext uri="{28A0092B-C50C-407E-A947-70E740481C1C}">
                        <a14:useLocalDpi xmlns:a14="http://schemas.microsoft.com/office/drawing/2010/main" val="0"/>
                      </a:ext>
                    </a:extLst>
                  </a:blip>
                  <a:srcRect/>
                  <a:stretch>
                    <a:fillRect/>
                  </a:stretch>
                </p:blipFill>
                <p:spPr bwMode="auto">
                  <a:xfrm>
                    <a:off x="3948" y="3519"/>
                    <a:ext cx="9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67" name="Picture 698"/>
                  <p:cNvPicPr>
                    <a:picLocks noChangeAspect="1" noChangeArrowheads="1"/>
                  </p:cNvPicPr>
                  <p:nvPr/>
                </p:nvPicPr>
                <p:blipFill>
                  <a:blip r:embed="rId363">
                    <a:extLst>
                      <a:ext uri="{28A0092B-C50C-407E-A947-70E740481C1C}">
                        <a14:useLocalDpi xmlns:a14="http://schemas.microsoft.com/office/drawing/2010/main" val="0"/>
                      </a:ext>
                    </a:extLst>
                  </a:blip>
                  <a:srcRect/>
                  <a:stretch>
                    <a:fillRect/>
                  </a:stretch>
                </p:blipFill>
                <p:spPr bwMode="auto">
                  <a:xfrm>
                    <a:off x="3947" y="3520"/>
                    <a:ext cx="9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68" name="Picture 699"/>
                  <p:cNvPicPr>
                    <a:picLocks noChangeAspect="1" noChangeArrowheads="1"/>
                  </p:cNvPicPr>
                  <p:nvPr/>
                </p:nvPicPr>
                <p:blipFill>
                  <a:blip r:embed="rId364">
                    <a:extLst>
                      <a:ext uri="{28A0092B-C50C-407E-A947-70E740481C1C}">
                        <a14:useLocalDpi xmlns:a14="http://schemas.microsoft.com/office/drawing/2010/main" val="0"/>
                      </a:ext>
                    </a:extLst>
                  </a:blip>
                  <a:srcRect/>
                  <a:stretch>
                    <a:fillRect/>
                  </a:stretch>
                </p:blipFill>
                <p:spPr bwMode="auto">
                  <a:xfrm>
                    <a:off x="3947" y="3521"/>
                    <a:ext cx="9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69" name="Picture 700"/>
                  <p:cNvPicPr>
                    <a:picLocks noChangeAspect="1" noChangeArrowheads="1"/>
                  </p:cNvPicPr>
                  <p:nvPr/>
                </p:nvPicPr>
                <p:blipFill>
                  <a:blip r:embed="rId365">
                    <a:extLst>
                      <a:ext uri="{28A0092B-C50C-407E-A947-70E740481C1C}">
                        <a14:useLocalDpi xmlns:a14="http://schemas.microsoft.com/office/drawing/2010/main" val="0"/>
                      </a:ext>
                    </a:extLst>
                  </a:blip>
                  <a:srcRect/>
                  <a:stretch>
                    <a:fillRect/>
                  </a:stretch>
                </p:blipFill>
                <p:spPr bwMode="auto">
                  <a:xfrm>
                    <a:off x="3946" y="3522"/>
                    <a:ext cx="9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70" name="Picture 701"/>
                  <p:cNvPicPr>
                    <a:picLocks noChangeAspect="1" noChangeArrowheads="1"/>
                  </p:cNvPicPr>
                  <p:nvPr/>
                </p:nvPicPr>
                <p:blipFill>
                  <a:blip r:embed="rId366">
                    <a:extLst>
                      <a:ext uri="{28A0092B-C50C-407E-A947-70E740481C1C}">
                        <a14:useLocalDpi xmlns:a14="http://schemas.microsoft.com/office/drawing/2010/main" val="0"/>
                      </a:ext>
                    </a:extLst>
                  </a:blip>
                  <a:srcRect/>
                  <a:stretch>
                    <a:fillRect/>
                  </a:stretch>
                </p:blipFill>
                <p:spPr bwMode="auto">
                  <a:xfrm>
                    <a:off x="3945" y="3523"/>
                    <a:ext cx="9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71" name="Picture 702"/>
                  <p:cNvPicPr>
                    <a:picLocks noChangeAspect="1" noChangeArrowheads="1"/>
                  </p:cNvPicPr>
                  <p:nvPr/>
                </p:nvPicPr>
                <p:blipFill>
                  <a:blip r:embed="rId367">
                    <a:extLst>
                      <a:ext uri="{28A0092B-C50C-407E-A947-70E740481C1C}">
                        <a14:useLocalDpi xmlns:a14="http://schemas.microsoft.com/office/drawing/2010/main" val="0"/>
                      </a:ext>
                    </a:extLst>
                  </a:blip>
                  <a:srcRect/>
                  <a:stretch>
                    <a:fillRect/>
                  </a:stretch>
                </p:blipFill>
                <p:spPr bwMode="auto">
                  <a:xfrm>
                    <a:off x="3944" y="3524"/>
                    <a:ext cx="10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72" name="Picture 703"/>
                  <p:cNvPicPr>
                    <a:picLocks noChangeAspect="1" noChangeArrowheads="1"/>
                  </p:cNvPicPr>
                  <p:nvPr/>
                </p:nvPicPr>
                <p:blipFill>
                  <a:blip r:embed="rId368">
                    <a:extLst>
                      <a:ext uri="{28A0092B-C50C-407E-A947-70E740481C1C}">
                        <a14:useLocalDpi xmlns:a14="http://schemas.microsoft.com/office/drawing/2010/main" val="0"/>
                      </a:ext>
                    </a:extLst>
                  </a:blip>
                  <a:srcRect/>
                  <a:stretch>
                    <a:fillRect/>
                  </a:stretch>
                </p:blipFill>
                <p:spPr bwMode="auto">
                  <a:xfrm>
                    <a:off x="3943" y="3525"/>
                    <a:ext cx="102"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73" name="Picture 704"/>
                  <p:cNvPicPr>
                    <a:picLocks noChangeAspect="1" noChangeArrowheads="1"/>
                  </p:cNvPicPr>
                  <p:nvPr/>
                </p:nvPicPr>
                <p:blipFill>
                  <a:blip r:embed="rId369">
                    <a:extLst>
                      <a:ext uri="{28A0092B-C50C-407E-A947-70E740481C1C}">
                        <a14:useLocalDpi xmlns:a14="http://schemas.microsoft.com/office/drawing/2010/main" val="0"/>
                      </a:ext>
                    </a:extLst>
                  </a:blip>
                  <a:srcRect/>
                  <a:stretch>
                    <a:fillRect/>
                  </a:stretch>
                </p:blipFill>
                <p:spPr bwMode="auto">
                  <a:xfrm>
                    <a:off x="3942" y="3527"/>
                    <a:ext cx="10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74" name="Picture 705"/>
                  <p:cNvPicPr>
                    <a:picLocks noChangeAspect="1" noChangeArrowheads="1"/>
                  </p:cNvPicPr>
                  <p:nvPr/>
                </p:nvPicPr>
                <p:blipFill>
                  <a:blip r:embed="rId370">
                    <a:extLst>
                      <a:ext uri="{28A0092B-C50C-407E-A947-70E740481C1C}">
                        <a14:useLocalDpi xmlns:a14="http://schemas.microsoft.com/office/drawing/2010/main" val="0"/>
                      </a:ext>
                    </a:extLst>
                  </a:blip>
                  <a:srcRect/>
                  <a:stretch>
                    <a:fillRect/>
                  </a:stretch>
                </p:blipFill>
                <p:spPr bwMode="auto">
                  <a:xfrm>
                    <a:off x="3942" y="3528"/>
                    <a:ext cx="10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75" name="Picture 706"/>
                  <p:cNvPicPr>
                    <a:picLocks noChangeAspect="1" noChangeArrowheads="1"/>
                  </p:cNvPicPr>
                  <p:nvPr/>
                </p:nvPicPr>
                <p:blipFill>
                  <a:blip r:embed="rId371">
                    <a:extLst>
                      <a:ext uri="{28A0092B-C50C-407E-A947-70E740481C1C}">
                        <a14:useLocalDpi xmlns:a14="http://schemas.microsoft.com/office/drawing/2010/main" val="0"/>
                      </a:ext>
                    </a:extLst>
                  </a:blip>
                  <a:srcRect/>
                  <a:stretch>
                    <a:fillRect/>
                  </a:stretch>
                </p:blipFill>
                <p:spPr bwMode="auto">
                  <a:xfrm>
                    <a:off x="3942" y="3528"/>
                    <a:ext cx="10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76" name="Picture 707"/>
                  <p:cNvPicPr>
                    <a:picLocks noChangeAspect="1" noChangeArrowheads="1"/>
                  </p:cNvPicPr>
                  <p:nvPr/>
                </p:nvPicPr>
                <p:blipFill>
                  <a:blip r:embed="rId372">
                    <a:extLst>
                      <a:ext uri="{28A0092B-C50C-407E-A947-70E740481C1C}">
                        <a14:useLocalDpi xmlns:a14="http://schemas.microsoft.com/office/drawing/2010/main" val="0"/>
                      </a:ext>
                    </a:extLst>
                  </a:blip>
                  <a:srcRect/>
                  <a:stretch>
                    <a:fillRect/>
                  </a:stretch>
                </p:blipFill>
                <p:spPr bwMode="auto">
                  <a:xfrm>
                    <a:off x="3942" y="3529"/>
                    <a:ext cx="10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77" name="Picture 708"/>
                  <p:cNvPicPr>
                    <a:picLocks noChangeAspect="1" noChangeArrowheads="1"/>
                  </p:cNvPicPr>
                  <p:nvPr/>
                </p:nvPicPr>
                <p:blipFill>
                  <a:blip r:embed="rId163">
                    <a:extLst>
                      <a:ext uri="{28A0092B-C50C-407E-A947-70E740481C1C}">
                        <a14:useLocalDpi xmlns:a14="http://schemas.microsoft.com/office/drawing/2010/main" val="0"/>
                      </a:ext>
                    </a:extLst>
                  </a:blip>
                  <a:srcRect/>
                  <a:stretch>
                    <a:fillRect/>
                  </a:stretch>
                </p:blipFill>
                <p:spPr bwMode="auto">
                  <a:xfrm>
                    <a:off x="3941" y="3530"/>
                    <a:ext cx="10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78" name="Picture 709"/>
                  <p:cNvPicPr>
                    <a:picLocks noChangeAspect="1" noChangeArrowheads="1"/>
                  </p:cNvPicPr>
                  <p:nvPr/>
                </p:nvPicPr>
                <p:blipFill>
                  <a:blip r:embed="rId373">
                    <a:extLst>
                      <a:ext uri="{28A0092B-C50C-407E-A947-70E740481C1C}">
                        <a14:useLocalDpi xmlns:a14="http://schemas.microsoft.com/office/drawing/2010/main" val="0"/>
                      </a:ext>
                    </a:extLst>
                  </a:blip>
                  <a:srcRect/>
                  <a:stretch>
                    <a:fillRect/>
                  </a:stretch>
                </p:blipFill>
                <p:spPr bwMode="auto">
                  <a:xfrm>
                    <a:off x="3941" y="3531"/>
                    <a:ext cx="10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79" name="Picture 710"/>
                  <p:cNvPicPr>
                    <a:picLocks noChangeAspect="1" noChangeArrowheads="1"/>
                  </p:cNvPicPr>
                  <p:nvPr/>
                </p:nvPicPr>
                <p:blipFill>
                  <a:blip r:embed="rId374">
                    <a:extLst>
                      <a:ext uri="{28A0092B-C50C-407E-A947-70E740481C1C}">
                        <a14:useLocalDpi xmlns:a14="http://schemas.microsoft.com/office/drawing/2010/main" val="0"/>
                      </a:ext>
                    </a:extLst>
                  </a:blip>
                  <a:srcRect/>
                  <a:stretch>
                    <a:fillRect/>
                  </a:stretch>
                </p:blipFill>
                <p:spPr bwMode="auto">
                  <a:xfrm>
                    <a:off x="3940" y="3532"/>
                    <a:ext cx="10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 name="Picture 711"/>
                  <p:cNvPicPr>
                    <a:picLocks noChangeAspect="1" noChangeArrowheads="1"/>
                  </p:cNvPicPr>
                  <p:nvPr/>
                </p:nvPicPr>
                <p:blipFill>
                  <a:blip r:embed="rId375">
                    <a:extLst>
                      <a:ext uri="{28A0092B-C50C-407E-A947-70E740481C1C}">
                        <a14:useLocalDpi xmlns:a14="http://schemas.microsoft.com/office/drawing/2010/main" val="0"/>
                      </a:ext>
                    </a:extLst>
                  </a:blip>
                  <a:srcRect/>
                  <a:stretch>
                    <a:fillRect/>
                  </a:stretch>
                </p:blipFill>
                <p:spPr bwMode="auto">
                  <a:xfrm>
                    <a:off x="3939" y="3533"/>
                    <a:ext cx="11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1" name="Picture 712"/>
                  <p:cNvPicPr>
                    <a:picLocks noChangeAspect="1" noChangeArrowheads="1"/>
                  </p:cNvPicPr>
                  <p:nvPr/>
                </p:nvPicPr>
                <p:blipFill>
                  <a:blip r:embed="rId376">
                    <a:extLst>
                      <a:ext uri="{28A0092B-C50C-407E-A947-70E740481C1C}">
                        <a14:useLocalDpi xmlns:a14="http://schemas.microsoft.com/office/drawing/2010/main" val="0"/>
                      </a:ext>
                    </a:extLst>
                  </a:blip>
                  <a:srcRect/>
                  <a:stretch>
                    <a:fillRect/>
                  </a:stretch>
                </p:blipFill>
                <p:spPr bwMode="auto">
                  <a:xfrm>
                    <a:off x="3939" y="3534"/>
                    <a:ext cx="11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2" name="Picture 713"/>
                  <p:cNvPicPr>
                    <a:picLocks noChangeAspect="1" noChangeArrowheads="1"/>
                  </p:cNvPicPr>
                  <p:nvPr/>
                </p:nvPicPr>
                <p:blipFill>
                  <a:blip r:embed="rId377">
                    <a:extLst>
                      <a:ext uri="{28A0092B-C50C-407E-A947-70E740481C1C}">
                        <a14:useLocalDpi xmlns:a14="http://schemas.microsoft.com/office/drawing/2010/main" val="0"/>
                      </a:ext>
                    </a:extLst>
                  </a:blip>
                  <a:srcRect/>
                  <a:stretch>
                    <a:fillRect/>
                  </a:stretch>
                </p:blipFill>
                <p:spPr bwMode="auto">
                  <a:xfrm>
                    <a:off x="3938" y="3535"/>
                    <a:ext cx="11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3" name="Picture 714"/>
                  <p:cNvPicPr>
                    <a:picLocks noChangeAspect="1" noChangeArrowheads="1"/>
                  </p:cNvPicPr>
                  <p:nvPr/>
                </p:nvPicPr>
                <p:blipFill>
                  <a:blip r:embed="rId378">
                    <a:extLst>
                      <a:ext uri="{28A0092B-C50C-407E-A947-70E740481C1C}">
                        <a14:useLocalDpi xmlns:a14="http://schemas.microsoft.com/office/drawing/2010/main" val="0"/>
                      </a:ext>
                    </a:extLst>
                  </a:blip>
                  <a:srcRect/>
                  <a:stretch>
                    <a:fillRect/>
                  </a:stretch>
                </p:blipFill>
                <p:spPr bwMode="auto">
                  <a:xfrm>
                    <a:off x="3938" y="3536"/>
                    <a:ext cx="11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4" name="Picture 715"/>
                  <p:cNvPicPr>
                    <a:picLocks noChangeAspect="1" noChangeArrowheads="1"/>
                  </p:cNvPicPr>
                  <p:nvPr/>
                </p:nvPicPr>
                <p:blipFill>
                  <a:blip r:embed="rId379">
                    <a:extLst>
                      <a:ext uri="{28A0092B-C50C-407E-A947-70E740481C1C}">
                        <a14:useLocalDpi xmlns:a14="http://schemas.microsoft.com/office/drawing/2010/main" val="0"/>
                      </a:ext>
                    </a:extLst>
                  </a:blip>
                  <a:srcRect/>
                  <a:stretch>
                    <a:fillRect/>
                  </a:stretch>
                </p:blipFill>
                <p:spPr bwMode="auto">
                  <a:xfrm>
                    <a:off x="3938" y="3537"/>
                    <a:ext cx="11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5" name="Picture 716"/>
                  <p:cNvPicPr>
                    <a:picLocks noChangeAspect="1" noChangeArrowheads="1"/>
                  </p:cNvPicPr>
                  <p:nvPr/>
                </p:nvPicPr>
                <p:blipFill>
                  <a:blip r:embed="rId380">
                    <a:extLst>
                      <a:ext uri="{28A0092B-C50C-407E-A947-70E740481C1C}">
                        <a14:useLocalDpi xmlns:a14="http://schemas.microsoft.com/office/drawing/2010/main" val="0"/>
                      </a:ext>
                    </a:extLst>
                  </a:blip>
                  <a:srcRect/>
                  <a:stretch>
                    <a:fillRect/>
                  </a:stretch>
                </p:blipFill>
                <p:spPr bwMode="auto">
                  <a:xfrm>
                    <a:off x="3938" y="3537"/>
                    <a:ext cx="115"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6" name="Picture 717"/>
                  <p:cNvPicPr>
                    <a:picLocks noChangeAspect="1" noChangeArrowheads="1"/>
                  </p:cNvPicPr>
                  <p:nvPr/>
                </p:nvPicPr>
                <p:blipFill>
                  <a:blip r:embed="rId381">
                    <a:extLst>
                      <a:ext uri="{28A0092B-C50C-407E-A947-70E740481C1C}">
                        <a14:useLocalDpi xmlns:a14="http://schemas.microsoft.com/office/drawing/2010/main" val="0"/>
                      </a:ext>
                    </a:extLst>
                  </a:blip>
                  <a:srcRect/>
                  <a:stretch>
                    <a:fillRect/>
                  </a:stretch>
                </p:blipFill>
                <p:spPr bwMode="auto">
                  <a:xfrm>
                    <a:off x="3937" y="3539"/>
                    <a:ext cx="116"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7" name="Picture 718"/>
                  <p:cNvPicPr>
                    <a:picLocks noChangeAspect="1" noChangeArrowheads="1"/>
                  </p:cNvPicPr>
                  <p:nvPr/>
                </p:nvPicPr>
                <p:blipFill>
                  <a:blip r:embed="rId382">
                    <a:extLst>
                      <a:ext uri="{28A0092B-C50C-407E-A947-70E740481C1C}">
                        <a14:useLocalDpi xmlns:a14="http://schemas.microsoft.com/office/drawing/2010/main" val="0"/>
                      </a:ext>
                    </a:extLst>
                  </a:blip>
                  <a:srcRect/>
                  <a:stretch>
                    <a:fillRect/>
                  </a:stretch>
                </p:blipFill>
                <p:spPr bwMode="auto">
                  <a:xfrm>
                    <a:off x="3937" y="3541"/>
                    <a:ext cx="11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8" name="Picture 719"/>
                  <p:cNvPicPr>
                    <a:picLocks noChangeAspect="1" noChangeArrowheads="1"/>
                  </p:cNvPicPr>
                  <p:nvPr/>
                </p:nvPicPr>
                <p:blipFill>
                  <a:blip r:embed="rId383">
                    <a:extLst>
                      <a:ext uri="{28A0092B-C50C-407E-A947-70E740481C1C}">
                        <a14:useLocalDpi xmlns:a14="http://schemas.microsoft.com/office/drawing/2010/main" val="0"/>
                      </a:ext>
                    </a:extLst>
                  </a:blip>
                  <a:srcRect/>
                  <a:stretch>
                    <a:fillRect/>
                  </a:stretch>
                </p:blipFill>
                <p:spPr bwMode="auto">
                  <a:xfrm>
                    <a:off x="3936" y="3542"/>
                    <a:ext cx="118"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9" name="Picture 720"/>
                  <p:cNvPicPr>
                    <a:picLocks noChangeAspect="1" noChangeArrowheads="1"/>
                  </p:cNvPicPr>
                  <p:nvPr/>
                </p:nvPicPr>
                <p:blipFill>
                  <a:blip r:embed="rId384">
                    <a:extLst>
                      <a:ext uri="{28A0092B-C50C-407E-A947-70E740481C1C}">
                        <a14:useLocalDpi xmlns:a14="http://schemas.microsoft.com/office/drawing/2010/main" val="0"/>
                      </a:ext>
                    </a:extLst>
                  </a:blip>
                  <a:srcRect/>
                  <a:stretch>
                    <a:fillRect/>
                  </a:stretch>
                </p:blipFill>
                <p:spPr bwMode="auto">
                  <a:xfrm>
                    <a:off x="3936" y="3544"/>
                    <a:ext cx="119"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90" name="Picture 721"/>
                  <p:cNvPicPr>
                    <a:picLocks noChangeAspect="1" noChangeArrowheads="1"/>
                  </p:cNvPicPr>
                  <p:nvPr/>
                </p:nvPicPr>
                <p:blipFill>
                  <a:blip r:embed="rId385">
                    <a:extLst>
                      <a:ext uri="{28A0092B-C50C-407E-A947-70E740481C1C}">
                        <a14:useLocalDpi xmlns:a14="http://schemas.microsoft.com/office/drawing/2010/main" val="0"/>
                      </a:ext>
                    </a:extLst>
                  </a:blip>
                  <a:srcRect/>
                  <a:stretch>
                    <a:fillRect/>
                  </a:stretch>
                </p:blipFill>
                <p:spPr bwMode="auto">
                  <a:xfrm>
                    <a:off x="3935" y="3546"/>
                    <a:ext cx="12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91" name="Picture 722"/>
                  <p:cNvPicPr>
                    <a:picLocks noChangeAspect="1" noChangeArrowheads="1"/>
                  </p:cNvPicPr>
                  <p:nvPr/>
                </p:nvPicPr>
                <p:blipFill>
                  <a:blip r:embed="rId386">
                    <a:extLst>
                      <a:ext uri="{28A0092B-C50C-407E-A947-70E740481C1C}">
                        <a14:useLocalDpi xmlns:a14="http://schemas.microsoft.com/office/drawing/2010/main" val="0"/>
                      </a:ext>
                    </a:extLst>
                  </a:blip>
                  <a:srcRect/>
                  <a:stretch>
                    <a:fillRect/>
                  </a:stretch>
                </p:blipFill>
                <p:spPr bwMode="auto">
                  <a:xfrm>
                    <a:off x="3935" y="3546"/>
                    <a:ext cx="121"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92" name="Picture 723"/>
                  <p:cNvPicPr>
                    <a:picLocks noChangeAspect="1" noChangeArrowheads="1"/>
                  </p:cNvPicPr>
                  <p:nvPr/>
                </p:nvPicPr>
                <p:blipFill>
                  <a:blip r:embed="rId387">
                    <a:extLst>
                      <a:ext uri="{28A0092B-C50C-407E-A947-70E740481C1C}">
                        <a14:useLocalDpi xmlns:a14="http://schemas.microsoft.com/office/drawing/2010/main" val="0"/>
                      </a:ext>
                    </a:extLst>
                  </a:blip>
                  <a:srcRect/>
                  <a:stretch>
                    <a:fillRect/>
                  </a:stretch>
                </p:blipFill>
                <p:spPr bwMode="auto">
                  <a:xfrm>
                    <a:off x="3934" y="3549"/>
                    <a:ext cx="123" cy="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93" name="Picture 724"/>
                  <p:cNvPicPr>
                    <a:picLocks noChangeAspect="1" noChangeArrowheads="1"/>
                  </p:cNvPicPr>
                  <p:nvPr/>
                </p:nvPicPr>
                <p:blipFill>
                  <a:blip r:embed="rId388">
                    <a:extLst>
                      <a:ext uri="{28A0092B-C50C-407E-A947-70E740481C1C}">
                        <a14:useLocalDpi xmlns:a14="http://schemas.microsoft.com/office/drawing/2010/main" val="0"/>
                      </a:ext>
                    </a:extLst>
                  </a:blip>
                  <a:srcRect/>
                  <a:stretch>
                    <a:fillRect/>
                  </a:stretch>
                </p:blipFill>
                <p:spPr bwMode="auto">
                  <a:xfrm>
                    <a:off x="3934" y="3553"/>
                    <a:ext cx="124"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94" name="Picture 725"/>
                  <p:cNvPicPr>
                    <a:picLocks noChangeAspect="1" noChangeArrowheads="1"/>
                  </p:cNvPicPr>
                  <p:nvPr/>
                </p:nvPicPr>
                <p:blipFill>
                  <a:blip r:embed="rId389">
                    <a:extLst>
                      <a:ext uri="{28A0092B-C50C-407E-A947-70E740481C1C}">
                        <a14:useLocalDpi xmlns:a14="http://schemas.microsoft.com/office/drawing/2010/main" val="0"/>
                      </a:ext>
                    </a:extLst>
                  </a:blip>
                  <a:srcRect/>
                  <a:stretch>
                    <a:fillRect/>
                  </a:stretch>
                </p:blipFill>
                <p:spPr bwMode="auto">
                  <a:xfrm>
                    <a:off x="3933" y="3556"/>
                    <a:ext cx="125"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95" name="Picture 726"/>
                  <p:cNvPicPr>
                    <a:picLocks noChangeAspect="1" noChangeArrowheads="1"/>
                  </p:cNvPicPr>
                  <p:nvPr/>
                </p:nvPicPr>
                <p:blipFill>
                  <a:blip r:embed="rId390" cstate="print">
                    <a:extLst>
                      <a:ext uri="{28A0092B-C50C-407E-A947-70E740481C1C}">
                        <a14:useLocalDpi xmlns:a14="http://schemas.microsoft.com/office/drawing/2010/main" val="0"/>
                      </a:ext>
                    </a:extLst>
                  </a:blip>
                  <a:srcRect/>
                  <a:stretch>
                    <a:fillRect/>
                  </a:stretch>
                </p:blipFill>
                <p:spPr bwMode="auto">
                  <a:xfrm>
                    <a:off x="3933" y="3559"/>
                    <a:ext cx="125"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96" name="Picture 727"/>
                  <p:cNvPicPr>
                    <a:picLocks noChangeAspect="1" noChangeArrowheads="1"/>
                  </p:cNvPicPr>
                  <p:nvPr/>
                </p:nvPicPr>
                <p:blipFill>
                  <a:blip r:embed="rId391">
                    <a:extLst>
                      <a:ext uri="{28A0092B-C50C-407E-A947-70E740481C1C}">
                        <a14:useLocalDpi xmlns:a14="http://schemas.microsoft.com/office/drawing/2010/main" val="0"/>
                      </a:ext>
                    </a:extLst>
                  </a:blip>
                  <a:srcRect/>
                  <a:stretch>
                    <a:fillRect/>
                  </a:stretch>
                </p:blipFill>
                <p:spPr bwMode="auto">
                  <a:xfrm>
                    <a:off x="3934" y="3567"/>
                    <a:ext cx="124"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97" name="Picture 728"/>
                  <p:cNvPicPr>
                    <a:picLocks noChangeAspect="1" noChangeArrowheads="1"/>
                  </p:cNvPicPr>
                  <p:nvPr/>
                </p:nvPicPr>
                <p:blipFill>
                  <a:blip r:embed="rId392">
                    <a:extLst>
                      <a:ext uri="{28A0092B-C50C-407E-A947-70E740481C1C}">
                        <a14:useLocalDpi xmlns:a14="http://schemas.microsoft.com/office/drawing/2010/main" val="0"/>
                      </a:ext>
                    </a:extLst>
                  </a:blip>
                  <a:srcRect/>
                  <a:stretch>
                    <a:fillRect/>
                  </a:stretch>
                </p:blipFill>
                <p:spPr bwMode="auto">
                  <a:xfrm>
                    <a:off x="3934" y="3570"/>
                    <a:ext cx="124"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98" name="Picture 729"/>
                  <p:cNvPicPr>
                    <a:picLocks noChangeAspect="1" noChangeArrowheads="1"/>
                  </p:cNvPicPr>
                  <p:nvPr/>
                </p:nvPicPr>
                <p:blipFill>
                  <a:blip r:embed="rId393">
                    <a:extLst>
                      <a:ext uri="{28A0092B-C50C-407E-A947-70E740481C1C}">
                        <a14:useLocalDpi xmlns:a14="http://schemas.microsoft.com/office/drawing/2010/main" val="0"/>
                      </a:ext>
                    </a:extLst>
                  </a:blip>
                  <a:srcRect/>
                  <a:stretch>
                    <a:fillRect/>
                  </a:stretch>
                </p:blipFill>
                <p:spPr bwMode="auto">
                  <a:xfrm>
                    <a:off x="3935" y="3573"/>
                    <a:ext cx="123" cy="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99" name="Picture 730"/>
                  <p:cNvPicPr>
                    <a:picLocks noChangeAspect="1" noChangeArrowheads="1"/>
                  </p:cNvPicPr>
                  <p:nvPr/>
                </p:nvPicPr>
                <p:blipFill>
                  <a:blip r:embed="rId394">
                    <a:extLst>
                      <a:ext uri="{28A0092B-C50C-407E-A947-70E740481C1C}">
                        <a14:useLocalDpi xmlns:a14="http://schemas.microsoft.com/office/drawing/2010/main" val="0"/>
                      </a:ext>
                    </a:extLst>
                  </a:blip>
                  <a:srcRect/>
                  <a:stretch>
                    <a:fillRect/>
                  </a:stretch>
                </p:blipFill>
                <p:spPr bwMode="auto">
                  <a:xfrm>
                    <a:off x="3936" y="3577"/>
                    <a:ext cx="121"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00" name="Picture 731"/>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3937" y="3580"/>
                    <a:ext cx="12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01" name="Picture 732"/>
                  <p:cNvPicPr>
                    <a:picLocks noChangeAspect="1" noChangeArrowheads="1"/>
                  </p:cNvPicPr>
                  <p:nvPr/>
                </p:nvPicPr>
                <p:blipFill>
                  <a:blip r:embed="rId395">
                    <a:extLst>
                      <a:ext uri="{28A0092B-C50C-407E-A947-70E740481C1C}">
                        <a14:useLocalDpi xmlns:a14="http://schemas.microsoft.com/office/drawing/2010/main" val="0"/>
                      </a:ext>
                    </a:extLst>
                  </a:blip>
                  <a:srcRect/>
                  <a:stretch>
                    <a:fillRect/>
                  </a:stretch>
                </p:blipFill>
                <p:spPr bwMode="auto">
                  <a:xfrm>
                    <a:off x="3937" y="3581"/>
                    <a:ext cx="11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02" name="Picture 733"/>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3938" y="3582"/>
                    <a:ext cx="11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03" name="Picture 734"/>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3938" y="3583"/>
                    <a:ext cx="11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04" name="Picture 735"/>
                  <p:cNvPicPr>
                    <a:picLocks noChangeAspect="1" noChangeArrowheads="1"/>
                  </p:cNvPicPr>
                  <p:nvPr/>
                </p:nvPicPr>
                <p:blipFill>
                  <a:blip r:embed="rId396">
                    <a:extLst>
                      <a:ext uri="{28A0092B-C50C-407E-A947-70E740481C1C}">
                        <a14:useLocalDpi xmlns:a14="http://schemas.microsoft.com/office/drawing/2010/main" val="0"/>
                      </a:ext>
                    </a:extLst>
                  </a:blip>
                  <a:srcRect/>
                  <a:stretch>
                    <a:fillRect/>
                  </a:stretch>
                </p:blipFill>
                <p:spPr bwMode="auto">
                  <a:xfrm>
                    <a:off x="3938" y="3584"/>
                    <a:ext cx="117"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05" name="Picture 736"/>
                  <p:cNvPicPr>
                    <a:picLocks noChangeAspect="1" noChangeArrowheads="1"/>
                  </p:cNvPicPr>
                  <p:nvPr/>
                </p:nvPicPr>
                <p:blipFill>
                  <a:blip r:embed="rId183">
                    <a:extLst>
                      <a:ext uri="{28A0092B-C50C-407E-A947-70E740481C1C}">
                        <a14:useLocalDpi xmlns:a14="http://schemas.microsoft.com/office/drawing/2010/main" val="0"/>
                      </a:ext>
                    </a:extLst>
                  </a:blip>
                  <a:srcRect/>
                  <a:stretch>
                    <a:fillRect/>
                  </a:stretch>
                </p:blipFill>
                <p:spPr bwMode="auto">
                  <a:xfrm>
                    <a:off x="3939" y="3587"/>
                    <a:ext cx="115"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06" name="Picture 737"/>
                  <p:cNvPicPr>
                    <a:picLocks noChangeAspect="1" noChangeArrowheads="1"/>
                  </p:cNvPicPr>
                  <p:nvPr/>
                </p:nvPicPr>
                <p:blipFill>
                  <a:blip r:embed="rId397">
                    <a:extLst>
                      <a:ext uri="{28A0092B-C50C-407E-A947-70E740481C1C}">
                        <a14:useLocalDpi xmlns:a14="http://schemas.microsoft.com/office/drawing/2010/main" val="0"/>
                      </a:ext>
                    </a:extLst>
                  </a:blip>
                  <a:srcRect/>
                  <a:stretch>
                    <a:fillRect/>
                  </a:stretch>
                </p:blipFill>
                <p:spPr bwMode="auto">
                  <a:xfrm>
                    <a:off x="3940" y="3589"/>
                    <a:ext cx="113"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07" name="Picture 738"/>
                  <p:cNvPicPr>
                    <a:picLocks noChangeAspect="1" noChangeArrowheads="1"/>
                  </p:cNvPicPr>
                  <p:nvPr/>
                </p:nvPicPr>
                <p:blipFill>
                  <a:blip r:embed="rId398">
                    <a:extLst>
                      <a:ext uri="{28A0092B-C50C-407E-A947-70E740481C1C}">
                        <a14:useLocalDpi xmlns:a14="http://schemas.microsoft.com/office/drawing/2010/main" val="0"/>
                      </a:ext>
                    </a:extLst>
                  </a:blip>
                  <a:srcRect/>
                  <a:stretch>
                    <a:fillRect/>
                  </a:stretch>
                </p:blipFill>
                <p:spPr bwMode="auto">
                  <a:xfrm>
                    <a:off x="3941" y="3591"/>
                    <a:ext cx="11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08" name="Picture 739"/>
                  <p:cNvPicPr>
                    <a:picLocks noChangeAspect="1" noChangeArrowheads="1"/>
                  </p:cNvPicPr>
                  <p:nvPr/>
                </p:nvPicPr>
                <p:blipFill>
                  <a:blip r:embed="rId399">
                    <a:extLst>
                      <a:ext uri="{28A0092B-C50C-407E-A947-70E740481C1C}">
                        <a14:useLocalDpi xmlns:a14="http://schemas.microsoft.com/office/drawing/2010/main" val="0"/>
                      </a:ext>
                    </a:extLst>
                  </a:blip>
                  <a:srcRect/>
                  <a:stretch>
                    <a:fillRect/>
                  </a:stretch>
                </p:blipFill>
                <p:spPr bwMode="auto">
                  <a:xfrm>
                    <a:off x="3942" y="3592"/>
                    <a:ext cx="110"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09" name="Picture 740"/>
                  <p:cNvPicPr>
                    <a:picLocks noChangeAspect="1" noChangeArrowheads="1"/>
                  </p:cNvPicPr>
                  <p:nvPr/>
                </p:nvPicPr>
                <p:blipFill>
                  <a:blip r:embed="rId277">
                    <a:extLst>
                      <a:ext uri="{28A0092B-C50C-407E-A947-70E740481C1C}">
                        <a14:useLocalDpi xmlns:a14="http://schemas.microsoft.com/office/drawing/2010/main" val="0"/>
                      </a:ext>
                    </a:extLst>
                  </a:blip>
                  <a:srcRect/>
                  <a:stretch>
                    <a:fillRect/>
                  </a:stretch>
                </p:blipFill>
                <p:spPr bwMode="auto">
                  <a:xfrm>
                    <a:off x="3942" y="3594"/>
                    <a:ext cx="109"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10" name="Picture 741"/>
                  <p:cNvPicPr>
                    <a:picLocks noChangeAspect="1" noChangeArrowheads="1"/>
                  </p:cNvPicPr>
                  <p:nvPr/>
                </p:nvPicPr>
                <p:blipFill>
                  <a:blip r:embed="rId400">
                    <a:extLst>
                      <a:ext uri="{28A0092B-C50C-407E-A947-70E740481C1C}">
                        <a14:useLocalDpi xmlns:a14="http://schemas.microsoft.com/office/drawing/2010/main" val="0"/>
                      </a:ext>
                    </a:extLst>
                  </a:blip>
                  <a:srcRect/>
                  <a:stretch>
                    <a:fillRect/>
                  </a:stretch>
                </p:blipFill>
                <p:spPr bwMode="auto">
                  <a:xfrm>
                    <a:off x="3943" y="3596"/>
                    <a:ext cx="10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11" name="Picture 742"/>
                  <p:cNvPicPr>
                    <a:picLocks noChangeAspect="1" noChangeArrowheads="1"/>
                  </p:cNvPicPr>
                  <p:nvPr/>
                </p:nvPicPr>
                <p:blipFill>
                  <a:blip r:embed="rId401">
                    <a:extLst>
                      <a:ext uri="{28A0092B-C50C-407E-A947-70E740481C1C}">
                        <a14:useLocalDpi xmlns:a14="http://schemas.microsoft.com/office/drawing/2010/main" val="0"/>
                      </a:ext>
                    </a:extLst>
                  </a:blip>
                  <a:srcRect/>
                  <a:stretch>
                    <a:fillRect/>
                  </a:stretch>
                </p:blipFill>
                <p:spPr bwMode="auto">
                  <a:xfrm>
                    <a:off x="3944" y="3597"/>
                    <a:ext cx="105"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12" name="Picture 743"/>
                  <p:cNvPicPr>
                    <a:picLocks noChangeAspect="1" noChangeArrowheads="1"/>
                  </p:cNvPicPr>
                  <p:nvPr/>
                </p:nvPicPr>
                <p:blipFill>
                  <a:blip r:embed="rId274">
                    <a:extLst>
                      <a:ext uri="{28A0092B-C50C-407E-A947-70E740481C1C}">
                        <a14:useLocalDpi xmlns:a14="http://schemas.microsoft.com/office/drawing/2010/main" val="0"/>
                      </a:ext>
                    </a:extLst>
                  </a:blip>
                  <a:srcRect/>
                  <a:stretch>
                    <a:fillRect/>
                  </a:stretch>
                </p:blipFill>
                <p:spPr bwMode="auto">
                  <a:xfrm>
                    <a:off x="3945" y="3599"/>
                    <a:ext cx="10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13" name="Picture 744"/>
                  <p:cNvPicPr>
                    <a:picLocks noChangeAspect="1" noChangeArrowheads="1"/>
                  </p:cNvPicPr>
                  <p:nvPr/>
                </p:nvPicPr>
                <p:blipFill>
                  <a:blip r:embed="rId402">
                    <a:extLst>
                      <a:ext uri="{28A0092B-C50C-407E-A947-70E740481C1C}">
                        <a14:useLocalDpi xmlns:a14="http://schemas.microsoft.com/office/drawing/2010/main" val="0"/>
                      </a:ext>
                    </a:extLst>
                  </a:blip>
                  <a:srcRect/>
                  <a:stretch>
                    <a:fillRect/>
                  </a:stretch>
                </p:blipFill>
                <p:spPr bwMode="auto">
                  <a:xfrm>
                    <a:off x="3946" y="3600"/>
                    <a:ext cx="10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14" name="Picture 745"/>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3947" y="3600"/>
                    <a:ext cx="10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15" name="Picture 746"/>
                  <p:cNvPicPr>
                    <a:picLocks noChangeAspect="1" noChangeArrowheads="1"/>
                  </p:cNvPicPr>
                  <p:nvPr/>
                </p:nvPicPr>
                <p:blipFill>
                  <a:blip r:embed="rId403">
                    <a:extLst>
                      <a:ext uri="{28A0092B-C50C-407E-A947-70E740481C1C}">
                        <a14:useLocalDpi xmlns:a14="http://schemas.microsoft.com/office/drawing/2010/main" val="0"/>
                      </a:ext>
                    </a:extLst>
                  </a:blip>
                  <a:srcRect/>
                  <a:stretch>
                    <a:fillRect/>
                  </a:stretch>
                </p:blipFill>
                <p:spPr bwMode="auto">
                  <a:xfrm>
                    <a:off x="3947" y="3601"/>
                    <a:ext cx="10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16" name="Picture 747"/>
                  <p:cNvPicPr>
                    <a:picLocks noChangeAspect="1" noChangeArrowheads="1"/>
                  </p:cNvPicPr>
                  <p:nvPr/>
                </p:nvPicPr>
                <p:blipFill>
                  <a:blip r:embed="rId404">
                    <a:extLst>
                      <a:ext uri="{28A0092B-C50C-407E-A947-70E740481C1C}">
                        <a14:useLocalDpi xmlns:a14="http://schemas.microsoft.com/office/drawing/2010/main" val="0"/>
                      </a:ext>
                    </a:extLst>
                  </a:blip>
                  <a:srcRect/>
                  <a:stretch>
                    <a:fillRect/>
                  </a:stretch>
                </p:blipFill>
                <p:spPr bwMode="auto">
                  <a:xfrm>
                    <a:off x="3947" y="3602"/>
                    <a:ext cx="9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17" name="Picture 748"/>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948" y="3603"/>
                    <a:ext cx="9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18" name="Picture 749"/>
                  <p:cNvPicPr>
                    <a:picLocks noChangeAspect="1" noChangeArrowheads="1"/>
                  </p:cNvPicPr>
                  <p:nvPr/>
                </p:nvPicPr>
                <p:blipFill>
                  <a:blip r:embed="rId193">
                    <a:extLst>
                      <a:ext uri="{28A0092B-C50C-407E-A947-70E740481C1C}">
                        <a14:useLocalDpi xmlns:a14="http://schemas.microsoft.com/office/drawing/2010/main" val="0"/>
                      </a:ext>
                    </a:extLst>
                  </a:blip>
                  <a:srcRect/>
                  <a:stretch>
                    <a:fillRect/>
                  </a:stretch>
                </p:blipFill>
                <p:spPr bwMode="auto">
                  <a:xfrm>
                    <a:off x="3949" y="3604"/>
                    <a:ext cx="9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19" name="Picture 750"/>
                  <p:cNvPicPr>
                    <a:picLocks noChangeAspect="1" noChangeArrowheads="1"/>
                  </p:cNvPicPr>
                  <p:nvPr/>
                </p:nvPicPr>
                <p:blipFill>
                  <a:blip r:embed="rId194">
                    <a:extLst>
                      <a:ext uri="{28A0092B-C50C-407E-A947-70E740481C1C}">
                        <a14:useLocalDpi xmlns:a14="http://schemas.microsoft.com/office/drawing/2010/main" val="0"/>
                      </a:ext>
                    </a:extLst>
                  </a:blip>
                  <a:srcRect/>
                  <a:stretch>
                    <a:fillRect/>
                  </a:stretch>
                </p:blipFill>
                <p:spPr bwMode="auto">
                  <a:xfrm>
                    <a:off x="3950" y="3605"/>
                    <a:ext cx="9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20" name="Picture 751"/>
                  <p:cNvPicPr>
                    <a:picLocks noChangeAspect="1" noChangeArrowheads="1"/>
                  </p:cNvPicPr>
                  <p:nvPr/>
                </p:nvPicPr>
                <p:blipFill>
                  <a:blip r:embed="rId195">
                    <a:extLst>
                      <a:ext uri="{28A0092B-C50C-407E-A947-70E740481C1C}">
                        <a14:useLocalDpi xmlns:a14="http://schemas.microsoft.com/office/drawing/2010/main" val="0"/>
                      </a:ext>
                    </a:extLst>
                  </a:blip>
                  <a:srcRect/>
                  <a:stretch>
                    <a:fillRect/>
                  </a:stretch>
                </p:blipFill>
                <p:spPr bwMode="auto">
                  <a:xfrm>
                    <a:off x="3951" y="3605"/>
                    <a:ext cx="9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21" name="Picture 752"/>
                  <p:cNvPicPr>
                    <a:picLocks noChangeAspect="1" noChangeArrowheads="1"/>
                  </p:cNvPicPr>
                  <p:nvPr/>
                </p:nvPicPr>
                <p:blipFill>
                  <a:blip r:embed="rId196">
                    <a:extLst>
                      <a:ext uri="{28A0092B-C50C-407E-A947-70E740481C1C}">
                        <a14:useLocalDpi xmlns:a14="http://schemas.microsoft.com/office/drawing/2010/main" val="0"/>
                      </a:ext>
                    </a:extLst>
                  </a:blip>
                  <a:srcRect/>
                  <a:stretch>
                    <a:fillRect/>
                  </a:stretch>
                </p:blipFill>
                <p:spPr bwMode="auto">
                  <a:xfrm>
                    <a:off x="3951" y="3606"/>
                    <a:ext cx="9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22" name="Picture 753"/>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951" y="3607"/>
                    <a:ext cx="9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23" name="Picture 754"/>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952" y="3608"/>
                    <a:ext cx="9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24" name="Picture 755"/>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953" y="3609"/>
                    <a:ext cx="8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25" name="Picture 756"/>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954" y="3609"/>
                    <a:ext cx="8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26" name="Picture 757"/>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955" y="3610"/>
                    <a:ext cx="8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27" name="Picture 758"/>
                  <p:cNvPicPr>
                    <a:picLocks noChangeAspect="1" noChangeArrowheads="1"/>
                  </p:cNvPicPr>
                  <p:nvPr/>
                </p:nvPicPr>
                <p:blipFill>
                  <a:blip r:embed="rId405">
                    <a:extLst>
                      <a:ext uri="{28A0092B-C50C-407E-A947-70E740481C1C}">
                        <a14:useLocalDpi xmlns:a14="http://schemas.microsoft.com/office/drawing/2010/main" val="0"/>
                      </a:ext>
                    </a:extLst>
                  </a:blip>
                  <a:srcRect/>
                  <a:stretch>
                    <a:fillRect/>
                  </a:stretch>
                </p:blipFill>
                <p:spPr bwMode="auto">
                  <a:xfrm>
                    <a:off x="3956" y="3611"/>
                    <a:ext cx="8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28" name="Picture 759"/>
                  <p:cNvPicPr>
                    <a:picLocks noChangeAspect="1" noChangeArrowheads="1"/>
                  </p:cNvPicPr>
                  <p:nvPr/>
                </p:nvPicPr>
                <p:blipFill>
                  <a:blip r:embed="rId406">
                    <a:extLst>
                      <a:ext uri="{28A0092B-C50C-407E-A947-70E740481C1C}">
                        <a14:useLocalDpi xmlns:a14="http://schemas.microsoft.com/office/drawing/2010/main" val="0"/>
                      </a:ext>
                    </a:extLst>
                  </a:blip>
                  <a:srcRect/>
                  <a:stretch>
                    <a:fillRect/>
                  </a:stretch>
                </p:blipFill>
                <p:spPr bwMode="auto">
                  <a:xfrm>
                    <a:off x="3957" y="3612"/>
                    <a:ext cx="7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29" name="Picture 760"/>
                  <p:cNvPicPr>
                    <a:picLocks noChangeAspect="1" noChangeArrowheads="1"/>
                  </p:cNvPicPr>
                  <p:nvPr/>
                </p:nvPicPr>
                <p:blipFill>
                  <a:blip r:embed="rId407">
                    <a:extLst>
                      <a:ext uri="{28A0092B-C50C-407E-A947-70E740481C1C}">
                        <a14:useLocalDpi xmlns:a14="http://schemas.microsoft.com/office/drawing/2010/main" val="0"/>
                      </a:ext>
                    </a:extLst>
                  </a:blip>
                  <a:srcRect/>
                  <a:stretch>
                    <a:fillRect/>
                  </a:stretch>
                </p:blipFill>
                <p:spPr bwMode="auto">
                  <a:xfrm>
                    <a:off x="3958" y="3613"/>
                    <a:ext cx="7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30" name="Picture 76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959" y="3614"/>
                    <a:ext cx="7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31" name="Picture 762"/>
                  <p:cNvPicPr>
                    <a:picLocks noChangeAspect="1" noChangeArrowheads="1"/>
                  </p:cNvPicPr>
                  <p:nvPr/>
                </p:nvPicPr>
                <p:blipFill>
                  <a:blip r:embed="rId408">
                    <a:extLst>
                      <a:ext uri="{28A0092B-C50C-407E-A947-70E740481C1C}">
                        <a14:useLocalDpi xmlns:a14="http://schemas.microsoft.com/office/drawing/2010/main" val="0"/>
                      </a:ext>
                    </a:extLst>
                  </a:blip>
                  <a:srcRect/>
                  <a:stretch>
                    <a:fillRect/>
                  </a:stretch>
                </p:blipFill>
                <p:spPr bwMode="auto">
                  <a:xfrm>
                    <a:off x="3960" y="3614"/>
                    <a:ext cx="7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32" name="Picture 76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961" y="3615"/>
                    <a:ext cx="7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33" name="Picture 764"/>
                  <p:cNvPicPr>
                    <a:picLocks noChangeAspect="1" noChangeArrowheads="1"/>
                  </p:cNvPicPr>
                  <p:nvPr/>
                </p:nvPicPr>
                <p:blipFill>
                  <a:blip r:embed="rId409">
                    <a:extLst>
                      <a:ext uri="{28A0092B-C50C-407E-A947-70E740481C1C}">
                        <a14:useLocalDpi xmlns:a14="http://schemas.microsoft.com/office/drawing/2010/main" val="0"/>
                      </a:ext>
                    </a:extLst>
                  </a:blip>
                  <a:srcRect/>
                  <a:stretch>
                    <a:fillRect/>
                  </a:stretch>
                </p:blipFill>
                <p:spPr bwMode="auto">
                  <a:xfrm>
                    <a:off x="3962" y="3616"/>
                    <a:ext cx="6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34" name="Picture 76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964" y="3617"/>
                    <a:ext cx="6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35" name="Picture 766"/>
                  <p:cNvPicPr>
                    <a:picLocks noChangeAspect="1" noChangeArrowheads="1"/>
                  </p:cNvPicPr>
                  <p:nvPr/>
                </p:nvPicPr>
                <p:blipFill>
                  <a:blip r:embed="rId410">
                    <a:extLst>
                      <a:ext uri="{28A0092B-C50C-407E-A947-70E740481C1C}">
                        <a14:useLocalDpi xmlns:a14="http://schemas.microsoft.com/office/drawing/2010/main" val="0"/>
                      </a:ext>
                    </a:extLst>
                  </a:blip>
                  <a:srcRect/>
                  <a:stretch>
                    <a:fillRect/>
                  </a:stretch>
                </p:blipFill>
                <p:spPr bwMode="auto">
                  <a:xfrm>
                    <a:off x="3965" y="3618"/>
                    <a:ext cx="6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36" name="Picture 76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966" y="3618"/>
                    <a:ext cx="6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37" name="Picture 768"/>
                  <p:cNvPicPr>
                    <a:picLocks noChangeAspect="1" noChangeArrowheads="1"/>
                  </p:cNvPicPr>
                  <p:nvPr/>
                </p:nvPicPr>
                <p:blipFill>
                  <a:blip r:embed="rId411">
                    <a:extLst>
                      <a:ext uri="{28A0092B-C50C-407E-A947-70E740481C1C}">
                        <a14:useLocalDpi xmlns:a14="http://schemas.microsoft.com/office/drawing/2010/main" val="0"/>
                      </a:ext>
                    </a:extLst>
                  </a:blip>
                  <a:srcRect/>
                  <a:stretch>
                    <a:fillRect/>
                  </a:stretch>
                </p:blipFill>
                <p:spPr bwMode="auto">
                  <a:xfrm>
                    <a:off x="3967" y="3619"/>
                    <a:ext cx="5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38" name="Picture 76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69" y="3620"/>
                    <a:ext cx="5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39" name="Picture 770"/>
                  <p:cNvPicPr>
                    <a:picLocks noChangeAspect="1" noChangeArrowheads="1"/>
                  </p:cNvPicPr>
                  <p:nvPr/>
                </p:nvPicPr>
                <p:blipFill>
                  <a:blip r:embed="rId345">
                    <a:extLst>
                      <a:ext uri="{28A0092B-C50C-407E-A947-70E740481C1C}">
                        <a14:useLocalDpi xmlns:a14="http://schemas.microsoft.com/office/drawing/2010/main" val="0"/>
                      </a:ext>
                    </a:extLst>
                  </a:blip>
                  <a:srcRect/>
                  <a:stretch>
                    <a:fillRect/>
                  </a:stretch>
                </p:blipFill>
                <p:spPr bwMode="auto">
                  <a:xfrm>
                    <a:off x="3970" y="3621"/>
                    <a:ext cx="5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40" name="Picture 771"/>
                  <p:cNvPicPr>
                    <a:picLocks noChangeAspect="1" noChangeArrowheads="1"/>
                  </p:cNvPicPr>
                  <p:nvPr/>
                </p:nvPicPr>
                <p:blipFill>
                  <a:blip r:embed="rId412">
                    <a:extLst>
                      <a:ext uri="{28A0092B-C50C-407E-A947-70E740481C1C}">
                        <a14:useLocalDpi xmlns:a14="http://schemas.microsoft.com/office/drawing/2010/main" val="0"/>
                      </a:ext>
                    </a:extLst>
                  </a:blip>
                  <a:srcRect/>
                  <a:stretch>
                    <a:fillRect/>
                  </a:stretch>
                </p:blipFill>
                <p:spPr bwMode="auto">
                  <a:xfrm>
                    <a:off x="3971" y="3622"/>
                    <a:ext cx="5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41" name="Picture 77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72" y="3623"/>
                    <a:ext cx="4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42" name="Picture 773"/>
                  <p:cNvPicPr>
                    <a:picLocks noChangeAspect="1" noChangeArrowheads="1"/>
                  </p:cNvPicPr>
                  <p:nvPr/>
                </p:nvPicPr>
                <p:blipFill>
                  <a:blip r:embed="rId268">
                    <a:extLst>
                      <a:ext uri="{28A0092B-C50C-407E-A947-70E740481C1C}">
                        <a14:useLocalDpi xmlns:a14="http://schemas.microsoft.com/office/drawing/2010/main" val="0"/>
                      </a:ext>
                    </a:extLst>
                  </a:blip>
                  <a:srcRect/>
                  <a:stretch>
                    <a:fillRect/>
                  </a:stretch>
                </p:blipFill>
                <p:spPr bwMode="auto">
                  <a:xfrm>
                    <a:off x="3975" y="3623"/>
                    <a:ext cx="4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43" name="Picture 774"/>
                  <p:cNvPicPr>
                    <a:picLocks noChangeAspect="1" noChangeArrowheads="1"/>
                  </p:cNvPicPr>
                  <p:nvPr/>
                </p:nvPicPr>
                <p:blipFill>
                  <a:blip r:embed="rId267">
                    <a:extLst>
                      <a:ext uri="{28A0092B-C50C-407E-A947-70E740481C1C}">
                        <a14:useLocalDpi xmlns:a14="http://schemas.microsoft.com/office/drawing/2010/main" val="0"/>
                      </a:ext>
                    </a:extLst>
                  </a:blip>
                  <a:srcRect/>
                  <a:stretch>
                    <a:fillRect/>
                  </a:stretch>
                </p:blipFill>
                <p:spPr bwMode="auto">
                  <a:xfrm>
                    <a:off x="3978" y="3624"/>
                    <a:ext cx="3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44" name="Picture 775"/>
                  <p:cNvPicPr>
                    <a:picLocks noChangeAspect="1" noChangeArrowheads="1"/>
                  </p:cNvPicPr>
                  <p:nvPr/>
                </p:nvPicPr>
                <p:blipFill>
                  <a:blip r:embed="rId127">
                    <a:extLst>
                      <a:ext uri="{28A0092B-C50C-407E-A947-70E740481C1C}">
                        <a14:useLocalDpi xmlns:a14="http://schemas.microsoft.com/office/drawing/2010/main" val="0"/>
                      </a:ext>
                    </a:extLst>
                  </a:blip>
                  <a:srcRect/>
                  <a:stretch>
                    <a:fillRect/>
                  </a:stretch>
                </p:blipFill>
                <p:spPr bwMode="auto">
                  <a:xfrm>
                    <a:off x="3980" y="3625"/>
                    <a:ext cx="3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45" name="Picture 776"/>
                  <p:cNvPicPr>
                    <a:picLocks noChangeAspect="1" noChangeArrowheads="1"/>
                  </p:cNvPicPr>
                  <p:nvPr/>
                </p:nvPicPr>
                <p:blipFill>
                  <a:blip r:embed="rId126">
                    <a:extLst>
                      <a:ext uri="{28A0092B-C50C-407E-A947-70E740481C1C}">
                        <a14:useLocalDpi xmlns:a14="http://schemas.microsoft.com/office/drawing/2010/main" val="0"/>
                      </a:ext>
                    </a:extLst>
                  </a:blip>
                  <a:srcRect/>
                  <a:stretch>
                    <a:fillRect/>
                  </a:stretch>
                </p:blipFill>
                <p:spPr bwMode="auto">
                  <a:xfrm>
                    <a:off x="3983" y="3626"/>
                    <a:ext cx="2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46" name="Picture 777"/>
                  <p:cNvPicPr>
                    <a:picLocks noChangeAspect="1" noChangeArrowheads="1"/>
                  </p:cNvPicPr>
                  <p:nvPr/>
                </p:nvPicPr>
                <p:blipFill>
                  <a:blip r:embed="rId125">
                    <a:extLst>
                      <a:ext uri="{28A0092B-C50C-407E-A947-70E740481C1C}">
                        <a14:useLocalDpi xmlns:a14="http://schemas.microsoft.com/office/drawing/2010/main" val="0"/>
                      </a:ext>
                    </a:extLst>
                  </a:blip>
                  <a:srcRect/>
                  <a:stretch>
                    <a:fillRect/>
                  </a:stretch>
                </p:blipFill>
                <p:spPr bwMode="auto">
                  <a:xfrm>
                    <a:off x="3989" y="3627"/>
                    <a:ext cx="1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47" name="Picture 778"/>
                  <p:cNvPicPr>
                    <a:picLocks noChangeAspect="1" noChangeArrowheads="1"/>
                  </p:cNvPicPr>
                  <p:nvPr/>
                </p:nvPicPr>
                <p:blipFill>
                  <a:blip r:embed="rId210">
                    <a:extLst>
                      <a:ext uri="{28A0092B-C50C-407E-A947-70E740481C1C}">
                        <a14:useLocalDpi xmlns:a14="http://schemas.microsoft.com/office/drawing/2010/main" val="0"/>
                      </a:ext>
                    </a:extLst>
                  </a:blip>
                  <a:srcRect/>
                  <a:stretch>
                    <a:fillRect/>
                  </a:stretch>
                </p:blipFill>
                <p:spPr bwMode="auto">
                  <a:xfrm>
                    <a:off x="3990" y="3528"/>
                    <a:ext cx="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48" name="Picture 779"/>
                  <p:cNvPicPr>
                    <a:picLocks noChangeAspect="1" noChangeArrowheads="1"/>
                  </p:cNvPicPr>
                  <p:nvPr/>
                </p:nvPicPr>
                <p:blipFill>
                  <a:blip r:embed="rId413">
                    <a:extLst>
                      <a:ext uri="{28A0092B-C50C-407E-A947-70E740481C1C}">
                        <a14:useLocalDpi xmlns:a14="http://schemas.microsoft.com/office/drawing/2010/main" val="0"/>
                      </a:ext>
                    </a:extLst>
                  </a:blip>
                  <a:srcRect/>
                  <a:stretch>
                    <a:fillRect/>
                  </a:stretch>
                </p:blipFill>
                <p:spPr bwMode="auto">
                  <a:xfrm>
                    <a:off x="3984" y="3529"/>
                    <a:ext cx="1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49" name="Picture 780"/>
                  <p:cNvPicPr>
                    <a:picLocks noChangeAspect="1" noChangeArrowheads="1"/>
                  </p:cNvPicPr>
                  <p:nvPr/>
                </p:nvPicPr>
                <p:blipFill>
                  <a:blip r:embed="rId212">
                    <a:extLst>
                      <a:ext uri="{28A0092B-C50C-407E-A947-70E740481C1C}">
                        <a14:useLocalDpi xmlns:a14="http://schemas.microsoft.com/office/drawing/2010/main" val="0"/>
                      </a:ext>
                    </a:extLst>
                  </a:blip>
                  <a:srcRect/>
                  <a:stretch>
                    <a:fillRect/>
                  </a:stretch>
                </p:blipFill>
                <p:spPr bwMode="auto">
                  <a:xfrm>
                    <a:off x="3983" y="3530"/>
                    <a:ext cx="2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50" name="Picture 781"/>
                  <p:cNvPicPr>
                    <a:picLocks noChangeAspect="1" noChangeArrowheads="1"/>
                  </p:cNvPicPr>
                  <p:nvPr/>
                </p:nvPicPr>
                <p:blipFill>
                  <a:blip r:embed="rId414">
                    <a:extLst>
                      <a:ext uri="{28A0092B-C50C-407E-A947-70E740481C1C}">
                        <a14:useLocalDpi xmlns:a14="http://schemas.microsoft.com/office/drawing/2010/main" val="0"/>
                      </a:ext>
                    </a:extLst>
                  </a:blip>
                  <a:srcRect/>
                  <a:stretch>
                    <a:fillRect/>
                  </a:stretch>
                </p:blipFill>
                <p:spPr bwMode="auto">
                  <a:xfrm>
                    <a:off x="3980" y="3531"/>
                    <a:ext cx="2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51" name="Picture 782"/>
                  <p:cNvPicPr>
                    <a:picLocks noChangeAspect="1" noChangeArrowheads="1"/>
                  </p:cNvPicPr>
                  <p:nvPr/>
                </p:nvPicPr>
                <p:blipFill>
                  <a:blip r:embed="rId415">
                    <a:extLst>
                      <a:ext uri="{28A0092B-C50C-407E-A947-70E740481C1C}">
                        <a14:useLocalDpi xmlns:a14="http://schemas.microsoft.com/office/drawing/2010/main" val="0"/>
                      </a:ext>
                    </a:extLst>
                  </a:blip>
                  <a:srcRect/>
                  <a:stretch>
                    <a:fillRect/>
                  </a:stretch>
                </p:blipFill>
                <p:spPr bwMode="auto">
                  <a:xfrm>
                    <a:off x="3978" y="3532"/>
                    <a:ext cx="3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52" name="Picture 783"/>
                  <p:cNvPicPr>
                    <a:picLocks noChangeAspect="1" noChangeArrowheads="1"/>
                  </p:cNvPicPr>
                  <p:nvPr/>
                </p:nvPicPr>
                <p:blipFill>
                  <a:blip r:embed="rId416">
                    <a:extLst>
                      <a:ext uri="{28A0092B-C50C-407E-A947-70E740481C1C}">
                        <a14:useLocalDpi xmlns:a14="http://schemas.microsoft.com/office/drawing/2010/main" val="0"/>
                      </a:ext>
                    </a:extLst>
                  </a:blip>
                  <a:srcRect/>
                  <a:stretch>
                    <a:fillRect/>
                  </a:stretch>
                </p:blipFill>
                <p:spPr bwMode="auto">
                  <a:xfrm>
                    <a:off x="3977" y="3532"/>
                    <a:ext cx="3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53" name="Picture 784"/>
                  <p:cNvPicPr>
                    <a:picLocks noChangeAspect="1" noChangeArrowheads="1"/>
                  </p:cNvPicPr>
                  <p:nvPr/>
                </p:nvPicPr>
                <p:blipFill>
                  <a:blip r:embed="rId417">
                    <a:extLst>
                      <a:ext uri="{28A0092B-C50C-407E-A947-70E740481C1C}">
                        <a14:useLocalDpi xmlns:a14="http://schemas.microsoft.com/office/drawing/2010/main" val="0"/>
                      </a:ext>
                    </a:extLst>
                  </a:blip>
                  <a:srcRect/>
                  <a:stretch>
                    <a:fillRect/>
                  </a:stretch>
                </p:blipFill>
                <p:spPr bwMode="auto">
                  <a:xfrm>
                    <a:off x="3975" y="3533"/>
                    <a:ext cx="3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54" name="Picture 785"/>
                  <p:cNvPicPr>
                    <a:picLocks noChangeAspect="1" noChangeArrowheads="1"/>
                  </p:cNvPicPr>
                  <p:nvPr/>
                </p:nvPicPr>
                <p:blipFill>
                  <a:blip r:embed="rId418">
                    <a:extLst>
                      <a:ext uri="{28A0092B-C50C-407E-A947-70E740481C1C}">
                        <a14:useLocalDpi xmlns:a14="http://schemas.microsoft.com/office/drawing/2010/main" val="0"/>
                      </a:ext>
                    </a:extLst>
                  </a:blip>
                  <a:srcRect/>
                  <a:stretch>
                    <a:fillRect/>
                  </a:stretch>
                </p:blipFill>
                <p:spPr bwMode="auto">
                  <a:xfrm>
                    <a:off x="3975" y="3534"/>
                    <a:ext cx="3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55" name="Picture 786"/>
                  <p:cNvPicPr>
                    <a:picLocks noChangeAspect="1" noChangeArrowheads="1"/>
                  </p:cNvPicPr>
                  <p:nvPr/>
                </p:nvPicPr>
                <p:blipFill>
                  <a:blip r:embed="rId250">
                    <a:extLst>
                      <a:ext uri="{28A0092B-C50C-407E-A947-70E740481C1C}">
                        <a14:useLocalDpi xmlns:a14="http://schemas.microsoft.com/office/drawing/2010/main" val="0"/>
                      </a:ext>
                    </a:extLst>
                  </a:blip>
                  <a:srcRect/>
                  <a:stretch>
                    <a:fillRect/>
                  </a:stretch>
                </p:blipFill>
                <p:spPr bwMode="auto">
                  <a:xfrm>
                    <a:off x="3973" y="3535"/>
                    <a:ext cx="4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56" name="Picture 787"/>
                  <p:cNvPicPr>
                    <a:picLocks noChangeAspect="1" noChangeArrowheads="1"/>
                  </p:cNvPicPr>
                  <p:nvPr/>
                </p:nvPicPr>
                <p:blipFill>
                  <a:blip r:embed="rId249">
                    <a:extLst>
                      <a:ext uri="{28A0092B-C50C-407E-A947-70E740481C1C}">
                        <a14:useLocalDpi xmlns:a14="http://schemas.microsoft.com/office/drawing/2010/main" val="0"/>
                      </a:ext>
                    </a:extLst>
                  </a:blip>
                  <a:srcRect/>
                  <a:stretch>
                    <a:fillRect/>
                  </a:stretch>
                </p:blipFill>
                <p:spPr bwMode="auto">
                  <a:xfrm>
                    <a:off x="3972" y="3536"/>
                    <a:ext cx="4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57" name="Picture 788"/>
                  <p:cNvPicPr>
                    <a:picLocks noChangeAspect="1" noChangeArrowheads="1"/>
                  </p:cNvPicPr>
                  <p:nvPr/>
                </p:nvPicPr>
                <p:blipFill>
                  <a:blip r:embed="rId248">
                    <a:extLst>
                      <a:ext uri="{28A0092B-C50C-407E-A947-70E740481C1C}">
                        <a14:useLocalDpi xmlns:a14="http://schemas.microsoft.com/office/drawing/2010/main" val="0"/>
                      </a:ext>
                    </a:extLst>
                  </a:blip>
                  <a:srcRect/>
                  <a:stretch>
                    <a:fillRect/>
                  </a:stretch>
                </p:blipFill>
                <p:spPr bwMode="auto">
                  <a:xfrm>
                    <a:off x="3971" y="3537"/>
                    <a:ext cx="4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58" name="Picture 789"/>
                  <p:cNvPicPr>
                    <a:picLocks noChangeAspect="1" noChangeArrowheads="1"/>
                  </p:cNvPicPr>
                  <p:nvPr/>
                </p:nvPicPr>
                <p:blipFill>
                  <a:blip r:embed="rId246">
                    <a:extLst>
                      <a:ext uri="{28A0092B-C50C-407E-A947-70E740481C1C}">
                        <a14:useLocalDpi xmlns:a14="http://schemas.microsoft.com/office/drawing/2010/main" val="0"/>
                      </a:ext>
                    </a:extLst>
                  </a:blip>
                  <a:srcRect/>
                  <a:stretch>
                    <a:fillRect/>
                  </a:stretch>
                </p:blipFill>
                <p:spPr bwMode="auto">
                  <a:xfrm>
                    <a:off x="3970" y="3537"/>
                    <a:ext cx="4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59" name="Picture 790"/>
                  <p:cNvPicPr>
                    <a:picLocks noChangeAspect="1" noChangeArrowheads="1"/>
                  </p:cNvPicPr>
                  <p:nvPr/>
                </p:nvPicPr>
                <p:blipFill>
                  <a:blip r:embed="rId245">
                    <a:extLst>
                      <a:ext uri="{28A0092B-C50C-407E-A947-70E740481C1C}">
                        <a14:useLocalDpi xmlns:a14="http://schemas.microsoft.com/office/drawing/2010/main" val="0"/>
                      </a:ext>
                    </a:extLst>
                  </a:blip>
                  <a:srcRect/>
                  <a:stretch>
                    <a:fillRect/>
                  </a:stretch>
                </p:blipFill>
                <p:spPr bwMode="auto">
                  <a:xfrm>
                    <a:off x="3969" y="3538"/>
                    <a:ext cx="5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60" name="Picture 791"/>
                  <p:cNvPicPr>
                    <a:picLocks noChangeAspect="1" noChangeArrowheads="1"/>
                  </p:cNvPicPr>
                  <p:nvPr/>
                </p:nvPicPr>
                <p:blipFill>
                  <a:blip r:embed="rId244">
                    <a:extLst>
                      <a:ext uri="{28A0092B-C50C-407E-A947-70E740481C1C}">
                        <a14:useLocalDpi xmlns:a14="http://schemas.microsoft.com/office/drawing/2010/main" val="0"/>
                      </a:ext>
                    </a:extLst>
                  </a:blip>
                  <a:srcRect/>
                  <a:stretch>
                    <a:fillRect/>
                  </a:stretch>
                </p:blipFill>
                <p:spPr bwMode="auto">
                  <a:xfrm>
                    <a:off x="3968" y="3539"/>
                    <a:ext cx="5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61" name="Picture 792"/>
                  <p:cNvPicPr>
                    <a:picLocks noChangeAspect="1" noChangeArrowheads="1"/>
                  </p:cNvPicPr>
                  <p:nvPr/>
                </p:nvPicPr>
                <p:blipFill>
                  <a:blip r:embed="rId226">
                    <a:extLst>
                      <a:ext uri="{28A0092B-C50C-407E-A947-70E740481C1C}">
                        <a14:useLocalDpi xmlns:a14="http://schemas.microsoft.com/office/drawing/2010/main" val="0"/>
                      </a:ext>
                    </a:extLst>
                  </a:blip>
                  <a:srcRect/>
                  <a:stretch>
                    <a:fillRect/>
                  </a:stretch>
                </p:blipFill>
                <p:spPr bwMode="auto">
                  <a:xfrm>
                    <a:off x="3967" y="3540"/>
                    <a:ext cx="5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62" name="Picture 793"/>
                  <p:cNvPicPr>
                    <a:picLocks noChangeAspect="1" noChangeArrowheads="1"/>
                  </p:cNvPicPr>
                  <p:nvPr/>
                </p:nvPicPr>
                <p:blipFill>
                  <a:blip r:embed="rId227">
                    <a:extLst>
                      <a:ext uri="{28A0092B-C50C-407E-A947-70E740481C1C}">
                        <a14:useLocalDpi xmlns:a14="http://schemas.microsoft.com/office/drawing/2010/main" val="0"/>
                      </a:ext>
                    </a:extLst>
                  </a:blip>
                  <a:srcRect/>
                  <a:stretch>
                    <a:fillRect/>
                  </a:stretch>
                </p:blipFill>
                <p:spPr bwMode="auto">
                  <a:xfrm>
                    <a:off x="3966" y="3541"/>
                    <a:ext cx="5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63" name="Picture 794"/>
                  <p:cNvPicPr>
                    <a:picLocks noChangeAspect="1" noChangeArrowheads="1"/>
                  </p:cNvPicPr>
                  <p:nvPr/>
                </p:nvPicPr>
                <p:blipFill>
                  <a:blip r:embed="rId241">
                    <a:extLst>
                      <a:ext uri="{28A0092B-C50C-407E-A947-70E740481C1C}">
                        <a14:useLocalDpi xmlns:a14="http://schemas.microsoft.com/office/drawing/2010/main" val="0"/>
                      </a:ext>
                    </a:extLst>
                  </a:blip>
                  <a:srcRect/>
                  <a:stretch>
                    <a:fillRect/>
                  </a:stretch>
                </p:blipFill>
                <p:spPr bwMode="auto">
                  <a:xfrm>
                    <a:off x="3966" y="3541"/>
                    <a:ext cx="5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64" name="Picture 795"/>
                  <p:cNvPicPr>
                    <a:picLocks noChangeAspect="1" noChangeArrowheads="1"/>
                  </p:cNvPicPr>
                  <p:nvPr/>
                </p:nvPicPr>
                <p:blipFill>
                  <a:blip r:embed="rId419">
                    <a:extLst>
                      <a:ext uri="{28A0092B-C50C-407E-A947-70E740481C1C}">
                        <a14:useLocalDpi xmlns:a14="http://schemas.microsoft.com/office/drawing/2010/main" val="0"/>
                      </a:ext>
                    </a:extLst>
                  </a:blip>
                  <a:srcRect/>
                  <a:stretch>
                    <a:fillRect/>
                  </a:stretch>
                </p:blipFill>
                <p:spPr bwMode="auto">
                  <a:xfrm>
                    <a:off x="3965" y="3542"/>
                    <a:ext cx="5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65" name="Picture 796"/>
                  <p:cNvPicPr>
                    <a:picLocks noChangeAspect="1" noChangeArrowheads="1"/>
                  </p:cNvPicPr>
                  <p:nvPr/>
                </p:nvPicPr>
                <p:blipFill>
                  <a:blip r:embed="rId229">
                    <a:extLst>
                      <a:ext uri="{28A0092B-C50C-407E-A947-70E740481C1C}">
                        <a14:useLocalDpi xmlns:a14="http://schemas.microsoft.com/office/drawing/2010/main" val="0"/>
                      </a:ext>
                    </a:extLst>
                  </a:blip>
                  <a:srcRect/>
                  <a:stretch>
                    <a:fillRect/>
                  </a:stretch>
                </p:blipFill>
                <p:spPr bwMode="auto">
                  <a:xfrm>
                    <a:off x="3965" y="3543"/>
                    <a:ext cx="5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66" name="Picture 797"/>
                  <p:cNvPicPr>
                    <a:picLocks noChangeAspect="1" noChangeArrowheads="1"/>
                  </p:cNvPicPr>
                  <p:nvPr/>
                </p:nvPicPr>
                <p:blipFill>
                  <a:blip r:embed="rId230">
                    <a:extLst>
                      <a:ext uri="{28A0092B-C50C-407E-A947-70E740481C1C}">
                        <a14:useLocalDpi xmlns:a14="http://schemas.microsoft.com/office/drawing/2010/main" val="0"/>
                      </a:ext>
                    </a:extLst>
                  </a:blip>
                  <a:srcRect/>
                  <a:stretch>
                    <a:fillRect/>
                  </a:stretch>
                </p:blipFill>
                <p:spPr bwMode="auto">
                  <a:xfrm>
                    <a:off x="3964" y="3544"/>
                    <a:ext cx="6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67" name="Picture 798"/>
                  <p:cNvPicPr>
                    <a:picLocks noChangeAspect="1" noChangeArrowheads="1"/>
                  </p:cNvPicPr>
                  <p:nvPr/>
                </p:nvPicPr>
                <p:blipFill>
                  <a:blip r:embed="rId420">
                    <a:extLst>
                      <a:ext uri="{28A0092B-C50C-407E-A947-70E740481C1C}">
                        <a14:useLocalDpi xmlns:a14="http://schemas.microsoft.com/office/drawing/2010/main" val="0"/>
                      </a:ext>
                    </a:extLst>
                  </a:blip>
                  <a:srcRect/>
                  <a:stretch>
                    <a:fillRect/>
                  </a:stretch>
                </p:blipFill>
                <p:spPr bwMode="auto">
                  <a:xfrm>
                    <a:off x="3964" y="3545"/>
                    <a:ext cx="6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5137" name="Group 799"/>
                <p:cNvGrpSpPr>
                  <a:grpSpLocks/>
                </p:cNvGrpSpPr>
                <p:nvPr/>
              </p:nvGrpSpPr>
              <p:grpSpPr bwMode="auto">
                <a:xfrm>
                  <a:off x="3604" y="3094"/>
                  <a:ext cx="429" cy="512"/>
                  <a:chOff x="3604" y="3094"/>
                  <a:chExt cx="429" cy="512"/>
                </a:xfrm>
              </p:grpSpPr>
              <p:pic>
                <p:nvPicPr>
                  <p:cNvPr id="7368" name="Picture 800"/>
                  <p:cNvPicPr>
                    <a:picLocks noChangeAspect="1" noChangeArrowheads="1"/>
                  </p:cNvPicPr>
                  <p:nvPr/>
                </p:nvPicPr>
                <p:blipFill>
                  <a:blip r:embed="rId421">
                    <a:extLst>
                      <a:ext uri="{28A0092B-C50C-407E-A947-70E740481C1C}">
                        <a14:useLocalDpi xmlns:a14="http://schemas.microsoft.com/office/drawing/2010/main" val="0"/>
                      </a:ext>
                    </a:extLst>
                  </a:blip>
                  <a:srcRect/>
                  <a:stretch>
                    <a:fillRect/>
                  </a:stretch>
                </p:blipFill>
                <p:spPr bwMode="auto">
                  <a:xfrm>
                    <a:off x="3963" y="3546"/>
                    <a:ext cx="6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69" name="Picture 801"/>
                  <p:cNvPicPr>
                    <a:picLocks noChangeAspect="1" noChangeArrowheads="1"/>
                  </p:cNvPicPr>
                  <p:nvPr/>
                </p:nvPicPr>
                <p:blipFill>
                  <a:blip r:embed="rId422">
                    <a:extLst>
                      <a:ext uri="{28A0092B-C50C-407E-A947-70E740481C1C}">
                        <a14:useLocalDpi xmlns:a14="http://schemas.microsoft.com/office/drawing/2010/main" val="0"/>
                      </a:ext>
                    </a:extLst>
                  </a:blip>
                  <a:srcRect/>
                  <a:stretch>
                    <a:fillRect/>
                  </a:stretch>
                </p:blipFill>
                <p:spPr bwMode="auto">
                  <a:xfrm>
                    <a:off x="3962" y="3546"/>
                    <a:ext cx="65"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0" name="Picture 802"/>
                  <p:cNvPicPr>
                    <a:picLocks noChangeAspect="1" noChangeArrowheads="1"/>
                  </p:cNvPicPr>
                  <p:nvPr/>
                </p:nvPicPr>
                <p:blipFill>
                  <a:blip r:embed="rId423">
                    <a:extLst>
                      <a:ext uri="{28A0092B-C50C-407E-A947-70E740481C1C}">
                        <a14:useLocalDpi xmlns:a14="http://schemas.microsoft.com/office/drawing/2010/main" val="0"/>
                      </a:ext>
                    </a:extLst>
                  </a:blip>
                  <a:srcRect/>
                  <a:stretch>
                    <a:fillRect/>
                  </a:stretch>
                </p:blipFill>
                <p:spPr bwMode="auto">
                  <a:xfrm>
                    <a:off x="3961" y="3548"/>
                    <a:ext cx="67"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1" name="Picture 803"/>
                  <p:cNvPicPr>
                    <a:picLocks noChangeAspect="1" noChangeArrowheads="1"/>
                  </p:cNvPicPr>
                  <p:nvPr/>
                </p:nvPicPr>
                <p:blipFill>
                  <a:blip r:embed="rId424">
                    <a:extLst>
                      <a:ext uri="{28A0092B-C50C-407E-A947-70E740481C1C}">
                        <a14:useLocalDpi xmlns:a14="http://schemas.microsoft.com/office/drawing/2010/main" val="0"/>
                      </a:ext>
                    </a:extLst>
                  </a:blip>
                  <a:srcRect/>
                  <a:stretch>
                    <a:fillRect/>
                  </a:stretch>
                </p:blipFill>
                <p:spPr bwMode="auto">
                  <a:xfrm>
                    <a:off x="3961" y="3550"/>
                    <a:ext cx="6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2" name="Picture 804"/>
                  <p:cNvPicPr>
                    <a:picLocks noChangeAspect="1" noChangeArrowheads="1"/>
                  </p:cNvPicPr>
                  <p:nvPr/>
                </p:nvPicPr>
                <p:blipFill>
                  <a:blip r:embed="rId425">
                    <a:extLst>
                      <a:ext uri="{28A0092B-C50C-407E-A947-70E740481C1C}">
                        <a14:useLocalDpi xmlns:a14="http://schemas.microsoft.com/office/drawing/2010/main" val="0"/>
                      </a:ext>
                    </a:extLst>
                  </a:blip>
                  <a:srcRect/>
                  <a:stretch>
                    <a:fillRect/>
                  </a:stretch>
                </p:blipFill>
                <p:spPr bwMode="auto">
                  <a:xfrm>
                    <a:off x="3960" y="3551"/>
                    <a:ext cx="70"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3" name="Picture 805"/>
                  <p:cNvPicPr>
                    <a:picLocks noChangeAspect="1" noChangeArrowheads="1"/>
                  </p:cNvPicPr>
                  <p:nvPr/>
                </p:nvPicPr>
                <p:blipFill>
                  <a:blip r:embed="rId238">
                    <a:extLst>
                      <a:ext uri="{28A0092B-C50C-407E-A947-70E740481C1C}">
                        <a14:useLocalDpi xmlns:a14="http://schemas.microsoft.com/office/drawing/2010/main" val="0"/>
                      </a:ext>
                    </a:extLst>
                  </a:blip>
                  <a:srcRect/>
                  <a:stretch>
                    <a:fillRect/>
                  </a:stretch>
                </p:blipFill>
                <p:spPr bwMode="auto">
                  <a:xfrm>
                    <a:off x="3960" y="3554"/>
                    <a:ext cx="7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4" name="Picture 806"/>
                  <p:cNvPicPr>
                    <a:picLocks noChangeAspect="1" noChangeArrowheads="1"/>
                  </p:cNvPicPr>
                  <p:nvPr/>
                </p:nvPicPr>
                <p:blipFill>
                  <a:blip r:embed="rId426">
                    <a:extLst>
                      <a:ext uri="{28A0092B-C50C-407E-A947-70E740481C1C}">
                        <a14:useLocalDpi xmlns:a14="http://schemas.microsoft.com/office/drawing/2010/main" val="0"/>
                      </a:ext>
                    </a:extLst>
                  </a:blip>
                  <a:srcRect/>
                  <a:stretch>
                    <a:fillRect/>
                  </a:stretch>
                </p:blipFill>
                <p:spPr bwMode="auto">
                  <a:xfrm>
                    <a:off x="3959" y="3555"/>
                    <a:ext cx="7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5" name="Picture 807"/>
                  <p:cNvPicPr>
                    <a:picLocks noChangeAspect="1" noChangeArrowheads="1"/>
                  </p:cNvPicPr>
                  <p:nvPr/>
                </p:nvPicPr>
                <p:blipFill>
                  <a:blip r:embed="rId427">
                    <a:extLst>
                      <a:ext uri="{28A0092B-C50C-407E-A947-70E740481C1C}">
                        <a14:useLocalDpi xmlns:a14="http://schemas.microsoft.com/office/drawing/2010/main" val="0"/>
                      </a:ext>
                    </a:extLst>
                  </a:blip>
                  <a:srcRect/>
                  <a:stretch>
                    <a:fillRect/>
                  </a:stretch>
                </p:blipFill>
                <p:spPr bwMode="auto">
                  <a:xfrm>
                    <a:off x="3959" y="3556"/>
                    <a:ext cx="72"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6" name="Picture 808"/>
                  <p:cNvPicPr>
                    <a:picLocks noChangeAspect="1" noChangeArrowheads="1"/>
                  </p:cNvPicPr>
                  <p:nvPr/>
                </p:nvPicPr>
                <p:blipFill>
                  <a:blip r:embed="rId428">
                    <a:extLst>
                      <a:ext uri="{28A0092B-C50C-407E-A947-70E740481C1C}">
                        <a14:useLocalDpi xmlns:a14="http://schemas.microsoft.com/office/drawing/2010/main" val="0"/>
                      </a:ext>
                    </a:extLst>
                  </a:blip>
                  <a:srcRect/>
                  <a:stretch>
                    <a:fillRect/>
                  </a:stretch>
                </p:blipFill>
                <p:spPr bwMode="auto">
                  <a:xfrm>
                    <a:off x="3958" y="3558"/>
                    <a:ext cx="7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7" name="Picture 809"/>
                  <p:cNvPicPr>
                    <a:picLocks noChangeAspect="1" noChangeArrowheads="1"/>
                  </p:cNvPicPr>
                  <p:nvPr/>
                </p:nvPicPr>
                <p:blipFill>
                  <a:blip r:embed="rId429">
                    <a:extLst>
                      <a:ext uri="{28A0092B-C50C-407E-A947-70E740481C1C}">
                        <a14:useLocalDpi xmlns:a14="http://schemas.microsoft.com/office/drawing/2010/main" val="0"/>
                      </a:ext>
                    </a:extLst>
                  </a:blip>
                  <a:srcRect/>
                  <a:stretch>
                    <a:fillRect/>
                  </a:stretch>
                </p:blipFill>
                <p:spPr bwMode="auto">
                  <a:xfrm>
                    <a:off x="3958" y="3559"/>
                    <a:ext cx="74" cy="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8" name="Picture 810"/>
                  <p:cNvPicPr>
                    <a:picLocks noChangeAspect="1" noChangeArrowheads="1"/>
                  </p:cNvPicPr>
                  <p:nvPr/>
                </p:nvPicPr>
                <p:blipFill>
                  <a:blip r:embed="rId430" cstate="print">
                    <a:extLst>
                      <a:ext uri="{28A0092B-C50C-407E-A947-70E740481C1C}">
                        <a14:useLocalDpi xmlns:a14="http://schemas.microsoft.com/office/drawing/2010/main" val="0"/>
                      </a:ext>
                    </a:extLst>
                  </a:blip>
                  <a:srcRect/>
                  <a:stretch>
                    <a:fillRect/>
                  </a:stretch>
                </p:blipFill>
                <p:spPr bwMode="auto">
                  <a:xfrm>
                    <a:off x="3957" y="3564"/>
                    <a:ext cx="76" cy="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9" name="Picture 811"/>
                  <p:cNvPicPr>
                    <a:picLocks noChangeAspect="1" noChangeArrowheads="1"/>
                  </p:cNvPicPr>
                  <p:nvPr/>
                </p:nvPicPr>
                <p:blipFill>
                  <a:blip r:embed="rId429">
                    <a:extLst>
                      <a:ext uri="{28A0092B-C50C-407E-A947-70E740481C1C}">
                        <a14:useLocalDpi xmlns:a14="http://schemas.microsoft.com/office/drawing/2010/main" val="0"/>
                      </a:ext>
                    </a:extLst>
                  </a:blip>
                  <a:srcRect/>
                  <a:stretch>
                    <a:fillRect/>
                  </a:stretch>
                </p:blipFill>
                <p:spPr bwMode="auto">
                  <a:xfrm>
                    <a:off x="3958" y="3572"/>
                    <a:ext cx="74" cy="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80" name="Picture 812"/>
                  <p:cNvPicPr>
                    <a:picLocks noChangeAspect="1" noChangeArrowheads="1"/>
                  </p:cNvPicPr>
                  <p:nvPr/>
                </p:nvPicPr>
                <p:blipFill>
                  <a:blip r:embed="rId428">
                    <a:extLst>
                      <a:ext uri="{28A0092B-C50C-407E-A947-70E740481C1C}">
                        <a14:useLocalDpi xmlns:a14="http://schemas.microsoft.com/office/drawing/2010/main" val="0"/>
                      </a:ext>
                    </a:extLst>
                  </a:blip>
                  <a:srcRect/>
                  <a:stretch>
                    <a:fillRect/>
                  </a:stretch>
                </p:blipFill>
                <p:spPr bwMode="auto">
                  <a:xfrm>
                    <a:off x="3959" y="3577"/>
                    <a:ext cx="7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81" name="Picture 813"/>
                  <p:cNvPicPr>
                    <a:picLocks noChangeAspect="1" noChangeArrowheads="1"/>
                  </p:cNvPicPr>
                  <p:nvPr/>
                </p:nvPicPr>
                <p:blipFill>
                  <a:blip r:embed="rId427">
                    <a:extLst>
                      <a:ext uri="{28A0092B-C50C-407E-A947-70E740481C1C}">
                        <a14:useLocalDpi xmlns:a14="http://schemas.microsoft.com/office/drawing/2010/main" val="0"/>
                      </a:ext>
                    </a:extLst>
                  </a:blip>
                  <a:srcRect/>
                  <a:stretch>
                    <a:fillRect/>
                  </a:stretch>
                </p:blipFill>
                <p:spPr bwMode="auto">
                  <a:xfrm>
                    <a:off x="3959" y="3577"/>
                    <a:ext cx="72"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82" name="Picture 814"/>
                  <p:cNvPicPr>
                    <a:picLocks noChangeAspect="1" noChangeArrowheads="1"/>
                  </p:cNvPicPr>
                  <p:nvPr/>
                </p:nvPicPr>
                <p:blipFill>
                  <a:blip r:embed="rId426">
                    <a:extLst>
                      <a:ext uri="{28A0092B-C50C-407E-A947-70E740481C1C}">
                        <a14:useLocalDpi xmlns:a14="http://schemas.microsoft.com/office/drawing/2010/main" val="0"/>
                      </a:ext>
                    </a:extLst>
                  </a:blip>
                  <a:srcRect/>
                  <a:stretch>
                    <a:fillRect/>
                  </a:stretch>
                </p:blipFill>
                <p:spPr bwMode="auto">
                  <a:xfrm>
                    <a:off x="3960" y="3579"/>
                    <a:ext cx="71"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83" name="Picture 815"/>
                  <p:cNvPicPr>
                    <a:picLocks noChangeAspect="1" noChangeArrowheads="1"/>
                  </p:cNvPicPr>
                  <p:nvPr/>
                </p:nvPicPr>
                <p:blipFill>
                  <a:blip r:embed="rId238">
                    <a:extLst>
                      <a:ext uri="{28A0092B-C50C-407E-A947-70E740481C1C}">
                        <a14:useLocalDpi xmlns:a14="http://schemas.microsoft.com/office/drawing/2010/main" val="0"/>
                      </a:ext>
                    </a:extLst>
                  </a:blip>
                  <a:srcRect/>
                  <a:stretch>
                    <a:fillRect/>
                  </a:stretch>
                </p:blipFill>
                <p:spPr bwMode="auto">
                  <a:xfrm>
                    <a:off x="3960" y="3581"/>
                    <a:ext cx="7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84" name="Picture 816"/>
                  <p:cNvPicPr>
                    <a:picLocks noChangeAspect="1" noChangeArrowheads="1"/>
                  </p:cNvPicPr>
                  <p:nvPr/>
                </p:nvPicPr>
                <p:blipFill>
                  <a:blip r:embed="rId237">
                    <a:extLst>
                      <a:ext uri="{28A0092B-C50C-407E-A947-70E740481C1C}">
                        <a14:useLocalDpi xmlns:a14="http://schemas.microsoft.com/office/drawing/2010/main" val="0"/>
                      </a:ext>
                    </a:extLst>
                  </a:blip>
                  <a:srcRect/>
                  <a:stretch>
                    <a:fillRect/>
                  </a:stretch>
                </p:blipFill>
                <p:spPr bwMode="auto">
                  <a:xfrm>
                    <a:off x="3961" y="3582"/>
                    <a:ext cx="6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85" name="Picture 817"/>
                  <p:cNvPicPr>
                    <a:picLocks noChangeAspect="1" noChangeArrowheads="1"/>
                  </p:cNvPicPr>
                  <p:nvPr/>
                </p:nvPicPr>
                <p:blipFill>
                  <a:blip r:embed="rId431">
                    <a:extLst>
                      <a:ext uri="{28A0092B-C50C-407E-A947-70E740481C1C}">
                        <a14:useLocalDpi xmlns:a14="http://schemas.microsoft.com/office/drawing/2010/main" val="0"/>
                      </a:ext>
                    </a:extLst>
                  </a:blip>
                  <a:srcRect/>
                  <a:stretch>
                    <a:fillRect/>
                  </a:stretch>
                </p:blipFill>
                <p:spPr bwMode="auto">
                  <a:xfrm>
                    <a:off x="3961" y="3583"/>
                    <a:ext cx="6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86" name="Picture 818"/>
                  <p:cNvPicPr>
                    <a:picLocks noChangeAspect="1" noChangeArrowheads="1"/>
                  </p:cNvPicPr>
                  <p:nvPr/>
                </p:nvPicPr>
                <p:blipFill>
                  <a:blip r:embed="rId235">
                    <a:extLst>
                      <a:ext uri="{28A0092B-C50C-407E-A947-70E740481C1C}">
                        <a14:useLocalDpi xmlns:a14="http://schemas.microsoft.com/office/drawing/2010/main" val="0"/>
                      </a:ext>
                    </a:extLst>
                  </a:blip>
                  <a:srcRect/>
                  <a:stretch>
                    <a:fillRect/>
                  </a:stretch>
                </p:blipFill>
                <p:spPr bwMode="auto">
                  <a:xfrm>
                    <a:off x="3961" y="3584"/>
                    <a:ext cx="6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87" name="Picture 819"/>
                  <p:cNvPicPr>
                    <a:picLocks noChangeAspect="1" noChangeArrowheads="1"/>
                  </p:cNvPicPr>
                  <p:nvPr/>
                </p:nvPicPr>
                <p:blipFill>
                  <a:blip r:embed="rId432">
                    <a:extLst>
                      <a:ext uri="{28A0092B-C50C-407E-A947-70E740481C1C}">
                        <a14:useLocalDpi xmlns:a14="http://schemas.microsoft.com/office/drawing/2010/main" val="0"/>
                      </a:ext>
                    </a:extLst>
                  </a:blip>
                  <a:srcRect/>
                  <a:stretch>
                    <a:fillRect/>
                  </a:stretch>
                </p:blipFill>
                <p:spPr bwMode="auto">
                  <a:xfrm>
                    <a:off x="3962" y="3585"/>
                    <a:ext cx="6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88" name="Picture 820"/>
                  <p:cNvPicPr>
                    <a:picLocks noChangeAspect="1" noChangeArrowheads="1"/>
                  </p:cNvPicPr>
                  <p:nvPr/>
                </p:nvPicPr>
                <p:blipFill>
                  <a:blip r:embed="rId433">
                    <a:extLst>
                      <a:ext uri="{28A0092B-C50C-407E-A947-70E740481C1C}">
                        <a14:useLocalDpi xmlns:a14="http://schemas.microsoft.com/office/drawing/2010/main" val="0"/>
                      </a:ext>
                    </a:extLst>
                  </a:blip>
                  <a:srcRect/>
                  <a:stretch>
                    <a:fillRect/>
                  </a:stretch>
                </p:blipFill>
                <p:spPr bwMode="auto">
                  <a:xfrm>
                    <a:off x="3962" y="3586"/>
                    <a:ext cx="6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89" name="Picture 821"/>
                  <p:cNvPicPr>
                    <a:picLocks noChangeAspect="1" noChangeArrowheads="1"/>
                  </p:cNvPicPr>
                  <p:nvPr/>
                </p:nvPicPr>
                <p:blipFill>
                  <a:blip r:embed="rId434">
                    <a:extLst>
                      <a:ext uri="{28A0092B-C50C-407E-A947-70E740481C1C}">
                        <a14:useLocalDpi xmlns:a14="http://schemas.microsoft.com/office/drawing/2010/main" val="0"/>
                      </a:ext>
                    </a:extLst>
                  </a:blip>
                  <a:srcRect/>
                  <a:stretch>
                    <a:fillRect/>
                  </a:stretch>
                </p:blipFill>
                <p:spPr bwMode="auto">
                  <a:xfrm>
                    <a:off x="3963" y="3587"/>
                    <a:ext cx="6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90" name="Picture 822"/>
                  <p:cNvPicPr>
                    <a:picLocks noChangeAspect="1" noChangeArrowheads="1"/>
                  </p:cNvPicPr>
                  <p:nvPr/>
                </p:nvPicPr>
                <p:blipFill>
                  <a:blip r:embed="rId232">
                    <a:extLst>
                      <a:ext uri="{28A0092B-C50C-407E-A947-70E740481C1C}">
                        <a14:useLocalDpi xmlns:a14="http://schemas.microsoft.com/office/drawing/2010/main" val="0"/>
                      </a:ext>
                    </a:extLst>
                  </a:blip>
                  <a:srcRect/>
                  <a:stretch>
                    <a:fillRect/>
                  </a:stretch>
                </p:blipFill>
                <p:spPr bwMode="auto">
                  <a:xfrm>
                    <a:off x="3964" y="3587"/>
                    <a:ext cx="64"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91" name="Picture 823"/>
                  <p:cNvPicPr>
                    <a:picLocks noChangeAspect="1" noChangeArrowheads="1"/>
                  </p:cNvPicPr>
                  <p:nvPr/>
                </p:nvPicPr>
                <p:blipFill>
                  <a:blip r:embed="rId435">
                    <a:extLst>
                      <a:ext uri="{28A0092B-C50C-407E-A947-70E740481C1C}">
                        <a14:useLocalDpi xmlns:a14="http://schemas.microsoft.com/office/drawing/2010/main" val="0"/>
                      </a:ext>
                    </a:extLst>
                  </a:blip>
                  <a:srcRect/>
                  <a:stretch>
                    <a:fillRect/>
                  </a:stretch>
                </p:blipFill>
                <p:spPr bwMode="auto">
                  <a:xfrm>
                    <a:off x="3965" y="3589"/>
                    <a:ext cx="6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92" name="Picture 824"/>
                  <p:cNvPicPr>
                    <a:picLocks noChangeAspect="1" noChangeArrowheads="1"/>
                  </p:cNvPicPr>
                  <p:nvPr/>
                </p:nvPicPr>
                <p:blipFill>
                  <a:blip r:embed="rId230">
                    <a:extLst>
                      <a:ext uri="{28A0092B-C50C-407E-A947-70E740481C1C}">
                        <a14:useLocalDpi xmlns:a14="http://schemas.microsoft.com/office/drawing/2010/main" val="0"/>
                      </a:ext>
                    </a:extLst>
                  </a:blip>
                  <a:srcRect/>
                  <a:stretch>
                    <a:fillRect/>
                  </a:stretch>
                </p:blipFill>
                <p:spPr bwMode="auto">
                  <a:xfrm>
                    <a:off x="3965" y="3590"/>
                    <a:ext cx="6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93" name="Picture 825"/>
                  <p:cNvPicPr>
                    <a:picLocks noChangeAspect="1" noChangeArrowheads="1"/>
                  </p:cNvPicPr>
                  <p:nvPr/>
                </p:nvPicPr>
                <p:blipFill>
                  <a:blip r:embed="rId436">
                    <a:extLst>
                      <a:ext uri="{28A0092B-C50C-407E-A947-70E740481C1C}">
                        <a14:useLocalDpi xmlns:a14="http://schemas.microsoft.com/office/drawing/2010/main" val="0"/>
                      </a:ext>
                    </a:extLst>
                  </a:blip>
                  <a:srcRect/>
                  <a:stretch>
                    <a:fillRect/>
                  </a:stretch>
                </p:blipFill>
                <p:spPr bwMode="auto">
                  <a:xfrm>
                    <a:off x="3966" y="3591"/>
                    <a:ext cx="6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94" name="Picture 826"/>
                  <p:cNvPicPr>
                    <a:picLocks noChangeAspect="1" noChangeArrowheads="1"/>
                  </p:cNvPicPr>
                  <p:nvPr/>
                </p:nvPicPr>
                <p:blipFill>
                  <a:blip r:embed="rId419">
                    <a:extLst>
                      <a:ext uri="{28A0092B-C50C-407E-A947-70E740481C1C}">
                        <a14:useLocalDpi xmlns:a14="http://schemas.microsoft.com/office/drawing/2010/main" val="0"/>
                      </a:ext>
                    </a:extLst>
                  </a:blip>
                  <a:srcRect/>
                  <a:stretch>
                    <a:fillRect/>
                  </a:stretch>
                </p:blipFill>
                <p:spPr bwMode="auto">
                  <a:xfrm>
                    <a:off x="3967" y="3591"/>
                    <a:ext cx="5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95" name="Picture 827"/>
                  <p:cNvPicPr>
                    <a:picLocks noChangeAspect="1" noChangeArrowheads="1"/>
                  </p:cNvPicPr>
                  <p:nvPr/>
                </p:nvPicPr>
                <p:blipFill>
                  <a:blip r:embed="rId228">
                    <a:extLst>
                      <a:ext uri="{28A0092B-C50C-407E-A947-70E740481C1C}">
                        <a14:useLocalDpi xmlns:a14="http://schemas.microsoft.com/office/drawing/2010/main" val="0"/>
                      </a:ext>
                    </a:extLst>
                  </a:blip>
                  <a:srcRect/>
                  <a:stretch>
                    <a:fillRect/>
                  </a:stretch>
                </p:blipFill>
                <p:spPr bwMode="auto">
                  <a:xfrm>
                    <a:off x="3967" y="3592"/>
                    <a:ext cx="5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96" name="Picture 828"/>
                  <p:cNvPicPr>
                    <a:picLocks noChangeAspect="1" noChangeArrowheads="1"/>
                  </p:cNvPicPr>
                  <p:nvPr/>
                </p:nvPicPr>
                <p:blipFill>
                  <a:blip r:embed="rId227">
                    <a:extLst>
                      <a:ext uri="{28A0092B-C50C-407E-A947-70E740481C1C}">
                        <a14:useLocalDpi xmlns:a14="http://schemas.microsoft.com/office/drawing/2010/main" val="0"/>
                      </a:ext>
                    </a:extLst>
                  </a:blip>
                  <a:srcRect/>
                  <a:stretch>
                    <a:fillRect/>
                  </a:stretch>
                </p:blipFill>
                <p:spPr bwMode="auto">
                  <a:xfrm>
                    <a:off x="3968" y="3593"/>
                    <a:ext cx="5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97" name="Picture 829"/>
                  <p:cNvPicPr>
                    <a:picLocks noChangeAspect="1" noChangeArrowheads="1"/>
                  </p:cNvPicPr>
                  <p:nvPr/>
                </p:nvPicPr>
                <p:blipFill>
                  <a:blip r:embed="rId242">
                    <a:extLst>
                      <a:ext uri="{28A0092B-C50C-407E-A947-70E740481C1C}">
                        <a14:useLocalDpi xmlns:a14="http://schemas.microsoft.com/office/drawing/2010/main" val="0"/>
                      </a:ext>
                    </a:extLst>
                  </a:blip>
                  <a:srcRect/>
                  <a:stretch>
                    <a:fillRect/>
                  </a:stretch>
                </p:blipFill>
                <p:spPr bwMode="auto">
                  <a:xfrm>
                    <a:off x="3969" y="3594"/>
                    <a:ext cx="5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98" name="Picture 830"/>
                  <p:cNvPicPr>
                    <a:picLocks noChangeAspect="1" noChangeArrowheads="1"/>
                  </p:cNvPicPr>
                  <p:nvPr/>
                </p:nvPicPr>
                <p:blipFill>
                  <a:blip r:embed="rId243">
                    <a:extLst>
                      <a:ext uri="{28A0092B-C50C-407E-A947-70E740481C1C}">
                        <a14:useLocalDpi xmlns:a14="http://schemas.microsoft.com/office/drawing/2010/main" val="0"/>
                      </a:ext>
                    </a:extLst>
                  </a:blip>
                  <a:srcRect/>
                  <a:stretch>
                    <a:fillRect/>
                  </a:stretch>
                </p:blipFill>
                <p:spPr bwMode="auto">
                  <a:xfrm>
                    <a:off x="3970" y="3595"/>
                    <a:ext cx="5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99" name="Picture 831"/>
                  <p:cNvPicPr>
                    <a:picLocks noChangeAspect="1" noChangeArrowheads="1"/>
                  </p:cNvPicPr>
                  <p:nvPr/>
                </p:nvPicPr>
                <p:blipFill>
                  <a:blip r:embed="rId224">
                    <a:extLst>
                      <a:ext uri="{28A0092B-C50C-407E-A947-70E740481C1C}">
                        <a14:useLocalDpi xmlns:a14="http://schemas.microsoft.com/office/drawing/2010/main" val="0"/>
                      </a:ext>
                    </a:extLst>
                  </a:blip>
                  <a:srcRect/>
                  <a:stretch>
                    <a:fillRect/>
                  </a:stretch>
                </p:blipFill>
                <p:spPr bwMode="auto">
                  <a:xfrm>
                    <a:off x="3970" y="3596"/>
                    <a:ext cx="5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00" name="Picture 832"/>
                  <p:cNvPicPr>
                    <a:picLocks noChangeAspect="1" noChangeArrowheads="1"/>
                  </p:cNvPicPr>
                  <p:nvPr/>
                </p:nvPicPr>
                <p:blipFill>
                  <a:blip r:embed="rId223">
                    <a:extLst>
                      <a:ext uri="{28A0092B-C50C-407E-A947-70E740481C1C}">
                        <a14:useLocalDpi xmlns:a14="http://schemas.microsoft.com/office/drawing/2010/main" val="0"/>
                      </a:ext>
                    </a:extLst>
                  </a:blip>
                  <a:srcRect/>
                  <a:stretch>
                    <a:fillRect/>
                  </a:stretch>
                </p:blipFill>
                <p:spPr bwMode="auto">
                  <a:xfrm>
                    <a:off x="3971" y="3596"/>
                    <a:ext cx="50"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01" name="Picture 833"/>
                  <p:cNvPicPr>
                    <a:picLocks noChangeAspect="1" noChangeArrowheads="1"/>
                  </p:cNvPicPr>
                  <p:nvPr/>
                </p:nvPicPr>
                <p:blipFill>
                  <a:blip r:embed="rId222">
                    <a:extLst>
                      <a:ext uri="{28A0092B-C50C-407E-A947-70E740481C1C}">
                        <a14:useLocalDpi xmlns:a14="http://schemas.microsoft.com/office/drawing/2010/main" val="0"/>
                      </a:ext>
                    </a:extLst>
                  </a:blip>
                  <a:srcRect/>
                  <a:stretch>
                    <a:fillRect/>
                  </a:stretch>
                </p:blipFill>
                <p:spPr bwMode="auto">
                  <a:xfrm>
                    <a:off x="3972" y="3597"/>
                    <a:ext cx="4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02" name="Picture 834"/>
                  <p:cNvPicPr>
                    <a:picLocks noChangeAspect="1" noChangeArrowheads="1"/>
                  </p:cNvPicPr>
                  <p:nvPr/>
                </p:nvPicPr>
                <p:blipFill>
                  <a:blip r:embed="rId248">
                    <a:extLst>
                      <a:ext uri="{28A0092B-C50C-407E-A947-70E740481C1C}">
                        <a14:useLocalDpi xmlns:a14="http://schemas.microsoft.com/office/drawing/2010/main" val="0"/>
                      </a:ext>
                    </a:extLst>
                  </a:blip>
                  <a:srcRect/>
                  <a:stretch>
                    <a:fillRect/>
                  </a:stretch>
                </p:blipFill>
                <p:spPr bwMode="auto">
                  <a:xfrm>
                    <a:off x="3973" y="3598"/>
                    <a:ext cx="4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03" name="Picture 835"/>
                  <p:cNvPicPr>
                    <a:picLocks noChangeAspect="1" noChangeArrowheads="1"/>
                  </p:cNvPicPr>
                  <p:nvPr/>
                </p:nvPicPr>
                <p:blipFill>
                  <a:blip r:embed="rId249">
                    <a:extLst>
                      <a:ext uri="{28A0092B-C50C-407E-A947-70E740481C1C}">
                        <a14:useLocalDpi xmlns:a14="http://schemas.microsoft.com/office/drawing/2010/main" val="0"/>
                      </a:ext>
                    </a:extLst>
                  </a:blip>
                  <a:srcRect/>
                  <a:stretch>
                    <a:fillRect/>
                  </a:stretch>
                </p:blipFill>
                <p:spPr bwMode="auto">
                  <a:xfrm>
                    <a:off x="3974" y="3599"/>
                    <a:ext cx="4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04" name="Picture 836"/>
                  <p:cNvPicPr>
                    <a:picLocks noChangeAspect="1" noChangeArrowheads="1"/>
                  </p:cNvPicPr>
                  <p:nvPr/>
                </p:nvPicPr>
                <p:blipFill>
                  <a:blip r:embed="rId250">
                    <a:extLst>
                      <a:ext uri="{28A0092B-C50C-407E-A947-70E740481C1C}">
                        <a14:useLocalDpi xmlns:a14="http://schemas.microsoft.com/office/drawing/2010/main" val="0"/>
                      </a:ext>
                    </a:extLst>
                  </a:blip>
                  <a:srcRect/>
                  <a:stretch>
                    <a:fillRect/>
                  </a:stretch>
                </p:blipFill>
                <p:spPr bwMode="auto">
                  <a:xfrm>
                    <a:off x="3975" y="3600"/>
                    <a:ext cx="4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05" name="Picture 837"/>
                  <p:cNvPicPr>
                    <a:picLocks noChangeAspect="1" noChangeArrowheads="1"/>
                  </p:cNvPicPr>
                  <p:nvPr/>
                </p:nvPicPr>
                <p:blipFill>
                  <a:blip r:embed="rId418">
                    <a:extLst>
                      <a:ext uri="{28A0092B-C50C-407E-A947-70E740481C1C}">
                        <a14:useLocalDpi xmlns:a14="http://schemas.microsoft.com/office/drawing/2010/main" val="0"/>
                      </a:ext>
                    </a:extLst>
                  </a:blip>
                  <a:srcRect/>
                  <a:stretch>
                    <a:fillRect/>
                  </a:stretch>
                </p:blipFill>
                <p:spPr bwMode="auto">
                  <a:xfrm>
                    <a:off x="3976" y="3600"/>
                    <a:ext cx="39"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06" name="Picture 838"/>
                  <p:cNvPicPr>
                    <a:picLocks noChangeAspect="1" noChangeArrowheads="1"/>
                  </p:cNvPicPr>
                  <p:nvPr/>
                </p:nvPicPr>
                <p:blipFill>
                  <a:blip r:embed="rId417">
                    <a:extLst>
                      <a:ext uri="{28A0092B-C50C-407E-A947-70E740481C1C}">
                        <a14:useLocalDpi xmlns:a14="http://schemas.microsoft.com/office/drawing/2010/main" val="0"/>
                      </a:ext>
                    </a:extLst>
                  </a:blip>
                  <a:srcRect/>
                  <a:stretch>
                    <a:fillRect/>
                  </a:stretch>
                </p:blipFill>
                <p:spPr bwMode="auto">
                  <a:xfrm>
                    <a:off x="3978" y="3601"/>
                    <a:ext cx="3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07" name="Picture 839"/>
                  <p:cNvPicPr>
                    <a:picLocks noChangeAspect="1" noChangeArrowheads="1"/>
                  </p:cNvPicPr>
                  <p:nvPr/>
                </p:nvPicPr>
                <p:blipFill>
                  <a:blip r:embed="rId416">
                    <a:extLst>
                      <a:ext uri="{28A0092B-C50C-407E-A947-70E740481C1C}">
                        <a14:useLocalDpi xmlns:a14="http://schemas.microsoft.com/office/drawing/2010/main" val="0"/>
                      </a:ext>
                    </a:extLst>
                  </a:blip>
                  <a:srcRect/>
                  <a:stretch>
                    <a:fillRect/>
                  </a:stretch>
                </p:blipFill>
                <p:spPr bwMode="auto">
                  <a:xfrm>
                    <a:off x="3979" y="3602"/>
                    <a:ext cx="3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08" name="Picture 840"/>
                  <p:cNvPicPr>
                    <a:picLocks noChangeAspect="1" noChangeArrowheads="1"/>
                  </p:cNvPicPr>
                  <p:nvPr/>
                </p:nvPicPr>
                <p:blipFill>
                  <a:blip r:embed="rId415">
                    <a:extLst>
                      <a:ext uri="{28A0092B-C50C-407E-A947-70E740481C1C}">
                        <a14:useLocalDpi xmlns:a14="http://schemas.microsoft.com/office/drawing/2010/main" val="0"/>
                      </a:ext>
                    </a:extLst>
                  </a:blip>
                  <a:srcRect/>
                  <a:stretch>
                    <a:fillRect/>
                  </a:stretch>
                </p:blipFill>
                <p:spPr bwMode="auto">
                  <a:xfrm>
                    <a:off x="3980" y="3603"/>
                    <a:ext cx="3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09" name="Picture 841"/>
                  <p:cNvPicPr>
                    <a:picLocks noChangeAspect="1" noChangeArrowheads="1"/>
                  </p:cNvPicPr>
                  <p:nvPr/>
                </p:nvPicPr>
                <p:blipFill>
                  <a:blip r:embed="rId414">
                    <a:extLst>
                      <a:ext uri="{28A0092B-C50C-407E-A947-70E740481C1C}">
                        <a14:useLocalDpi xmlns:a14="http://schemas.microsoft.com/office/drawing/2010/main" val="0"/>
                      </a:ext>
                    </a:extLst>
                  </a:blip>
                  <a:srcRect/>
                  <a:stretch>
                    <a:fillRect/>
                  </a:stretch>
                </p:blipFill>
                <p:spPr bwMode="auto">
                  <a:xfrm>
                    <a:off x="3983" y="3604"/>
                    <a:ext cx="2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10" name="Picture 842"/>
                  <p:cNvPicPr>
                    <a:picLocks noChangeAspect="1" noChangeArrowheads="1"/>
                  </p:cNvPicPr>
                  <p:nvPr/>
                </p:nvPicPr>
                <p:blipFill>
                  <a:blip r:embed="rId212">
                    <a:extLst>
                      <a:ext uri="{28A0092B-C50C-407E-A947-70E740481C1C}">
                        <a14:useLocalDpi xmlns:a14="http://schemas.microsoft.com/office/drawing/2010/main" val="0"/>
                      </a:ext>
                    </a:extLst>
                  </a:blip>
                  <a:srcRect/>
                  <a:stretch>
                    <a:fillRect/>
                  </a:stretch>
                </p:blipFill>
                <p:spPr bwMode="auto">
                  <a:xfrm>
                    <a:off x="3985" y="3605"/>
                    <a:ext cx="2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11" name="Picture 843"/>
                  <p:cNvPicPr>
                    <a:picLocks noChangeAspect="1" noChangeArrowheads="1"/>
                  </p:cNvPicPr>
                  <p:nvPr/>
                </p:nvPicPr>
                <p:blipFill>
                  <a:blip r:embed="rId413">
                    <a:extLst>
                      <a:ext uri="{28A0092B-C50C-407E-A947-70E740481C1C}">
                        <a14:useLocalDpi xmlns:a14="http://schemas.microsoft.com/office/drawing/2010/main" val="0"/>
                      </a:ext>
                    </a:extLst>
                  </a:blip>
                  <a:srcRect/>
                  <a:stretch>
                    <a:fillRect/>
                  </a:stretch>
                </p:blipFill>
                <p:spPr bwMode="auto">
                  <a:xfrm>
                    <a:off x="3987" y="3605"/>
                    <a:ext cx="1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12" name="Picture 844"/>
                  <p:cNvPicPr>
                    <a:picLocks noChangeAspect="1" noChangeArrowheads="1"/>
                  </p:cNvPicPr>
                  <p:nvPr/>
                </p:nvPicPr>
                <p:blipFill>
                  <a:blip r:embed="rId437">
                    <a:extLst>
                      <a:ext uri="{28A0092B-C50C-407E-A947-70E740481C1C}">
                        <a14:useLocalDpi xmlns:a14="http://schemas.microsoft.com/office/drawing/2010/main" val="0"/>
                      </a:ext>
                    </a:extLst>
                  </a:blip>
                  <a:srcRect/>
                  <a:stretch>
                    <a:fillRect/>
                  </a:stretch>
                </p:blipFill>
                <p:spPr bwMode="auto">
                  <a:xfrm>
                    <a:off x="3993" y="3553"/>
                    <a:ext cx="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13" name="Picture 845"/>
                  <p:cNvPicPr>
                    <a:picLocks noChangeAspect="1" noChangeArrowheads="1"/>
                  </p:cNvPicPr>
                  <p:nvPr/>
                </p:nvPicPr>
                <p:blipFill>
                  <a:blip r:embed="rId438">
                    <a:extLst>
                      <a:ext uri="{28A0092B-C50C-407E-A947-70E740481C1C}">
                        <a14:useLocalDpi xmlns:a14="http://schemas.microsoft.com/office/drawing/2010/main" val="0"/>
                      </a:ext>
                    </a:extLst>
                  </a:blip>
                  <a:srcRect/>
                  <a:stretch>
                    <a:fillRect/>
                  </a:stretch>
                </p:blipFill>
                <p:spPr bwMode="auto">
                  <a:xfrm>
                    <a:off x="3989" y="3554"/>
                    <a:ext cx="1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14" name="Picture 846"/>
                  <p:cNvPicPr>
                    <a:picLocks noChangeAspect="1" noChangeArrowheads="1"/>
                  </p:cNvPicPr>
                  <p:nvPr/>
                </p:nvPicPr>
                <p:blipFill>
                  <a:blip r:embed="rId439">
                    <a:extLst>
                      <a:ext uri="{28A0092B-C50C-407E-A947-70E740481C1C}">
                        <a14:useLocalDpi xmlns:a14="http://schemas.microsoft.com/office/drawing/2010/main" val="0"/>
                      </a:ext>
                    </a:extLst>
                  </a:blip>
                  <a:srcRect/>
                  <a:stretch>
                    <a:fillRect/>
                  </a:stretch>
                </p:blipFill>
                <p:spPr bwMode="auto">
                  <a:xfrm>
                    <a:off x="3988" y="3555"/>
                    <a:ext cx="1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15" name="Picture 847"/>
                  <p:cNvPicPr>
                    <a:picLocks noChangeAspect="1" noChangeArrowheads="1"/>
                  </p:cNvPicPr>
                  <p:nvPr/>
                </p:nvPicPr>
                <p:blipFill>
                  <a:blip r:embed="rId440">
                    <a:extLst>
                      <a:ext uri="{28A0092B-C50C-407E-A947-70E740481C1C}">
                        <a14:useLocalDpi xmlns:a14="http://schemas.microsoft.com/office/drawing/2010/main" val="0"/>
                      </a:ext>
                    </a:extLst>
                  </a:blip>
                  <a:srcRect/>
                  <a:stretch>
                    <a:fillRect/>
                  </a:stretch>
                </p:blipFill>
                <p:spPr bwMode="auto">
                  <a:xfrm>
                    <a:off x="3987" y="3555"/>
                    <a:ext cx="1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16" name="Picture 848"/>
                  <p:cNvPicPr>
                    <a:picLocks noChangeAspect="1" noChangeArrowheads="1"/>
                  </p:cNvPicPr>
                  <p:nvPr/>
                </p:nvPicPr>
                <p:blipFill>
                  <a:blip r:embed="rId441">
                    <a:extLst>
                      <a:ext uri="{28A0092B-C50C-407E-A947-70E740481C1C}">
                        <a14:useLocalDpi xmlns:a14="http://schemas.microsoft.com/office/drawing/2010/main" val="0"/>
                      </a:ext>
                    </a:extLst>
                  </a:blip>
                  <a:srcRect/>
                  <a:stretch>
                    <a:fillRect/>
                  </a:stretch>
                </p:blipFill>
                <p:spPr bwMode="auto">
                  <a:xfrm>
                    <a:off x="3985" y="3556"/>
                    <a:ext cx="2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17" name="Picture 849"/>
                  <p:cNvPicPr>
                    <a:picLocks noChangeAspect="1" noChangeArrowheads="1"/>
                  </p:cNvPicPr>
                  <p:nvPr/>
                </p:nvPicPr>
                <p:blipFill>
                  <a:blip r:embed="rId442">
                    <a:extLst>
                      <a:ext uri="{28A0092B-C50C-407E-A947-70E740481C1C}">
                        <a14:useLocalDpi xmlns:a14="http://schemas.microsoft.com/office/drawing/2010/main" val="0"/>
                      </a:ext>
                    </a:extLst>
                  </a:blip>
                  <a:srcRect/>
                  <a:stretch>
                    <a:fillRect/>
                  </a:stretch>
                </p:blipFill>
                <p:spPr bwMode="auto">
                  <a:xfrm>
                    <a:off x="3984" y="3557"/>
                    <a:ext cx="2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18" name="Picture 850"/>
                  <p:cNvPicPr>
                    <a:picLocks noChangeAspect="1" noChangeArrowheads="1"/>
                  </p:cNvPicPr>
                  <p:nvPr/>
                </p:nvPicPr>
                <p:blipFill>
                  <a:blip r:embed="rId443">
                    <a:extLst>
                      <a:ext uri="{28A0092B-C50C-407E-A947-70E740481C1C}">
                        <a14:useLocalDpi xmlns:a14="http://schemas.microsoft.com/office/drawing/2010/main" val="0"/>
                      </a:ext>
                    </a:extLst>
                  </a:blip>
                  <a:srcRect/>
                  <a:stretch>
                    <a:fillRect/>
                  </a:stretch>
                </p:blipFill>
                <p:spPr bwMode="auto">
                  <a:xfrm>
                    <a:off x="3984" y="3558"/>
                    <a:ext cx="24"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19" name="Picture 851"/>
                  <p:cNvPicPr>
                    <a:picLocks noChangeAspect="1" noChangeArrowheads="1"/>
                  </p:cNvPicPr>
                  <p:nvPr/>
                </p:nvPicPr>
                <p:blipFill>
                  <a:blip r:embed="rId444">
                    <a:extLst>
                      <a:ext uri="{28A0092B-C50C-407E-A947-70E740481C1C}">
                        <a14:useLocalDpi xmlns:a14="http://schemas.microsoft.com/office/drawing/2010/main" val="0"/>
                      </a:ext>
                    </a:extLst>
                  </a:blip>
                  <a:srcRect/>
                  <a:stretch>
                    <a:fillRect/>
                  </a:stretch>
                </p:blipFill>
                <p:spPr bwMode="auto">
                  <a:xfrm>
                    <a:off x="3983" y="3559"/>
                    <a:ext cx="2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20" name="Picture 852"/>
                  <p:cNvPicPr>
                    <a:picLocks noChangeAspect="1" noChangeArrowheads="1"/>
                  </p:cNvPicPr>
                  <p:nvPr/>
                </p:nvPicPr>
                <p:blipFill>
                  <a:blip r:embed="rId126">
                    <a:extLst>
                      <a:ext uri="{28A0092B-C50C-407E-A947-70E740481C1C}">
                        <a14:useLocalDpi xmlns:a14="http://schemas.microsoft.com/office/drawing/2010/main" val="0"/>
                      </a:ext>
                    </a:extLst>
                  </a:blip>
                  <a:srcRect/>
                  <a:stretch>
                    <a:fillRect/>
                  </a:stretch>
                </p:blipFill>
                <p:spPr bwMode="auto">
                  <a:xfrm>
                    <a:off x="3982" y="3559"/>
                    <a:ext cx="2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21" name="Picture 853"/>
                  <p:cNvPicPr>
                    <a:picLocks noChangeAspect="1" noChangeArrowheads="1"/>
                  </p:cNvPicPr>
                  <p:nvPr/>
                </p:nvPicPr>
                <p:blipFill>
                  <a:blip r:embed="rId445">
                    <a:extLst>
                      <a:ext uri="{28A0092B-C50C-407E-A947-70E740481C1C}">
                        <a14:useLocalDpi xmlns:a14="http://schemas.microsoft.com/office/drawing/2010/main" val="0"/>
                      </a:ext>
                    </a:extLst>
                  </a:blip>
                  <a:srcRect/>
                  <a:stretch>
                    <a:fillRect/>
                  </a:stretch>
                </p:blipFill>
                <p:spPr bwMode="auto">
                  <a:xfrm>
                    <a:off x="3981" y="3560"/>
                    <a:ext cx="30"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22" name="Picture 854"/>
                  <p:cNvPicPr>
                    <a:picLocks noChangeAspect="1" noChangeArrowheads="1"/>
                  </p:cNvPicPr>
                  <p:nvPr/>
                </p:nvPicPr>
                <p:blipFill>
                  <a:blip r:embed="rId446">
                    <a:extLst>
                      <a:ext uri="{28A0092B-C50C-407E-A947-70E740481C1C}">
                        <a14:useLocalDpi xmlns:a14="http://schemas.microsoft.com/office/drawing/2010/main" val="0"/>
                      </a:ext>
                    </a:extLst>
                  </a:blip>
                  <a:srcRect/>
                  <a:stretch>
                    <a:fillRect/>
                  </a:stretch>
                </p:blipFill>
                <p:spPr bwMode="auto">
                  <a:xfrm>
                    <a:off x="3981" y="3562"/>
                    <a:ext cx="3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23" name="Picture 855"/>
                  <p:cNvPicPr>
                    <a:picLocks noChangeAspect="1" noChangeArrowheads="1"/>
                  </p:cNvPicPr>
                  <p:nvPr/>
                </p:nvPicPr>
                <p:blipFill>
                  <a:blip r:embed="rId447">
                    <a:extLst>
                      <a:ext uri="{28A0092B-C50C-407E-A947-70E740481C1C}">
                        <a14:useLocalDpi xmlns:a14="http://schemas.microsoft.com/office/drawing/2010/main" val="0"/>
                      </a:ext>
                    </a:extLst>
                  </a:blip>
                  <a:srcRect/>
                  <a:stretch>
                    <a:fillRect/>
                  </a:stretch>
                </p:blipFill>
                <p:spPr bwMode="auto">
                  <a:xfrm>
                    <a:off x="3980" y="3563"/>
                    <a:ext cx="3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24" name="Picture 856"/>
                  <p:cNvPicPr>
                    <a:picLocks noChangeAspect="1" noChangeArrowheads="1"/>
                  </p:cNvPicPr>
                  <p:nvPr/>
                </p:nvPicPr>
                <p:blipFill>
                  <a:blip r:embed="rId448">
                    <a:extLst>
                      <a:ext uri="{28A0092B-C50C-407E-A947-70E740481C1C}">
                        <a14:useLocalDpi xmlns:a14="http://schemas.microsoft.com/office/drawing/2010/main" val="0"/>
                      </a:ext>
                    </a:extLst>
                  </a:blip>
                  <a:srcRect/>
                  <a:stretch>
                    <a:fillRect/>
                  </a:stretch>
                </p:blipFill>
                <p:spPr bwMode="auto">
                  <a:xfrm>
                    <a:off x="3980" y="3564"/>
                    <a:ext cx="32" cy="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25" name="Picture 857"/>
                  <p:cNvPicPr>
                    <a:picLocks noChangeAspect="1" noChangeArrowheads="1"/>
                  </p:cNvPicPr>
                  <p:nvPr/>
                </p:nvPicPr>
                <p:blipFill>
                  <a:blip r:embed="rId447">
                    <a:extLst>
                      <a:ext uri="{28A0092B-C50C-407E-A947-70E740481C1C}">
                        <a14:useLocalDpi xmlns:a14="http://schemas.microsoft.com/office/drawing/2010/main" val="0"/>
                      </a:ext>
                    </a:extLst>
                  </a:blip>
                  <a:srcRect/>
                  <a:stretch>
                    <a:fillRect/>
                  </a:stretch>
                </p:blipFill>
                <p:spPr bwMode="auto">
                  <a:xfrm>
                    <a:off x="3981" y="3567"/>
                    <a:ext cx="3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26" name="Picture 858"/>
                  <p:cNvPicPr>
                    <a:picLocks noChangeAspect="1" noChangeArrowheads="1"/>
                  </p:cNvPicPr>
                  <p:nvPr/>
                </p:nvPicPr>
                <p:blipFill>
                  <a:blip r:embed="rId446">
                    <a:extLst>
                      <a:ext uri="{28A0092B-C50C-407E-A947-70E740481C1C}">
                        <a14:useLocalDpi xmlns:a14="http://schemas.microsoft.com/office/drawing/2010/main" val="0"/>
                      </a:ext>
                    </a:extLst>
                  </a:blip>
                  <a:srcRect/>
                  <a:stretch>
                    <a:fillRect/>
                  </a:stretch>
                </p:blipFill>
                <p:spPr bwMode="auto">
                  <a:xfrm>
                    <a:off x="3981" y="3568"/>
                    <a:ext cx="3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27" name="Picture 859"/>
                  <p:cNvPicPr>
                    <a:picLocks noChangeAspect="1" noChangeArrowheads="1"/>
                  </p:cNvPicPr>
                  <p:nvPr/>
                </p:nvPicPr>
                <p:blipFill>
                  <a:blip r:embed="rId445">
                    <a:extLst>
                      <a:ext uri="{28A0092B-C50C-407E-A947-70E740481C1C}">
                        <a14:useLocalDpi xmlns:a14="http://schemas.microsoft.com/office/drawing/2010/main" val="0"/>
                      </a:ext>
                    </a:extLst>
                  </a:blip>
                  <a:srcRect/>
                  <a:stretch>
                    <a:fillRect/>
                  </a:stretch>
                </p:blipFill>
                <p:spPr bwMode="auto">
                  <a:xfrm>
                    <a:off x="3982" y="3569"/>
                    <a:ext cx="30" cy="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28" name="Picture 860"/>
                  <p:cNvPicPr>
                    <a:picLocks noChangeAspect="1" noChangeArrowheads="1"/>
                  </p:cNvPicPr>
                  <p:nvPr/>
                </p:nvPicPr>
                <p:blipFill>
                  <a:blip r:embed="rId126">
                    <a:extLst>
                      <a:ext uri="{28A0092B-C50C-407E-A947-70E740481C1C}">
                        <a14:useLocalDpi xmlns:a14="http://schemas.microsoft.com/office/drawing/2010/main" val="0"/>
                      </a:ext>
                    </a:extLst>
                  </a:blip>
                  <a:srcRect/>
                  <a:stretch>
                    <a:fillRect/>
                  </a:stretch>
                </p:blipFill>
                <p:spPr bwMode="auto">
                  <a:xfrm>
                    <a:off x="3983" y="3571"/>
                    <a:ext cx="28"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29" name="Picture 861"/>
                  <p:cNvPicPr>
                    <a:picLocks noChangeAspect="1" noChangeArrowheads="1"/>
                  </p:cNvPicPr>
                  <p:nvPr/>
                </p:nvPicPr>
                <p:blipFill>
                  <a:blip r:embed="rId449">
                    <a:extLst>
                      <a:ext uri="{28A0092B-C50C-407E-A947-70E740481C1C}">
                        <a14:useLocalDpi xmlns:a14="http://schemas.microsoft.com/office/drawing/2010/main" val="0"/>
                      </a:ext>
                    </a:extLst>
                  </a:blip>
                  <a:srcRect/>
                  <a:stretch>
                    <a:fillRect/>
                  </a:stretch>
                </p:blipFill>
                <p:spPr bwMode="auto">
                  <a:xfrm>
                    <a:off x="3984" y="3572"/>
                    <a:ext cx="26"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30" name="Picture 862"/>
                  <p:cNvPicPr>
                    <a:picLocks noChangeAspect="1" noChangeArrowheads="1"/>
                  </p:cNvPicPr>
                  <p:nvPr/>
                </p:nvPicPr>
                <p:blipFill>
                  <a:blip r:embed="rId443">
                    <a:extLst>
                      <a:ext uri="{28A0092B-C50C-407E-A947-70E740481C1C}">
                        <a14:useLocalDpi xmlns:a14="http://schemas.microsoft.com/office/drawing/2010/main" val="0"/>
                      </a:ext>
                    </a:extLst>
                  </a:blip>
                  <a:srcRect/>
                  <a:stretch>
                    <a:fillRect/>
                  </a:stretch>
                </p:blipFill>
                <p:spPr bwMode="auto">
                  <a:xfrm>
                    <a:off x="3984" y="3573"/>
                    <a:ext cx="2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31" name="Picture 863"/>
                  <p:cNvPicPr>
                    <a:picLocks noChangeAspect="1" noChangeArrowheads="1"/>
                  </p:cNvPicPr>
                  <p:nvPr/>
                </p:nvPicPr>
                <p:blipFill>
                  <a:blip r:embed="rId442">
                    <a:extLst>
                      <a:ext uri="{28A0092B-C50C-407E-A947-70E740481C1C}">
                        <a14:useLocalDpi xmlns:a14="http://schemas.microsoft.com/office/drawing/2010/main" val="0"/>
                      </a:ext>
                    </a:extLst>
                  </a:blip>
                  <a:srcRect/>
                  <a:stretch>
                    <a:fillRect/>
                  </a:stretch>
                </p:blipFill>
                <p:spPr bwMode="auto">
                  <a:xfrm>
                    <a:off x="3985" y="3574"/>
                    <a:ext cx="2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32" name="Picture 864"/>
                  <p:cNvPicPr>
                    <a:picLocks noChangeAspect="1" noChangeArrowheads="1"/>
                  </p:cNvPicPr>
                  <p:nvPr/>
                </p:nvPicPr>
                <p:blipFill>
                  <a:blip r:embed="rId441">
                    <a:extLst>
                      <a:ext uri="{28A0092B-C50C-407E-A947-70E740481C1C}">
                        <a14:useLocalDpi xmlns:a14="http://schemas.microsoft.com/office/drawing/2010/main" val="0"/>
                      </a:ext>
                    </a:extLst>
                  </a:blip>
                  <a:srcRect/>
                  <a:stretch>
                    <a:fillRect/>
                  </a:stretch>
                </p:blipFill>
                <p:spPr bwMode="auto">
                  <a:xfrm>
                    <a:off x="3986" y="3575"/>
                    <a:ext cx="2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33" name="Picture 865"/>
                  <p:cNvPicPr>
                    <a:picLocks noChangeAspect="1" noChangeArrowheads="1"/>
                  </p:cNvPicPr>
                  <p:nvPr/>
                </p:nvPicPr>
                <p:blipFill>
                  <a:blip r:embed="rId440">
                    <a:extLst>
                      <a:ext uri="{28A0092B-C50C-407E-A947-70E740481C1C}">
                        <a14:useLocalDpi xmlns:a14="http://schemas.microsoft.com/office/drawing/2010/main" val="0"/>
                      </a:ext>
                    </a:extLst>
                  </a:blip>
                  <a:srcRect/>
                  <a:stretch>
                    <a:fillRect/>
                  </a:stretch>
                </p:blipFill>
                <p:spPr bwMode="auto">
                  <a:xfrm>
                    <a:off x="3988" y="3576"/>
                    <a:ext cx="17"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34" name="Picture 866"/>
                  <p:cNvPicPr>
                    <a:picLocks noChangeAspect="1" noChangeArrowheads="1"/>
                  </p:cNvPicPr>
                  <p:nvPr/>
                </p:nvPicPr>
                <p:blipFill>
                  <a:blip r:embed="rId439">
                    <a:extLst>
                      <a:ext uri="{28A0092B-C50C-407E-A947-70E740481C1C}">
                        <a14:useLocalDpi xmlns:a14="http://schemas.microsoft.com/office/drawing/2010/main" val="0"/>
                      </a:ext>
                    </a:extLst>
                  </a:blip>
                  <a:srcRect/>
                  <a:stretch>
                    <a:fillRect/>
                  </a:stretch>
                </p:blipFill>
                <p:spPr bwMode="auto">
                  <a:xfrm>
                    <a:off x="3989" y="3577"/>
                    <a:ext cx="15"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435" name="Picture 867"/>
                  <p:cNvPicPr>
                    <a:picLocks noChangeAspect="1" noChangeArrowheads="1"/>
                  </p:cNvPicPr>
                  <p:nvPr/>
                </p:nvPicPr>
                <p:blipFill>
                  <a:blip r:embed="rId438">
                    <a:extLst>
                      <a:ext uri="{28A0092B-C50C-407E-A947-70E740481C1C}">
                        <a14:useLocalDpi xmlns:a14="http://schemas.microsoft.com/office/drawing/2010/main" val="0"/>
                      </a:ext>
                    </a:extLst>
                  </a:blip>
                  <a:srcRect/>
                  <a:stretch>
                    <a:fillRect/>
                  </a:stretch>
                </p:blipFill>
                <p:spPr bwMode="auto">
                  <a:xfrm>
                    <a:off x="3990" y="3577"/>
                    <a:ext cx="12"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36" name="Rectangle 868"/>
                  <p:cNvSpPr>
                    <a:spLocks noChangeArrowheads="1"/>
                  </p:cNvSpPr>
                  <p:nvPr/>
                </p:nvSpPr>
                <p:spPr bwMode="auto">
                  <a:xfrm>
                    <a:off x="3841" y="3229"/>
                    <a:ext cx="6"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37" name="Rectangle 869"/>
                  <p:cNvSpPr>
                    <a:spLocks noChangeArrowheads="1"/>
                  </p:cNvSpPr>
                  <p:nvPr/>
                </p:nvSpPr>
                <p:spPr bwMode="auto">
                  <a:xfrm>
                    <a:off x="3839" y="3230"/>
                    <a:ext cx="11"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38" name="Rectangle 870"/>
                  <p:cNvSpPr>
                    <a:spLocks noChangeArrowheads="1"/>
                  </p:cNvSpPr>
                  <p:nvPr/>
                </p:nvSpPr>
                <p:spPr bwMode="auto">
                  <a:xfrm>
                    <a:off x="3836" y="3231"/>
                    <a:ext cx="22"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39" name="Rectangle 871"/>
                  <p:cNvSpPr>
                    <a:spLocks noChangeArrowheads="1"/>
                  </p:cNvSpPr>
                  <p:nvPr/>
                </p:nvSpPr>
                <p:spPr bwMode="auto">
                  <a:xfrm>
                    <a:off x="3833" y="3232"/>
                    <a:ext cx="33"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40" name="Rectangle 872"/>
                  <p:cNvSpPr>
                    <a:spLocks noChangeArrowheads="1"/>
                  </p:cNvSpPr>
                  <p:nvPr/>
                </p:nvSpPr>
                <p:spPr bwMode="auto">
                  <a:xfrm>
                    <a:off x="3831" y="3233"/>
                    <a:ext cx="40"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41" name="Rectangle 873"/>
                  <p:cNvSpPr>
                    <a:spLocks noChangeArrowheads="1"/>
                  </p:cNvSpPr>
                  <p:nvPr/>
                </p:nvSpPr>
                <p:spPr bwMode="auto">
                  <a:xfrm>
                    <a:off x="3828" y="3233"/>
                    <a:ext cx="45"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42" name="Rectangle 874"/>
                  <p:cNvSpPr>
                    <a:spLocks noChangeArrowheads="1"/>
                  </p:cNvSpPr>
                  <p:nvPr/>
                </p:nvSpPr>
                <p:spPr bwMode="auto">
                  <a:xfrm>
                    <a:off x="3826" y="3234"/>
                    <a:ext cx="50"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43" name="Rectangle 875"/>
                  <p:cNvSpPr>
                    <a:spLocks noChangeArrowheads="1"/>
                  </p:cNvSpPr>
                  <p:nvPr/>
                </p:nvSpPr>
                <p:spPr bwMode="auto">
                  <a:xfrm>
                    <a:off x="3822" y="3235"/>
                    <a:ext cx="54"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44" name="Rectangle 876"/>
                  <p:cNvSpPr>
                    <a:spLocks noChangeArrowheads="1"/>
                  </p:cNvSpPr>
                  <p:nvPr/>
                </p:nvSpPr>
                <p:spPr bwMode="auto">
                  <a:xfrm>
                    <a:off x="3822" y="3236"/>
                    <a:ext cx="54"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45" name="Rectangle 877"/>
                  <p:cNvSpPr>
                    <a:spLocks noChangeArrowheads="1"/>
                  </p:cNvSpPr>
                  <p:nvPr/>
                </p:nvSpPr>
                <p:spPr bwMode="auto">
                  <a:xfrm>
                    <a:off x="3820" y="3237"/>
                    <a:ext cx="56"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46" name="Rectangle 878"/>
                  <p:cNvSpPr>
                    <a:spLocks noChangeArrowheads="1"/>
                  </p:cNvSpPr>
                  <p:nvPr/>
                </p:nvSpPr>
                <p:spPr bwMode="auto">
                  <a:xfrm>
                    <a:off x="3819" y="3237"/>
                    <a:ext cx="56"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47" name="Rectangle 879"/>
                  <p:cNvSpPr>
                    <a:spLocks noChangeArrowheads="1"/>
                  </p:cNvSpPr>
                  <p:nvPr/>
                </p:nvSpPr>
                <p:spPr bwMode="auto">
                  <a:xfrm>
                    <a:off x="3817" y="3238"/>
                    <a:ext cx="57"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48" name="Rectangle 880"/>
                  <p:cNvSpPr>
                    <a:spLocks noChangeArrowheads="1"/>
                  </p:cNvSpPr>
                  <p:nvPr/>
                </p:nvSpPr>
                <p:spPr bwMode="auto">
                  <a:xfrm>
                    <a:off x="3817" y="3239"/>
                    <a:ext cx="57"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49" name="Rectangle 881"/>
                  <p:cNvSpPr>
                    <a:spLocks noChangeArrowheads="1"/>
                  </p:cNvSpPr>
                  <p:nvPr/>
                </p:nvSpPr>
                <p:spPr bwMode="auto">
                  <a:xfrm>
                    <a:off x="3816" y="3240"/>
                    <a:ext cx="57"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50" name="Rectangle 882"/>
                  <p:cNvSpPr>
                    <a:spLocks noChangeArrowheads="1"/>
                  </p:cNvSpPr>
                  <p:nvPr/>
                </p:nvSpPr>
                <p:spPr bwMode="auto">
                  <a:xfrm>
                    <a:off x="3816" y="3241"/>
                    <a:ext cx="57"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51" name="Rectangle 883"/>
                  <p:cNvSpPr>
                    <a:spLocks noChangeArrowheads="1"/>
                  </p:cNvSpPr>
                  <p:nvPr/>
                </p:nvSpPr>
                <p:spPr bwMode="auto">
                  <a:xfrm>
                    <a:off x="3815" y="3242"/>
                    <a:ext cx="57"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52" name="Rectangle 884"/>
                  <p:cNvSpPr>
                    <a:spLocks noChangeArrowheads="1"/>
                  </p:cNvSpPr>
                  <p:nvPr/>
                </p:nvSpPr>
                <p:spPr bwMode="auto">
                  <a:xfrm>
                    <a:off x="3814" y="3242"/>
                    <a:ext cx="57"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53" name="Rectangle 885"/>
                  <p:cNvSpPr>
                    <a:spLocks noChangeArrowheads="1"/>
                  </p:cNvSpPr>
                  <p:nvPr/>
                </p:nvSpPr>
                <p:spPr bwMode="auto">
                  <a:xfrm>
                    <a:off x="3814" y="3243"/>
                    <a:ext cx="56"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54" name="Rectangle 886"/>
                  <p:cNvSpPr>
                    <a:spLocks noChangeArrowheads="1"/>
                  </p:cNvSpPr>
                  <p:nvPr/>
                </p:nvSpPr>
                <p:spPr bwMode="auto">
                  <a:xfrm>
                    <a:off x="3814" y="3244"/>
                    <a:ext cx="55"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55" name="Rectangle 887"/>
                  <p:cNvSpPr>
                    <a:spLocks noChangeArrowheads="1"/>
                  </p:cNvSpPr>
                  <p:nvPr/>
                </p:nvSpPr>
                <p:spPr bwMode="auto">
                  <a:xfrm>
                    <a:off x="3814" y="3245"/>
                    <a:ext cx="54"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56" name="Rectangle 888"/>
                  <p:cNvSpPr>
                    <a:spLocks noChangeArrowheads="1"/>
                  </p:cNvSpPr>
                  <p:nvPr/>
                </p:nvSpPr>
                <p:spPr bwMode="auto">
                  <a:xfrm>
                    <a:off x="3814" y="3246"/>
                    <a:ext cx="54"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57" name="Rectangle 889"/>
                  <p:cNvSpPr>
                    <a:spLocks noChangeArrowheads="1"/>
                  </p:cNvSpPr>
                  <p:nvPr/>
                </p:nvSpPr>
                <p:spPr bwMode="auto">
                  <a:xfrm>
                    <a:off x="3815" y="3247"/>
                    <a:ext cx="51"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58" name="Rectangle 890"/>
                  <p:cNvSpPr>
                    <a:spLocks noChangeArrowheads="1"/>
                  </p:cNvSpPr>
                  <p:nvPr/>
                </p:nvSpPr>
                <p:spPr bwMode="auto">
                  <a:xfrm>
                    <a:off x="3815" y="3247"/>
                    <a:ext cx="49"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59" name="Rectangle 891"/>
                  <p:cNvSpPr>
                    <a:spLocks noChangeArrowheads="1"/>
                  </p:cNvSpPr>
                  <p:nvPr/>
                </p:nvSpPr>
                <p:spPr bwMode="auto">
                  <a:xfrm>
                    <a:off x="3816" y="3248"/>
                    <a:ext cx="47"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60" name="Rectangle 892"/>
                  <p:cNvSpPr>
                    <a:spLocks noChangeArrowheads="1"/>
                  </p:cNvSpPr>
                  <p:nvPr/>
                </p:nvSpPr>
                <p:spPr bwMode="auto">
                  <a:xfrm>
                    <a:off x="3817" y="3249"/>
                    <a:ext cx="46"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61" name="Rectangle 893"/>
                  <p:cNvSpPr>
                    <a:spLocks noChangeArrowheads="1"/>
                  </p:cNvSpPr>
                  <p:nvPr/>
                </p:nvSpPr>
                <p:spPr bwMode="auto">
                  <a:xfrm>
                    <a:off x="3817" y="3250"/>
                    <a:ext cx="45"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62" name="Rectangle 894"/>
                  <p:cNvSpPr>
                    <a:spLocks noChangeArrowheads="1"/>
                  </p:cNvSpPr>
                  <p:nvPr/>
                </p:nvSpPr>
                <p:spPr bwMode="auto">
                  <a:xfrm>
                    <a:off x="3818" y="3251"/>
                    <a:ext cx="42"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63" name="Rectangle 895"/>
                  <p:cNvSpPr>
                    <a:spLocks noChangeArrowheads="1"/>
                  </p:cNvSpPr>
                  <p:nvPr/>
                </p:nvSpPr>
                <p:spPr bwMode="auto">
                  <a:xfrm>
                    <a:off x="3819" y="3251"/>
                    <a:ext cx="40"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64" name="Rectangle 896"/>
                  <p:cNvSpPr>
                    <a:spLocks noChangeArrowheads="1"/>
                  </p:cNvSpPr>
                  <p:nvPr/>
                </p:nvSpPr>
                <p:spPr bwMode="auto">
                  <a:xfrm>
                    <a:off x="3821" y="3252"/>
                    <a:ext cx="37"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65" name="Rectangle 897"/>
                  <p:cNvSpPr>
                    <a:spLocks noChangeArrowheads="1"/>
                  </p:cNvSpPr>
                  <p:nvPr/>
                </p:nvSpPr>
                <p:spPr bwMode="auto">
                  <a:xfrm>
                    <a:off x="3822" y="3253"/>
                    <a:ext cx="34"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66" name="Rectangle 898"/>
                  <p:cNvSpPr>
                    <a:spLocks noChangeArrowheads="1"/>
                  </p:cNvSpPr>
                  <p:nvPr/>
                </p:nvSpPr>
                <p:spPr bwMode="auto">
                  <a:xfrm>
                    <a:off x="3823" y="3254"/>
                    <a:ext cx="31"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67" name="Rectangle 899"/>
                  <p:cNvSpPr>
                    <a:spLocks noChangeArrowheads="1"/>
                  </p:cNvSpPr>
                  <p:nvPr/>
                </p:nvSpPr>
                <p:spPr bwMode="auto">
                  <a:xfrm>
                    <a:off x="3825" y="3255"/>
                    <a:ext cx="29"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68" name="Rectangle 900"/>
                  <p:cNvSpPr>
                    <a:spLocks noChangeArrowheads="1"/>
                  </p:cNvSpPr>
                  <p:nvPr/>
                </p:nvSpPr>
                <p:spPr bwMode="auto">
                  <a:xfrm>
                    <a:off x="3827" y="3256"/>
                    <a:ext cx="25"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69" name="Rectangle 901"/>
                  <p:cNvSpPr>
                    <a:spLocks noChangeArrowheads="1"/>
                  </p:cNvSpPr>
                  <p:nvPr/>
                </p:nvSpPr>
                <p:spPr bwMode="auto">
                  <a:xfrm>
                    <a:off x="3829" y="3256"/>
                    <a:ext cx="19" cy="1"/>
                  </a:xfrm>
                  <a:prstGeom prst="rect">
                    <a:avLst/>
                  </a:prstGeom>
                  <a:solidFill>
                    <a:srgbClr val="00AB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70" name="Rectangle 902"/>
                  <p:cNvSpPr>
                    <a:spLocks noChangeArrowheads="1"/>
                  </p:cNvSpPr>
                  <p:nvPr/>
                </p:nvSpPr>
                <p:spPr bwMode="auto">
                  <a:xfrm>
                    <a:off x="3611" y="3094"/>
                    <a:ext cx="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71" name="Rectangle 903"/>
                  <p:cNvSpPr>
                    <a:spLocks noChangeArrowheads="1"/>
                  </p:cNvSpPr>
                  <p:nvPr/>
                </p:nvSpPr>
                <p:spPr bwMode="auto">
                  <a:xfrm>
                    <a:off x="3608" y="3095"/>
                    <a:ext cx="2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72" name="Rectangle 904"/>
                  <p:cNvSpPr>
                    <a:spLocks noChangeArrowheads="1"/>
                  </p:cNvSpPr>
                  <p:nvPr/>
                </p:nvSpPr>
                <p:spPr bwMode="auto">
                  <a:xfrm>
                    <a:off x="3607" y="3096"/>
                    <a:ext cx="3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73" name="Rectangle 905"/>
                  <p:cNvSpPr>
                    <a:spLocks noChangeArrowheads="1"/>
                  </p:cNvSpPr>
                  <p:nvPr/>
                </p:nvSpPr>
                <p:spPr bwMode="auto">
                  <a:xfrm>
                    <a:off x="3605" y="3097"/>
                    <a:ext cx="3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74" name="Rectangle 906"/>
                  <p:cNvSpPr>
                    <a:spLocks noChangeArrowheads="1"/>
                  </p:cNvSpPr>
                  <p:nvPr/>
                </p:nvSpPr>
                <p:spPr bwMode="auto">
                  <a:xfrm>
                    <a:off x="3605" y="3097"/>
                    <a:ext cx="3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75" name="Rectangle 907"/>
                  <p:cNvSpPr>
                    <a:spLocks noChangeArrowheads="1"/>
                  </p:cNvSpPr>
                  <p:nvPr/>
                </p:nvSpPr>
                <p:spPr bwMode="auto">
                  <a:xfrm>
                    <a:off x="3604" y="3098"/>
                    <a:ext cx="4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76" name="Rectangle 908"/>
                  <p:cNvSpPr>
                    <a:spLocks noChangeArrowheads="1"/>
                  </p:cNvSpPr>
                  <p:nvPr/>
                </p:nvSpPr>
                <p:spPr bwMode="auto">
                  <a:xfrm>
                    <a:off x="3604" y="3099"/>
                    <a:ext cx="4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77" name="Rectangle 909"/>
                  <p:cNvSpPr>
                    <a:spLocks noChangeArrowheads="1"/>
                  </p:cNvSpPr>
                  <p:nvPr/>
                </p:nvSpPr>
                <p:spPr bwMode="auto">
                  <a:xfrm>
                    <a:off x="3604" y="3100"/>
                    <a:ext cx="4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78" name="Rectangle 910"/>
                  <p:cNvSpPr>
                    <a:spLocks noChangeArrowheads="1"/>
                  </p:cNvSpPr>
                  <p:nvPr/>
                </p:nvSpPr>
                <p:spPr bwMode="auto">
                  <a:xfrm>
                    <a:off x="3604" y="3101"/>
                    <a:ext cx="4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79" name="Rectangle 911"/>
                  <p:cNvSpPr>
                    <a:spLocks noChangeArrowheads="1"/>
                  </p:cNvSpPr>
                  <p:nvPr/>
                </p:nvSpPr>
                <p:spPr bwMode="auto">
                  <a:xfrm>
                    <a:off x="3604" y="3101"/>
                    <a:ext cx="4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80" name="Rectangle 912"/>
                  <p:cNvSpPr>
                    <a:spLocks noChangeArrowheads="1"/>
                  </p:cNvSpPr>
                  <p:nvPr/>
                </p:nvSpPr>
                <p:spPr bwMode="auto">
                  <a:xfrm>
                    <a:off x="3604" y="3102"/>
                    <a:ext cx="48"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81" name="Rectangle 913"/>
                  <p:cNvSpPr>
                    <a:spLocks noChangeArrowheads="1"/>
                  </p:cNvSpPr>
                  <p:nvPr/>
                </p:nvSpPr>
                <p:spPr bwMode="auto">
                  <a:xfrm>
                    <a:off x="3604" y="3103"/>
                    <a:ext cx="5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82" name="Rectangle 914"/>
                  <p:cNvSpPr>
                    <a:spLocks noChangeArrowheads="1"/>
                  </p:cNvSpPr>
                  <p:nvPr/>
                </p:nvSpPr>
                <p:spPr bwMode="auto">
                  <a:xfrm>
                    <a:off x="3604" y="3104"/>
                    <a:ext cx="5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83" name="Rectangle 915"/>
                  <p:cNvSpPr>
                    <a:spLocks noChangeArrowheads="1"/>
                  </p:cNvSpPr>
                  <p:nvPr/>
                </p:nvSpPr>
                <p:spPr bwMode="auto">
                  <a:xfrm>
                    <a:off x="3604" y="3105"/>
                    <a:ext cx="5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84" name="Rectangle 916"/>
                  <p:cNvSpPr>
                    <a:spLocks noChangeArrowheads="1"/>
                  </p:cNvSpPr>
                  <p:nvPr/>
                </p:nvSpPr>
                <p:spPr bwMode="auto">
                  <a:xfrm>
                    <a:off x="3604" y="3106"/>
                    <a:ext cx="5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85" name="Rectangle 917"/>
                  <p:cNvSpPr>
                    <a:spLocks noChangeArrowheads="1"/>
                  </p:cNvSpPr>
                  <p:nvPr/>
                </p:nvSpPr>
                <p:spPr bwMode="auto">
                  <a:xfrm>
                    <a:off x="3604" y="3106"/>
                    <a:ext cx="5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86" name="Rectangle 918"/>
                  <p:cNvSpPr>
                    <a:spLocks noChangeArrowheads="1"/>
                  </p:cNvSpPr>
                  <p:nvPr/>
                </p:nvSpPr>
                <p:spPr bwMode="auto">
                  <a:xfrm>
                    <a:off x="3604" y="3107"/>
                    <a:ext cx="5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87" name="Rectangle 919"/>
                  <p:cNvSpPr>
                    <a:spLocks noChangeArrowheads="1"/>
                  </p:cNvSpPr>
                  <p:nvPr/>
                </p:nvSpPr>
                <p:spPr bwMode="auto">
                  <a:xfrm>
                    <a:off x="3604" y="3108"/>
                    <a:ext cx="5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88" name="Rectangle 920"/>
                  <p:cNvSpPr>
                    <a:spLocks noChangeArrowheads="1"/>
                  </p:cNvSpPr>
                  <p:nvPr/>
                </p:nvSpPr>
                <p:spPr bwMode="auto">
                  <a:xfrm>
                    <a:off x="3605" y="3109"/>
                    <a:ext cx="6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89" name="Rectangle 921"/>
                  <p:cNvSpPr>
                    <a:spLocks noChangeArrowheads="1"/>
                  </p:cNvSpPr>
                  <p:nvPr/>
                </p:nvSpPr>
                <p:spPr bwMode="auto">
                  <a:xfrm>
                    <a:off x="3606" y="3110"/>
                    <a:ext cx="6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90" name="Rectangle 922"/>
                  <p:cNvSpPr>
                    <a:spLocks noChangeArrowheads="1"/>
                  </p:cNvSpPr>
                  <p:nvPr/>
                </p:nvSpPr>
                <p:spPr bwMode="auto">
                  <a:xfrm>
                    <a:off x="3607" y="3111"/>
                    <a:ext cx="6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91" name="Rectangle 923"/>
                  <p:cNvSpPr>
                    <a:spLocks noChangeArrowheads="1"/>
                  </p:cNvSpPr>
                  <p:nvPr/>
                </p:nvSpPr>
                <p:spPr bwMode="auto">
                  <a:xfrm>
                    <a:off x="3608" y="3111"/>
                    <a:ext cx="6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92" name="Rectangle 924"/>
                  <p:cNvSpPr>
                    <a:spLocks noChangeArrowheads="1"/>
                  </p:cNvSpPr>
                  <p:nvPr/>
                </p:nvSpPr>
                <p:spPr bwMode="auto">
                  <a:xfrm>
                    <a:off x="3608" y="3112"/>
                    <a:ext cx="6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93" name="Rectangle 925"/>
                  <p:cNvSpPr>
                    <a:spLocks noChangeArrowheads="1"/>
                  </p:cNvSpPr>
                  <p:nvPr/>
                </p:nvSpPr>
                <p:spPr bwMode="auto">
                  <a:xfrm>
                    <a:off x="3609" y="3113"/>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94" name="Rectangle 926"/>
                  <p:cNvSpPr>
                    <a:spLocks noChangeArrowheads="1"/>
                  </p:cNvSpPr>
                  <p:nvPr/>
                </p:nvSpPr>
                <p:spPr bwMode="auto">
                  <a:xfrm>
                    <a:off x="3610" y="3114"/>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95" name="Rectangle 927"/>
                  <p:cNvSpPr>
                    <a:spLocks noChangeArrowheads="1"/>
                  </p:cNvSpPr>
                  <p:nvPr/>
                </p:nvSpPr>
                <p:spPr bwMode="auto">
                  <a:xfrm>
                    <a:off x="3611" y="3115"/>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96" name="Rectangle 928"/>
                  <p:cNvSpPr>
                    <a:spLocks noChangeArrowheads="1"/>
                  </p:cNvSpPr>
                  <p:nvPr/>
                </p:nvSpPr>
                <p:spPr bwMode="auto">
                  <a:xfrm>
                    <a:off x="3613" y="3115"/>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97" name="Rectangle 929"/>
                  <p:cNvSpPr>
                    <a:spLocks noChangeArrowheads="1"/>
                  </p:cNvSpPr>
                  <p:nvPr/>
                </p:nvSpPr>
                <p:spPr bwMode="auto">
                  <a:xfrm>
                    <a:off x="3613" y="3116"/>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98" name="Rectangle 930"/>
                  <p:cNvSpPr>
                    <a:spLocks noChangeArrowheads="1"/>
                  </p:cNvSpPr>
                  <p:nvPr/>
                </p:nvSpPr>
                <p:spPr bwMode="auto">
                  <a:xfrm>
                    <a:off x="3614" y="3117"/>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499" name="Rectangle 931"/>
                  <p:cNvSpPr>
                    <a:spLocks noChangeArrowheads="1"/>
                  </p:cNvSpPr>
                  <p:nvPr/>
                </p:nvSpPr>
                <p:spPr bwMode="auto">
                  <a:xfrm>
                    <a:off x="3616" y="3118"/>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00" name="Rectangle 932"/>
                  <p:cNvSpPr>
                    <a:spLocks noChangeArrowheads="1"/>
                  </p:cNvSpPr>
                  <p:nvPr/>
                </p:nvSpPr>
                <p:spPr bwMode="auto">
                  <a:xfrm>
                    <a:off x="3618" y="3119"/>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01" name="Rectangle 933"/>
                  <p:cNvSpPr>
                    <a:spLocks noChangeArrowheads="1"/>
                  </p:cNvSpPr>
                  <p:nvPr/>
                </p:nvSpPr>
                <p:spPr bwMode="auto">
                  <a:xfrm>
                    <a:off x="3619" y="3120"/>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02" name="Rectangle 934"/>
                  <p:cNvSpPr>
                    <a:spLocks noChangeArrowheads="1"/>
                  </p:cNvSpPr>
                  <p:nvPr/>
                </p:nvSpPr>
                <p:spPr bwMode="auto">
                  <a:xfrm>
                    <a:off x="3621" y="3120"/>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03" name="Rectangle 935"/>
                  <p:cNvSpPr>
                    <a:spLocks noChangeArrowheads="1"/>
                  </p:cNvSpPr>
                  <p:nvPr/>
                </p:nvSpPr>
                <p:spPr bwMode="auto">
                  <a:xfrm>
                    <a:off x="3622" y="3121"/>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04" name="Rectangle 936"/>
                  <p:cNvSpPr>
                    <a:spLocks noChangeArrowheads="1"/>
                  </p:cNvSpPr>
                  <p:nvPr/>
                </p:nvSpPr>
                <p:spPr bwMode="auto">
                  <a:xfrm>
                    <a:off x="3625" y="3122"/>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05" name="Rectangle 937"/>
                  <p:cNvSpPr>
                    <a:spLocks noChangeArrowheads="1"/>
                  </p:cNvSpPr>
                  <p:nvPr/>
                </p:nvSpPr>
                <p:spPr bwMode="auto">
                  <a:xfrm>
                    <a:off x="3627" y="3123"/>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06" name="Rectangle 938"/>
                  <p:cNvSpPr>
                    <a:spLocks noChangeArrowheads="1"/>
                  </p:cNvSpPr>
                  <p:nvPr/>
                </p:nvSpPr>
                <p:spPr bwMode="auto">
                  <a:xfrm>
                    <a:off x="3627" y="3124"/>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07" name="Rectangle 939"/>
                  <p:cNvSpPr>
                    <a:spLocks noChangeArrowheads="1"/>
                  </p:cNvSpPr>
                  <p:nvPr/>
                </p:nvSpPr>
                <p:spPr bwMode="auto">
                  <a:xfrm>
                    <a:off x="3629" y="3124"/>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08" name="Rectangle 940"/>
                  <p:cNvSpPr>
                    <a:spLocks noChangeArrowheads="1"/>
                  </p:cNvSpPr>
                  <p:nvPr/>
                </p:nvSpPr>
                <p:spPr bwMode="auto">
                  <a:xfrm>
                    <a:off x="3632" y="3125"/>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09" name="Rectangle 941"/>
                  <p:cNvSpPr>
                    <a:spLocks noChangeArrowheads="1"/>
                  </p:cNvSpPr>
                  <p:nvPr/>
                </p:nvSpPr>
                <p:spPr bwMode="auto">
                  <a:xfrm>
                    <a:off x="3632" y="3126"/>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10" name="Rectangle 942"/>
                  <p:cNvSpPr>
                    <a:spLocks noChangeArrowheads="1"/>
                  </p:cNvSpPr>
                  <p:nvPr/>
                </p:nvSpPr>
                <p:spPr bwMode="auto">
                  <a:xfrm>
                    <a:off x="3634" y="3127"/>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11" name="Rectangle 943"/>
                  <p:cNvSpPr>
                    <a:spLocks noChangeArrowheads="1"/>
                  </p:cNvSpPr>
                  <p:nvPr/>
                </p:nvSpPr>
                <p:spPr bwMode="auto">
                  <a:xfrm>
                    <a:off x="3635" y="3128"/>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12" name="Rectangle 944"/>
                  <p:cNvSpPr>
                    <a:spLocks noChangeArrowheads="1"/>
                  </p:cNvSpPr>
                  <p:nvPr/>
                </p:nvSpPr>
                <p:spPr bwMode="auto">
                  <a:xfrm>
                    <a:off x="3636" y="3129"/>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13" name="Rectangle 945"/>
                  <p:cNvSpPr>
                    <a:spLocks noChangeArrowheads="1"/>
                  </p:cNvSpPr>
                  <p:nvPr/>
                </p:nvSpPr>
                <p:spPr bwMode="auto">
                  <a:xfrm>
                    <a:off x="3637" y="3129"/>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14" name="Rectangle 946"/>
                  <p:cNvSpPr>
                    <a:spLocks noChangeArrowheads="1"/>
                  </p:cNvSpPr>
                  <p:nvPr/>
                </p:nvSpPr>
                <p:spPr bwMode="auto">
                  <a:xfrm>
                    <a:off x="3640" y="3130"/>
                    <a:ext cx="6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15" name="Rectangle 947"/>
                  <p:cNvSpPr>
                    <a:spLocks noChangeArrowheads="1"/>
                  </p:cNvSpPr>
                  <p:nvPr/>
                </p:nvSpPr>
                <p:spPr bwMode="auto">
                  <a:xfrm>
                    <a:off x="3641" y="3131"/>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16" name="Rectangle 948"/>
                  <p:cNvSpPr>
                    <a:spLocks noChangeArrowheads="1"/>
                  </p:cNvSpPr>
                  <p:nvPr/>
                </p:nvSpPr>
                <p:spPr bwMode="auto">
                  <a:xfrm>
                    <a:off x="3642" y="3132"/>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17" name="Rectangle 949"/>
                  <p:cNvSpPr>
                    <a:spLocks noChangeArrowheads="1"/>
                  </p:cNvSpPr>
                  <p:nvPr/>
                </p:nvSpPr>
                <p:spPr bwMode="auto">
                  <a:xfrm>
                    <a:off x="3643" y="3133"/>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18" name="Rectangle 950"/>
                  <p:cNvSpPr>
                    <a:spLocks noChangeArrowheads="1"/>
                  </p:cNvSpPr>
                  <p:nvPr/>
                </p:nvSpPr>
                <p:spPr bwMode="auto">
                  <a:xfrm>
                    <a:off x="3645" y="3133"/>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19" name="Rectangle 951"/>
                  <p:cNvSpPr>
                    <a:spLocks noChangeArrowheads="1"/>
                  </p:cNvSpPr>
                  <p:nvPr/>
                </p:nvSpPr>
                <p:spPr bwMode="auto">
                  <a:xfrm>
                    <a:off x="3646" y="3134"/>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20" name="Rectangle 952"/>
                  <p:cNvSpPr>
                    <a:spLocks noChangeArrowheads="1"/>
                  </p:cNvSpPr>
                  <p:nvPr/>
                </p:nvSpPr>
                <p:spPr bwMode="auto">
                  <a:xfrm>
                    <a:off x="3647" y="3135"/>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21" name="Rectangle 953"/>
                  <p:cNvSpPr>
                    <a:spLocks noChangeArrowheads="1"/>
                  </p:cNvSpPr>
                  <p:nvPr/>
                </p:nvSpPr>
                <p:spPr bwMode="auto">
                  <a:xfrm>
                    <a:off x="3648" y="3136"/>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22" name="Rectangle 954"/>
                  <p:cNvSpPr>
                    <a:spLocks noChangeArrowheads="1"/>
                  </p:cNvSpPr>
                  <p:nvPr/>
                </p:nvSpPr>
                <p:spPr bwMode="auto">
                  <a:xfrm>
                    <a:off x="3650" y="3137"/>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23" name="Rectangle 955"/>
                  <p:cNvSpPr>
                    <a:spLocks noChangeArrowheads="1"/>
                  </p:cNvSpPr>
                  <p:nvPr/>
                </p:nvSpPr>
                <p:spPr bwMode="auto">
                  <a:xfrm>
                    <a:off x="3651" y="3138"/>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24" name="Rectangle 956"/>
                  <p:cNvSpPr>
                    <a:spLocks noChangeArrowheads="1"/>
                  </p:cNvSpPr>
                  <p:nvPr/>
                </p:nvSpPr>
                <p:spPr bwMode="auto">
                  <a:xfrm>
                    <a:off x="3653" y="3138"/>
                    <a:ext cx="6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25" name="Rectangle 957"/>
                  <p:cNvSpPr>
                    <a:spLocks noChangeArrowheads="1"/>
                  </p:cNvSpPr>
                  <p:nvPr/>
                </p:nvSpPr>
                <p:spPr bwMode="auto">
                  <a:xfrm>
                    <a:off x="3654" y="3139"/>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26" name="Rectangle 958"/>
                  <p:cNvSpPr>
                    <a:spLocks noChangeArrowheads="1"/>
                  </p:cNvSpPr>
                  <p:nvPr/>
                </p:nvSpPr>
                <p:spPr bwMode="auto">
                  <a:xfrm>
                    <a:off x="3655" y="3140"/>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27" name="Rectangle 959"/>
                  <p:cNvSpPr>
                    <a:spLocks noChangeArrowheads="1"/>
                  </p:cNvSpPr>
                  <p:nvPr/>
                </p:nvSpPr>
                <p:spPr bwMode="auto">
                  <a:xfrm>
                    <a:off x="3657" y="3141"/>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28" name="Rectangle 960"/>
                  <p:cNvSpPr>
                    <a:spLocks noChangeArrowheads="1"/>
                  </p:cNvSpPr>
                  <p:nvPr/>
                </p:nvSpPr>
                <p:spPr bwMode="auto">
                  <a:xfrm>
                    <a:off x="3658" y="3142"/>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29" name="Rectangle 961"/>
                  <p:cNvSpPr>
                    <a:spLocks noChangeArrowheads="1"/>
                  </p:cNvSpPr>
                  <p:nvPr/>
                </p:nvSpPr>
                <p:spPr bwMode="auto">
                  <a:xfrm>
                    <a:off x="3659" y="3142"/>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30" name="Rectangle 962"/>
                  <p:cNvSpPr>
                    <a:spLocks noChangeArrowheads="1"/>
                  </p:cNvSpPr>
                  <p:nvPr/>
                </p:nvSpPr>
                <p:spPr bwMode="auto">
                  <a:xfrm>
                    <a:off x="3660" y="3143"/>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31" name="Rectangle 963"/>
                  <p:cNvSpPr>
                    <a:spLocks noChangeArrowheads="1"/>
                  </p:cNvSpPr>
                  <p:nvPr/>
                </p:nvSpPr>
                <p:spPr bwMode="auto">
                  <a:xfrm>
                    <a:off x="3662" y="3144"/>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32" name="Rectangle 964"/>
                  <p:cNvSpPr>
                    <a:spLocks noChangeArrowheads="1"/>
                  </p:cNvSpPr>
                  <p:nvPr/>
                </p:nvSpPr>
                <p:spPr bwMode="auto">
                  <a:xfrm>
                    <a:off x="3664" y="3145"/>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33" name="Rectangle 965"/>
                  <p:cNvSpPr>
                    <a:spLocks noChangeArrowheads="1"/>
                  </p:cNvSpPr>
                  <p:nvPr/>
                </p:nvSpPr>
                <p:spPr bwMode="auto">
                  <a:xfrm>
                    <a:off x="3664" y="3146"/>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34" name="Rectangle 966"/>
                  <p:cNvSpPr>
                    <a:spLocks noChangeArrowheads="1"/>
                  </p:cNvSpPr>
                  <p:nvPr/>
                </p:nvSpPr>
                <p:spPr bwMode="auto">
                  <a:xfrm>
                    <a:off x="3666" y="3147"/>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35" name="Rectangle 967"/>
                  <p:cNvSpPr>
                    <a:spLocks noChangeArrowheads="1"/>
                  </p:cNvSpPr>
                  <p:nvPr/>
                </p:nvSpPr>
                <p:spPr bwMode="auto">
                  <a:xfrm>
                    <a:off x="3667" y="3147"/>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36" name="Rectangle 968"/>
                  <p:cNvSpPr>
                    <a:spLocks noChangeArrowheads="1"/>
                  </p:cNvSpPr>
                  <p:nvPr/>
                </p:nvSpPr>
                <p:spPr bwMode="auto">
                  <a:xfrm>
                    <a:off x="3669" y="3148"/>
                    <a:ext cx="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37" name="Rectangle 969"/>
                  <p:cNvSpPr>
                    <a:spLocks noChangeArrowheads="1"/>
                  </p:cNvSpPr>
                  <p:nvPr/>
                </p:nvSpPr>
                <p:spPr bwMode="auto">
                  <a:xfrm>
                    <a:off x="3669" y="3149"/>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38" name="Rectangle 970"/>
                  <p:cNvSpPr>
                    <a:spLocks noChangeArrowheads="1"/>
                  </p:cNvSpPr>
                  <p:nvPr/>
                </p:nvSpPr>
                <p:spPr bwMode="auto">
                  <a:xfrm>
                    <a:off x="3670" y="3150"/>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39" name="Rectangle 971"/>
                  <p:cNvSpPr>
                    <a:spLocks noChangeArrowheads="1"/>
                  </p:cNvSpPr>
                  <p:nvPr/>
                </p:nvSpPr>
                <p:spPr bwMode="auto">
                  <a:xfrm>
                    <a:off x="3672" y="3151"/>
                    <a:ext cx="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40" name="Rectangle 972"/>
                  <p:cNvSpPr>
                    <a:spLocks noChangeArrowheads="1"/>
                  </p:cNvSpPr>
                  <p:nvPr/>
                </p:nvSpPr>
                <p:spPr bwMode="auto">
                  <a:xfrm>
                    <a:off x="3673" y="3151"/>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41" name="Rectangle 973"/>
                  <p:cNvSpPr>
                    <a:spLocks noChangeArrowheads="1"/>
                  </p:cNvSpPr>
                  <p:nvPr/>
                </p:nvSpPr>
                <p:spPr bwMode="auto">
                  <a:xfrm>
                    <a:off x="3674" y="3152"/>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42" name="Rectangle 974"/>
                  <p:cNvSpPr>
                    <a:spLocks noChangeArrowheads="1"/>
                  </p:cNvSpPr>
                  <p:nvPr/>
                </p:nvSpPr>
                <p:spPr bwMode="auto">
                  <a:xfrm>
                    <a:off x="3675" y="3153"/>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43" name="Rectangle 975"/>
                  <p:cNvSpPr>
                    <a:spLocks noChangeArrowheads="1"/>
                  </p:cNvSpPr>
                  <p:nvPr/>
                </p:nvSpPr>
                <p:spPr bwMode="auto">
                  <a:xfrm>
                    <a:off x="3677" y="3154"/>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44" name="Rectangle 976"/>
                  <p:cNvSpPr>
                    <a:spLocks noChangeArrowheads="1"/>
                  </p:cNvSpPr>
                  <p:nvPr/>
                </p:nvSpPr>
                <p:spPr bwMode="auto">
                  <a:xfrm>
                    <a:off x="3678" y="3155"/>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45" name="Rectangle 977"/>
                  <p:cNvSpPr>
                    <a:spLocks noChangeArrowheads="1"/>
                  </p:cNvSpPr>
                  <p:nvPr/>
                </p:nvSpPr>
                <p:spPr bwMode="auto">
                  <a:xfrm>
                    <a:off x="3679" y="3156"/>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46" name="Rectangle 978"/>
                  <p:cNvSpPr>
                    <a:spLocks noChangeArrowheads="1"/>
                  </p:cNvSpPr>
                  <p:nvPr/>
                </p:nvSpPr>
                <p:spPr bwMode="auto">
                  <a:xfrm>
                    <a:off x="3680" y="3156"/>
                    <a:ext cx="6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47" name="Rectangle 979"/>
                  <p:cNvSpPr>
                    <a:spLocks noChangeArrowheads="1"/>
                  </p:cNvSpPr>
                  <p:nvPr/>
                </p:nvSpPr>
                <p:spPr bwMode="auto">
                  <a:xfrm>
                    <a:off x="3682" y="3157"/>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48" name="Rectangle 980"/>
                  <p:cNvSpPr>
                    <a:spLocks noChangeArrowheads="1"/>
                  </p:cNvSpPr>
                  <p:nvPr/>
                </p:nvSpPr>
                <p:spPr bwMode="auto">
                  <a:xfrm>
                    <a:off x="3683" y="3158"/>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49" name="Rectangle 981"/>
                  <p:cNvSpPr>
                    <a:spLocks noChangeArrowheads="1"/>
                  </p:cNvSpPr>
                  <p:nvPr/>
                </p:nvSpPr>
                <p:spPr bwMode="auto">
                  <a:xfrm>
                    <a:off x="3684" y="3159"/>
                    <a:ext cx="6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50" name="Rectangle 982"/>
                  <p:cNvSpPr>
                    <a:spLocks noChangeArrowheads="1"/>
                  </p:cNvSpPr>
                  <p:nvPr/>
                </p:nvSpPr>
                <p:spPr bwMode="auto">
                  <a:xfrm>
                    <a:off x="3685" y="3160"/>
                    <a:ext cx="6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51" name="Rectangle 983"/>
                  <p:cNvSpPr>
                    <a:spLocks noChangeArrowheads="1"/>
                  </p:cNvSpPr>
                  <p:nvPr/>
                </p:nvSpPr>
                <p:spPr bwMode="auto">
                  <a:xfrm>
                    <a:off x="3687" y="3160"/>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52" name="Rectangle 984"/>
                  <p:cNvSpPr>
                    <a:spLocks noChangeArrowheads="1"/>
                  </p:cNvSpPr>
                  <p:nvPr/>
                </p:nvSpPr>
                <p:spPr bwMode="auto">
                  <a:xfrm>
                    <a:off x="3687" y="3161"/>
                    <a:ext cx="6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53" name="Rectangle 985"/>
                  <p:cNvSpPr>
                    <a:spLocks noChangeArrowheads="1"/>
                  </p:cNvSpPr>
                  <p:nvPr/>
                </p:nvSpPr>
                <p:spPr bwMode="auto">
                  <a:xfrm>
                    <a:off x="3689" y="3162"/>
                    <a:ext cx="6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54" name="Rectangle 986"/>
                  <p:cNvSpPr>
                    <a:spLocks noChangeArrowheads="1"/>
                  </p:cNvSpPr>
                  <p:nvPr/>
                </p:nvSpPr>
                <p:spPr bwMode="auto">
                  <a:xfrm>
                    <a:off x="3690" y="3163"/>
                    <a:ext cx="6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55" name="Rectangle 987"/>
                  <p:cNvSpPr>
                    <a:spLocks noChangeArrowheads="1"/>
                  </p:cNvSpPr>
                  <p:nvPr/>
                </p:nvSpPr>
                <p:spPr bwMode="auto">
                  <a:xfrm>
                    <a:off x="3692" y="3164"/>
                    <a:ext cx="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56" name="Rectangle 988"/>
                  <p:cNvSpPr>
                    <a:spLocks noChangeArrowheads="1"/>
                  </p:cNvSpPr>
                  <p:nvPr/>
                </p:nvSpPr>
                <p:spPr bwMode="auto">
                  <a:xfrm>
                    <a:off x="3692" y="3165"/>
                    <a:ext cx="6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57" name="Rectangle 989"/>
                  <p:cNvSpPr>
                    <a:spLocks noChangeArrowheads="1"/>
                  </p:cNvSpPr>
                  <p:nvPr/>
                </p:nvSpPr>
                <p:spPr bwMode="auto">
                  <a:xfrm>
                    <a:off x="3694" y="3165"/>
                    <a:ext cx="6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58" name="Rectangle 990"/>
                  <p:cNvSpPr>
                    <a:spLocks noChangeArrowheads="1"/>
                  </p:cNvSpPr>
                  <p:nvPr/>
                </p:nvSpPr>
                <p:spPr bwMode="auto">
                  <a:xfrm>
                    <a:off x="3695" y="3166"/>
                    <a:ext cx="6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59" name="Rectangle 991"/>
                  <p:cNvSpPr>
                    <a:spLocks noChangeArrowheads="1"/>
                  </p:cNvSpPr>
                  <p:nvPr/>
                </p:nvSpPr>
                <p:spPr bwMode="auto">
                  <a:xfrm>
                    <a:off x="3696" y="3167"/>
                    <a:ext cx="6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60" name="Rectangle 992"/>
                  <p:cNvSpPr>
                    <a:spLocks noChangeArrowheads="1"/>
                  </p:cNvSpPr>
                  <p:nvPr/>
                </p:nvSpPr>
                <p:spPr bwMode="auto">
                  <a:xfrm>
                    <a:off x="3697" y="3168"/>
                    <a:ext cx="6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61" name="Rectangle 993"/>
                  <p:cNvSpPr>
                    <a:spLocks noChangeArrowheads="1"/>
                  </p:cNvSpPr>
                  <p:nvPr/>
                </p:nvSpPr>
                <p:spPr bwMode="auto">
                  <a:xfrm>
                    <a:off x="3698" y="3169"/>
                    <a:ext cx="6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62" name="Rectangle 994"/>
                  <p:cNvSpPr>
                    <a:spLocks noChangeArrowheads="1"/>
                  </p:cNvSpPr>
                  <p:nvPr/>
                </p:nvSpPr>
                <p:spPr bwMode="auto">
                  <a:xfrm>
                    <a:off x="3700" y="3169"/>
                    <a:ext cx="6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63" name="Rectangle 995"/>
                  <p:cNvSpPr>
                    <a:spLocks noChangeArrowheads="1"/>
                  </p:cNvSpPr>
                  <p:nvPr/>
                </p:nvSpPr>
                <p:spPr bwMode="auto">
                  <a:xfrm>
                    <a:off x="3701" y="3170"/>
                    <a:ext cx="6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64" name="Rectangle 996"/>
                  <p:cNvSpPr>
                    <a:spLocks noChangeArrowheads="1"/>
                  </p:cNvSpPr>
                  <p:nvPr/>
                </p:nvSpPr>
                <p:spPr bwMode="auto">
                  <a:xfrm>
                    <a:off x="3702" y="3171"/>
                    <a:ext cx="6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65" name="Rectangle 997"/>
                  <p:cNvSpPr>
                    <a:spLocks noChangeArrowheads="1"/>
                  </p:cNvSpPr>
                  <p:nvPr/>
                </p:nvSpPr>
                <p:spPr bwMode="auto">
                  <a:xfrm>
                    <a:off x="3703" y="3172"/>
                    <a:ext cx="6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66" name="Rectangle 998"/>
                  <p:cNvSpPr>
                    <a:spLocks noChangeArrowheads="1"/>
                  </p:cNvSpPr>
                  <p:nvPr/>
                </p:nvSpPr>
                <p:spPr bwMode="auto">
                  <a:xfrm>
                    <a:off x="3704" y="3173"/>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567" name="Rectangle 999"/>
                  <p:cNvSpPr>
                    <a:spLocks noChangeArrowheads="1"/>
                  </p:cNvSpPr>
                  <p:nvPr/>
                </p:nvSpPr>
                <p:spPr bwMode="auto">
                  <a:xfrm>
                    <a:off x="3706" y="3174"/>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5138" name="Group 1000"/>
                <p:cNvGrpSpPr>
                  <a:grpSpLocks/>
                </p:cNvGrpSpPr>
                <p:nvPr/>
              </p:nvGrpSpPr>
              <p:grpSpPr bwMode="auto">
                <a:xfrm>
                  <a:off x="2957" y="3090"/>
                  <a:ext cx="890" cy="160"/>
                  <a:chOff x="2957" y="3090"/>
                  <a:chExt cx="890" cy="160"/>
                </a:xfrm>
              </p:grpSpPr>
              <p:sp>
                <p:nvSpPr>
                  <p:cNvPr id="7168" name="Rectangle 1001"/>
                  <p:cNvSpPr>
                    <a:spLocks noChangeArrowheads="1"/>
                  </p:cNvSpPr>
                  <p:nvPr/>
                </p:nvSpPr>
                <p:spPr bwMode="auto">
                  <a:xfrm>
                    <a:off x="3706" y="3174"/>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69" name="Rectangle 1002"/>
                  <p:cNvSpPr>
                    <a:spLocks noChangeArrowheads="1"/>
                  </p:cNvSpPr>
                  <p:nvPr/>
                </p:nvSpPr>
                <p:spPr bwMode="auto">
                  <a:xfrm>
                    <a:off x="3708" y="3175"/>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70" name="Rectangle 1003"/>
                  <p:cNvSpPr>
                    <a:spLocks noChangeArrowheads="1"/>
                  </p:cNvSpPr>
                  <p:nvPr/>
                </p:nvSpPr>
                <p:spPr bwMode="auto">
                  <a:xfrm>
                    <a:off x="3709" y="3176"/>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71" name="Rectangle 1004"/>
                  <p:cNvSpPr>
                    <a:spLocks noChangeArrowheads="1"/>
                  </p:cNvSpPr>
                  <p:nvPr/>
                </p:nvSpPr>
                <p:spPr bwMode="auto">
                  <a:xfrm>
                    <a:off x="3710" y="3177"/>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72" name="Rectangle 1005"/>
                  <p:cNvSpPr>
                    <a:spLocks noChangeArrowheads="1"/>
                  </p:cNvSpPr>
                  <p:nvPr/>
                </p:nvSpPr>
                <p:spPr bwMode="auto">
                  <a:xfrm>
                    <a:off x="3711" y="3178"/>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73" name="Rectangle 1006"/>
                  <p:cNvSpPr>
                    <a:spLocks noChangeArrowheads="1"/>
                  </p:cNvSpPr>
                  <p:nvPr/>
                </p:nvSpPr>
                <p:spPr bwMode="auto">
                  <a:xfrm>
                    <a:off x="3712" y="3179"/>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74" name="Rectangle 1007"/>
                  <p:cNvSpPr>
                    <a:spLocks noChangeArrowheads="1"/>
                  </p:cNvSpPr>
                  <p:nvPr/>
                </p:nvSpPr>
                <p:spPr bwMode="auto">
                  <a:xfrm>
                    <a:off x="3714" y="3179"/>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75" name="Rectangle 1008"/>
                  <p:cNvSpPr>
                    <a:spLocks noChangeArrowheads="1"/>
                  </p:cNvSpPr>
                  <p:nvPr/>
                </p:nvSpPr>
                <p:spPr bwMode="auto">
                  <a:xfrm>
                    <a:off x="3715" y="3180"/>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76" name="Rectangle 1009"/>
                  <p:cNvSpPr>
                    <a:spLocks noChangeArrowheads="1"/>
                  </p:cNvSpPr>
                  <p:nvPr/>
                </p:nvSpPr>
                <p:spPr bwMode="auto">
                  <a:xfrm>
                    <a:off x="3716" y="3181"/>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77" name="Rectangle 1010"/>
                  <p:cNvSpPr>
                    <a:spLocks noChangeArrowheads="1"/>
                  </p:cNvSpPr>
                  <p:nvPr/>
                </p:nvSpPr>
                <p:spPr bwMode="auto">
                  <a:xfrm>
                    <a:off x="3717" y="3182"/>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78" name="Rectangle 1011"/>
                  <p:cNvSpPr>
                    <a:spLocks noChangeArrowheads="1"/>
                  </p:cNvSpPr>
                  <p:nvPr/>
                </p:nvSpPr>
                <p:spPr bwMode="auto">
                  <a:xfrm>
                    <a:off x="3718" y="3183"/>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79" name="Rectangle 1012"/>
                  <p:cNvSpPr>
                    <a:spLocks noChangeArrowheads="1"/>
                  </p:cNvSpPr>
                  <p:nvPr/>
                </p:nvSpPr>
                <p:spPr bwMode="auto">
                  <a:xfrm>
                    <a:off x="3720" y="3183"/>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80" name="Rectangle 1013"/>
                  <p:cNvSpPr>
                    <a:spLocks noChangeArrowheads="1"/>
                  </p:cNvSpPr>
                  <p:nvPr/>
                </p:nvSpPr>
                <p:spPr bwMode="auto">
                  <a:xfrm>
                    <a:off x="3720" y="3184"/>
                    <a:ext cx="6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81" name="Rectangle 1014"/>
                  <p:cNvSpPr>
                    <a:spLocks noChangeArrowheads="1"/>
                  </p:cNvSpPr>
                  <p:nvPr/>
                </p:nvSpPr>
                <p:spPr bwMode="auto">
                  <a:xfrm>
                    <a:off x="3722" y="3185"/>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82" name="Rectangle 1015"/>
                  <p:cNvSpPr>
                    <a:spLocks noChangeArrowheads="1"/>
                  </p:cNvSpPr>
                  <p:nvPr/>
                </p:nvSpPr>
                <p:spPr bwMode="auto">
                  <a:xfrm>
                    <a:off x="3723" y="3186"/>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83" name="Rectangle 1016"/>
                  <p:cNvSpPr>
                    <a:spLocks noChangeArrowheads="1"/>
                  </p:cNvSpPr>
                  <p:nvPr/>
                </p:nvSpPr>
                <p:spPr bwMode="auto">
                  <a:xfrm>
                    <a:off x="3724" y="3187"/>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84" name="Rectangle 1017"/>
                  <p:cNvSpPr>
                    <a:spLocks noChangeArrowheads="1"/>
                  </p:cNvSpPr>
                  <p:nvPr/>
                </p:nvSpPr>
                <p:spPr bwMode="auto">
                  <a:xfrm>
                    <a:off x="3725" y="3188"/>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85" name="Rectangle 1018"/>
                  <p:cNvSpPr>
                    <a:spLocks noChangeArrowheads="1"/>
                  </p:cNvSpPr>
                  <p:nvPr/>
                </p:nvSpPr>
                <p:spPr bwMode="auto">
                  <a:xfrm>
                    <a:off x="3726" y="3188"/>
                    <a:ext cx="6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86" name="Rectangle 1019"/>
                  <p:cNvSpPr>
                    <a:spLocks noChangeArrowheads="1"/>
                  </p:cNvSpPr>
                  <p:nvPr/>
                </p:nvSpPr>
                <p:spPr bwMode="auto">
                  <a:xfrm>
                    <a:off x="3728" y="3189"/>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87" name="Rectangle 1020"/>
                  <p:cNvSpPr>
                    <a:spLocks noChangeArrowheads="1"/>
                  </p:cNvSpPr>
                  <p:nvPr/>
                </p:nvSpPr>
                <p:spPr bwMode="auto">
                  <a:xfrm>
                    <a:off x="3729" y="3190"/>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88" name="Rectangle 1021"/>
                  <p:cNvSpPr>
                    <a:spLocks noChangeArrowheads="1"/>
                  </p:cNvSpPr>
                  <p:nvPr/>
                </p:nvSpPr>
                <p:spPr bwMode="auto">
                  <a:xfrm>
                    <a:off x="3730" y="3191"/>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89" name="Rectangle 1022"/>
                  <p:cNvSpPr>
                    <a:spLocks noChangeArrowheads="1"/>
                  </p:cNvSpPr>
                  <p:nvPr/>
                </p:nvSpPr>
                <p:spPr bwMode="auto">
                  <a:xfrm>
                    <a:off x="3731" y="3192"/>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90" name="Rectangle 1023"/>
                  <p:cNvSpPr>
                    <a:spLocks noChangeArrowheads="1"/>
                  </p:cNvSpPr>
                  <p:nvPr/>
                </p:nvSpPr>
                <p:spPr bwMode="auto">
                  <a:xfrm>
                    <a:off x="3732" y="3192"/>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91" name="Rectangle 1024"/>
                  <p:cNvSpPr>
                    <a:spLocks noChangeArrowheads="1"/>
                  </p:cNvSpPr>
                  <p:nvPr/>
                </p:nvSpPr>
                <p:spPr bwMode="auto">
                  <a:xfrm>
                    <a:off x="3734" y="3193"/>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92" name="Rectangle 1025"/>
                  <p:cNvSpPr>
                    <a:spLocks noChangeArrowheads="1"/>
                  </p:cNvSpPr>
                  <p:nvPr/>
                </p:nvSpPr>
                <p:spPr bwMode="auto">
                  <a:xfrm>
                    <a:off x="3734" y="3194"/>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93" name="Rectangle 1026"/>
                  <p:cNvSpPr>
                    <a:spLocks noChangeArrowheads="1"/>
                  </p:cNvSpPr>
                  <p:nvPr/>
                </p:nvSpPr>
                <p:spPr bwMode="auto">
                  <a:xfrm>
                    <a:off x="3736" y="3195"/>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94" name="Rectangle 1027"/>
                  <p:cNvSpPr>
                    <a:spLocks noChangeArrowheads="1"/>
                  </p:cNvSpPr>
                  <p:nvPr/>
                </p:nvSpPr>
                <p:spPr bwMode="auto">
                  <a:xfrm>
                    <a:off x="3737" y="3196"/>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95" name="Rectangle 1028"/>
                  <p:cNvSpPr>
                    <a:spLocks noChangeArrowheads="1"/>
                  </p:cNvSpPr>
                  <p:nvPr/>
                </p:nvSpPr>
                <p:spPr bwMode="auto">
                  <a:xfrm>
                    <a:off x="3738" y="3197"/>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96" name="Rectangle 1029"/>
                  <p:cNvSpPr>
                    <a:spLocks noChangeArrowheads="1"/>
                  </p:cNvSpPr>
                  <p:nvPr/>
                </p:nvSpPr>
                <p:spPr bwMode="auto">
                  <a:xfrm>
                    <a:off x="3739" y="3197"/>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97" name="Rectangle 1030"/>
                  <p:cNvSpPr>
                    <a:spLocks noChangeArrowheads="1"/>
                  </p:cNvSpPr>
                  <p:nvPr/>
                </p:nvSpPr>
                <p:spPr bwMode="auto">
                  <a:xfrm>
                    <a:off x="3740" y="3198"/>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98" name="Rectangle 1031"/>
                  <p:cNvSpPr>
                    <a:spLocks noChangeArrowheads="1"/>
                  </p:cNvSpPr>
                  <p:nvPr/>
                </p:nvSpPr>
                <p:spPr bwMode="auto">
                  <a:xfrm>
                    <a:off x="3742" y="3199"/>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99" name="Rectangle 1032"/>
                  <p:cNvSpPr>
                    <a:spLocks noChangeArrowheads="1"/>
                  </p:cNvSpPr>
                  <p:nvPr/>
                </p:nvSpPr>
                <p:spPr bwMode="auto">
                  <a:xfrm>
                    <a:off x="3743" y="3200"/>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00" name="Rectangle 1033"/>
                  <p:cNvSpPr>
                    <a:spLocks noChangeArrowheads="1"/>
                  </p:cNvSpPr>
                  <p:nvPr/>
                </p:nvSpPr>
                <p:spPr bwMode="auto">
                  <a:xfrm>
                    <a:off x="3744" y="3201"/>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01" name="Rectangle 1034"/>
                  <p:cNvSpPr>
                    <a:spLocks noChangeArrowheads="1"/>
                  </p:cNvSpPr>
                  <p:nvPr/>
                </p:nvSpPr>
                <p:spPr bwMode="auto">
                  <a:xfrm>
                    <a:off x="3745" y="3201"/>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02" name="Rectangle 1035"/>
                  <p:cNvSpPr>
                    <a:spLocks noChangeArrowheads="1"/>
                  </p:cNvSpPr>
                  <p:nvPr/>
                </p:nvSpPr>
                <p:spPr bwMode="auto">
                  <a:xfrm>
                    <a:off x="3746" y="3202"/>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03" name="Rectangle 1036"/>
                  <p:cNvSpPr>
                    <a:spLocks noChangeArrowheads="1"/>
                  </p:cNvSpPr>
                  <p:nvPr/>
                </p:nvSpPr>
                <p:spPr bwMode="auto">
                  <a:xfrm>
                    <a:off x="3748" y="3203"/>
                    <a:ext cx="6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04" name="Rectangle 1037"/>
                  <p:cNvSpPr>
                    <a:spLocks noChangeArrowheads="1"/>
                  </p:cNvSpPr>
                  <p:nvPr/>
                </p:nvSpPr>
                <p:spPr bwMode="auto">
                  <a:xfrm>
                    <a:off x="3748" y="3204"/>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05" name="Rectangle 1038"/>
                  <p:cNvSpPr>
                    <a:spLocks noChangeArrowheads="1"/>
                  </p:cNvSpPr>
                  <p:nvPr/>
                </p:nvSpPr>
                <p:spPr bwMode="auto">
                  <a:xfrm>
                    <a:off x="3750" y="3205"/>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06" name="Rectangle 1039"/>
                  <p:cNvSpPr>
                    <a:spLocks noChangeArrowheads="1"/>
                  </p:cNvSpPr>
                  <p:nvPr/>
                </p:nvSpPr>
                <p:spPr bwMode="auto">
                  <a:xfrm>
                    <a:off x="3751" y="3206"/>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07" name="Rectangle 1040"/>
                  <p:cNvSpPr>
                    <a:spLocks noChangeArrowheads="1"/>
                  </p:cNvSpPr>
                  <p:nvPr/>
                </p:nvSpPr>
                <p:spPr bwMode="auto">
                  <a:xfrm>
                    <a:off x="3752" y="3206"/>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08" name="Rectangle 1041"/>
                  <p:cNvSpPr>
                    <a:spLocks noChangeArrowheads="1"/>
                  </p:cNvSpPr>
                  <p:nvPr/>
                </p:nvSpPr>
                <p:spPr bwMode="auto">
                  <a:xfrm>
                    <a:off x="3753" y="3207"/>
                    <a:ext cx="6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09" name="Rectangle 1042"/>
                  <p:cNvSpPr>
                    <a:spLocks noChangeArrowheads="1"/>
                  </p:cNvSpPr>
                  <p:nvPr/>
                </p:nvSpPr>
                <p:spPr bwMode="auto">
                  <a:xfrm>
                    <a:off x="3755" y="3208"/>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10" name="Rectangle 1043"/>
                  <p:cNvSpPr>
                    <a:spLocks noChangeArrowheads="1"/>
                  </p:cNvSpPr>
                  <p:nvPr/>
                </p:nvSpPr>
                <p:spPr bwMode="auto">
                  <a:xfrm>
                    <a:off x="3756" y="3209"/>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11" name="Rectangle 1044"/>
                  <p:cNvSpPr>
                    <a:spLocks noChangeArrowheads="1"/>
                  </p:cNvSpPr>
                  <p:nvPr/>
                </p:nvSpPr>
                <p:spPr bwMode="auto">
                  <a:xfrm>
                    <a:off x="3757" y="3210"/>
                    <a:ext cx="6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12" name="Rectangle 1045"/>
                  <p:cNvSpPr>
                    <a:spLocks noChangeArrowheads="1"/>
                  </p:cNvSpPr>
                  <p:nvPr/>
                </p:nvSpPr>
                <p:spPr bwMode="auto">
                  <a:xfrm>
                    <a:off x="3758" y="3210"/>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13" name="Rectangle 1046"/>
                  <p:cNvSpPr>
                    <a:spLocks noChangeArrowheads="1"/>
                  </p:cNvSpPr>
                  <p:nvPr/>
                </p:nvSpPr>
                <p:spPr bwMode="auto">
                  <a:xfrm>
                    <a:off x="3759" y="3211"/>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14" name="Rectangle 1047"/>
                  <p:cNvSpPr>
                    <a:spLocks noChangeArrowheads="1"/>
                  </p:cNvSpPr>
                  <p:nvPr/>
                </p:nvSpPr>
                <p:spPr bwMode="auto">
                  <a:xfrm>
                    <a:off x="3760" y="3212"/>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15" name="Rectangle 1048"/>
                  <p:cNvSpPr>
                    <a:spLocks noChangeArrowheads="1"/>
                  </p:cNvSpPr>
                  <p:nvPr/>
                </p:nvSpPr>
                <p:spPr bwMode="auto">
                  <a:xfrm>
                    <a:off x="3761" y="3213"/>
                    <a:ext cx="6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16" name="Rectangle 1049"/>
                  <p:cNvSpPr>
                    <a:spLocks noChangeArrowheads="1"/>
                  </p:cNvSpPr>
                  <p:nvPr/>
                </p:nvSpPr>
                <p:spPr bwMode="auto">
                  <a:xfrm>
                    <a:off x="3762" y="3214"/>
                    <a:ext cx="6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17" name="Rectangle 1050"/>
                  <p:cNvSpPr>
                    <a:spLocks noChangeArrowheads="1"/>
                  </p:cNvSpPr>
                  <p:nvPr/>
                </p:nvSpPr>
                <p:spPr bwMode="auto">
                  <a:xfrm>
                    <a:off x="3764" y="3215"/>
                    <a:ext cx="6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18" name="Rectangle 1051"/>
                  <p:cNvSpPr>
                    <a:spLocks noChangeArrowheads="1"/>
                  </p:cNvSpPr>
                  <p:nvPr/>
                </p:nvSpPr>
                <p:spPr bwMode="auto">
                  <a:xfrm>
                    <a:off x="3765" y="3215"/>
                    <a:ext cx="6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19" name="Rectangle 1052"/>
                  <p:cNvSpPr>
                    <a:spLocks noChangeArrowheads="1"/>
                  </p:cNvSpPr>
                  <p:nvPr/>
                </p:nvSpPr>
                <p:spPr bwMode="auto">
                  <a:xfrm>
                    <a:off x="3766" y="3216"/>
                    <a:ext cx="6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20" name="Rectangle 1053"/>
                  <p:cNvSpPr>
                    <a:spLocks noChangeArrowheads="1"/>
                  </p:cNvSpPr>
                  <p:nvPr/>
                </p:nvSpPr>
                <p:spPr bwMode="auto">
                  <a:xfrm>
                    <a:off x="3767" y="3217"/>
                    <a:ext cx="6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21" name="Rectangle 1054"/>
                  <p:cNvSpPr>
                    <a:spLocks noChangeArrowheads="1"/>
                  </p:cNvSpPr>
                  <p:nvPr/>
                </p:nvSpPr>
                <p:spPr bwMode="auto">
                  <a:xfrm>
                    <a:off x="3768" y="3218"/>
                    <a:ext cx="6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22" name="Rectangle 1055"/>
                  <p:cNvSpPr>
                    <a:spLocks noChangeArrowheads="1"/>
                  </p:cNvSpPr>
                  <p:nvPr/>
                </p:nvSpPr>
                <p:spPr bwMode="auto">
                  <a:xfrm>
                    <a:off x="3770" y="3219"/>
                    <a:ext cx="6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23" name="Rectangle 1056"/>
                  <p:cNvSpPr>
                    <a:spLocks noChangeArrowheads="1"/>
                  </p:cNvSpPr>
                  <p:nvPr/>
                </p:nvSpPr>
                <p:spPr bwMode="auto">
                  <a:xfrm>
                    <a:off x="3771" y="3219"/>
                    <a:ext cx="6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24" name="Rectangle 1057"/>
                  <p:cNvSpPr>
                    <a:spLocks noChangeArrowheads="1"/>
                  </p:cNvSpPr>
                  <p:nvPr/>
                </p:nvSpPr>
                <p:spPr bwMode="auto">
                  <a:xfrm>
                    <a:off x="3771" y="3220"/>
                    <a:ext cx="6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25" name="Rectangle 1058"/>
                  <p:cNvSpPr>
                    <a:spLocks noChangeArrowheads="1"/>
                  </p:cNvSpPr>
                  <p:nvPr/>
                </p:nvSpPr>
                <p:spPr bwMode="auto">
                  <a:xfrm>
                    <a:off x="3773" y="3221"/>
                    <a:ext cx="6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26" name="Rectangle 1059"/>
                  <p:cNvSpPr>
                    <a:spLocks noChangeArrowheads="1"/>
                  </p:cNvSpPr>
                  <p:nvPr/>
                </p:nvSpPr>
                <p:spPr bwMode="auto">
                  <a:xfrm>
                    <a:off x="3774" y="3222"/>
                    <a:ext cx="6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27" name="Rectangle 1060"/>
                  <p:cNvSpPr>
                    <a:spLocks noChangeArrowheads="1"/>
                  </p:cNvSpPr>
                  <p:nvPr/>
                </p:nvSpPr>
                <p:spPr bwMode="auto">
                  <a:xfrm>
                    <a:off x="3775" y="3223"/>
                    <a:ext cx="6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28" name="Rectangle 1061"/>
                  <p:cNvSpPr>
                    <a:spLocks noChangeArrowheads="1"/>
                  </p:cNvSpPr>
                  <p:nvPr/>
                </p:nvSpPr>
                <p:spPr bwMode="auto">
                  <a:xfrm>
                    <a:off x="3776" y="3224"/>
                    <a:ext cx="6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29" name="Rectangle 1062"/>
                  <p:cNvSpPr>
                    <a:spLocks noChangeArrowheads="1"/>
                  </p:cNvSpPr>
                  <p:nvPr/>
                </p:nvSpPr>
                <p:spPr bwMode="auto">
                  <a:xfrm>
                    <a:off x="3777" y="3224"/>
                    <a:ext cx="6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30" name="Rectangle 1063"/>
                  <p:cNvSpPr>
                    <a:spLocks noChangeArrowheads="1"/>
                  </p:cNvSpPr>
                  <p:nvPr/>
                </p:nvSpPr>
                <p:spPr bwMode="auto">
                  <a:xfrm>
                    <a:off x="3779" y="3225"/>
                    <a:ext cx="6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31" name="Rectangle 1064"/>
                  <p:cNvSpPr>
                    <a:spLocks noChangeArrowheads="1"/>
                  </p:cNvSpPr>
                  <p:nvPr/>
                </p:nvSpPr>
                <p:spPr bwMode="auto">
                  <a:xfrm>
                    <a:off x="3780" y="3226"/>
                    <a:ext cx="6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32" name="Rectangle 1065"/>
                  <p:cNvSpPr>
                    <a:spLocks noChangeArrowheads="1"/>
                  </p:cNvSpPr>
                  <p:nvPr/>
                </p:nvSpPr>
                <p:spPr bwMode="auto">
                  <a:xfrm>
                    <a:off x="3780" y="3227"/>
                    <a:ext cx="6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33" name="Rectangle 1066"/>
                  <p:cNvSpPr>
                    <a:spLocks noChangeArrowheads="1"/>
                  </p:cNvSpPr>
                  <p:nvPr/>
                </p:nvSpPr>
                <p:spPr bwMode="auto">
                  <a:xfrm>
                    <a:off x="3781" y="3228"/>
                    <a:ext cx="6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34" name="Rectangle 1067"/>
                  <p:cNvSpPr>
                    <a:spLocks noChangeArrowheads="1"/>
                  </p:cNvSpPr>
                  <p:nvPr/>
                </p:nvSpPr>
                <p:spPr bwMode="auto">
                  <a:xfrm>
                    <a:off x="3783" y="3228"/>
                    <a:ext cx="6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35" name="Rectangle 1068"/>
                  <p:cNvSpPr>
                    <a:spLocks noChangeArrowheads="1"/>
                  </p:cNvSpPr>
                  <p:nvPr/>
                </p:nvSpPr>
                <p:spPr bwMode="auto">
                  <a:xfrm>
                    <a:off x="3785" y="3229"/>
                    <a:ext cx="6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36" name="Rectangle 1069"/>
                  <p:cNvSpPr>
                    <a:spLocks noChangeArrowheads="1"/>
                  </p:cNvSpPr>
                  <p:nvPr/>
                </p:nvSpPr>
                <p:spPr bwMode="auto">
                  <a:xfrm>
                    <a:off x="3785" y="3230"/>
                    <a:ext cx="6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37" name="Rectangle 1070"/>
                  <p:cNvSpPr>
                    <a:spLocks noChangeArrowheads="1"/>
                  </p:cNvSpPr>
                  <p:nvPr/>
                </p:nvSpPr>
                <p:spPr bwMode="auto">
                  <a:xfrm>
                    <a:off x="3787" y="3231"/>
                    <a:ext cx="5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38" name="Rectangle 1071"/>
                  <p:cNvSpPr>
                    <a:spLocks noChangeArrowheads="1"/>
                  </p:cNvSpPr>
                  <p:nvPr/>
                </p:nvSpPr>
                <p:spPr bwMode="auto">
                  <a:xfrm>
                    <a:off x="3788" y="3232"/>
                    <a:ext cx="5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39" name="Rectangle 1072"/>
                  <p:cNvSpPr>
                    <a:spLocks noChangeArrowheads="1"/>
                  </p:cNvSpPr>
                  <p:nvPr/>
                </p:nvSpPr>
                <p:spPr bwMode="auto">
                  <a:xfrm>
                    <a:off x="3789" y="3233"/>
                    <a:ext cx="5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40" name="Rectangle 1073"/>
                  <p:cNvSpPr>
                    <a:spLocks noChangeArrowheads="1"/>
                  </p:cNvSpPr>
                  <p:nvPr/>
                </p:nvSpPr>
                <p:spPr bwMode="auto">
                  <a:xfrm>
                    <a:off x="3790" y="3233"/>
                    <a:ext cx="5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41" name="Rectangle 1074"/>
                  <p:cNvSpPr>
                    <a:spLocks noChangeArrowheads="1"/>
                  </p:cNvSpPr>
                  <p:nvPr/>
                </p:nvSpPr>
                <p:spPr bwMode="auto">
                  <a:xfrm>
                    <a:off x="3792" y="3234"/>
                    <a:ext cx="5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42" name="Rectangle 1075"/>
                  <p:cNvSpPr>
                    <a:spLocks noChangeArrowheads="1"/>
                  </p:cNvSpPr>
                  <p:nvPr/>
                </p:nvSpPr>
                <p:spPr bwMode="auto">
                  <a:xfrm>
                    <a:off x="3793" y="3235"/>
                    <a:ext cx="5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43" name="Rectangle 1076"/>
                  <p:cNvSpPr>
                    <a:spLocks noChangeArrowheads="1"/>
                  </p:cNvSpPr>
                  <p:nvPr/>
                </p:nvSpPr>
                <p:spPr bwMode="auto">
                  <a:xfrm>
                    <a:off x="3794" y="3236"/>
                    <a:ext cx="4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44" name="Rectangle 1077"/>
                  <p:cNvSpPr>
                    <a:spLocks noChangeArrowheads="1"/>
                  </p:cNvSpPr>
                  <p:nvPr/>
                </p:nvSpPr>
                <p:spPr bwMode="auto">
                  <a:xfrm>
                    <a:off x="3794" y="3237"/>
                    <a:ext cx="4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45" name="Rectangle 1078"/>
                  <p:cNvSpPr>
                    <a:spLocks noChangeArrowheads="1"/>
                  </p:cNvSpPr>
                  <p:nvPr/>
                </p:nvSpPr>
                <p:spPr bwMode="auto">
                  <a:xfrm>
                    <a:off x="3795" y="3237"/>
                    <a:ext cx="4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46" name="Rectangle 1079"/>
                  <p:cNvSpPr>
                    <a:spLocks noChangeArrowheads="1"/>
                  </p:cNvSpPr>
                  <p:nvPr/>
                </p:nvSpPr>
                <p:spPr bwMode="auto">
                  <a:xfrm>
                    <a:off x="3797" y="3238"/>
                    <a:ext cx="4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47" name="Rectangle 1080"/>
                  <p:cNvSpPr>
                    <a:spLocks noChangeArrowheads="1"/>
                  </p:cNvSpPr>
                  <p:nvPr/>
                </p:nvSpPr>
                <p:spPr bwMode="auto">
                  <a:xfrm>
                    <a:off x="3798" y="3239"/>
                    <a:ext cx="4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48" name="Rectangle 1081"/>
                  <p:cNvSpPr>
                    <a:spLocks noChangeArrowheads="1"/>
                  </p:cNvSpPr>
                  <p:nvPr/>
                </p:nvSpPr>
                <p:spPr bwMode="auto">
                  <a:xfrm>
                    <a:off x="3799" y="3240"/>
                    <a:ext cx="4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49" name="Rectangle 1082"/>
                  <p:cNvSpPr>
                    <a:spLocks noChangeArrowheads="1"/>
                  </p:cNvSpPr>
                  <p:nvPr/>
                </p:nvSpPr>
                <p:spPr bwMode="auto">
                  <a:xfrm>
                    <a:off x="3800" y="3241"/>
                    <a:ext cx="3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50" name="Rectangle 1083"/>
                  <p:cNvSpPr>
                    <a:spLocks noChangeArrowheads="1"/>
                  </p:cNvSpPr>
                  <p:nvPr/>
                </p:nvSpPr>
                <p:spPr bwMode="auto">
                  <a:xfrm>
                    <a:off x="3802" y="3242"/>
                    <a:ext cx="3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51" name="Rectangle 1084"/>
                  <p:cNvSpPr>
                    <a:spLocks noChangeArrowheads="1"/>
                  </p:cNvSpPr>
                  <p:nvPr/>
                </p:nvSpPr>
                <p:spPr bwMode="auto">
                  <a:xfrm>
                    <a:off x="3803" y="3242"/>
                    <a:ext cx="3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52" name="Rectangle 1085"/>
                  <p:cNvSpPr>
                    <a:spLocks noChangeArrowheads="1"/>
                  </p:cNvSpPr>
                  <p:nvPr/>
                </p:nvSpPr>
                <p:spPr bwMode="auto">
                  <a:xfrm>
                    <a:off x="3804" y="3243"/>
                    <a:ext cx="3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53" name="Rectangle 1086"/>
                  <p:cNvSpPr>
                    <a:spLocks noChangeArrowheads="1"/>
                  </p:cNvSpPr>
                  <p:nvPr/>
                </p:nvSpPr>
                <p:spPr bwMode="auto">
                  <a:xfrm>
                    <a:off x="3805" y="3244"/>
                    <a:ext cx="3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54" name="Rectangle 1087"/>
                  <p:cNvSpPr>
                    <a:spLocks noChangeArrowheads="1"/>
                  </p:cNvSpPr>
                  <p:nvPr/>
                </p:nvSpPr>
                <p:spPr bwMode="auto">
                  <a:xfrm>
                    <a:off x="3807" y="3245"/>
                    <a:ext cx="2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55" name="Rectangle 1088"/>
                  <p:cNvSpPr>
                    <a:spLocks noChangeArrowheads="1"/>
                  </p:cNvSpPr>
                  <p:nvPr/>
                </p:nvSpPr>
                <p:spPr bwMode="auto">
                  <a:xfrm>
                    <a:off x="3808" y="3246"/>
                    <a:ext cx="2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56" name="Rectangle 1089"/>
                  <p:cNvSpPr>
                    <a:spLocks noChangeArrowheads="1"/>
                  </p:cNvSpPr>
                  <p:nvPr/>
                </p:nvSpPr>
                <p:spPr bwMode="auto">
                  <a:xfrm>
                    <a:off x="3809" y="3247"/>
                    <a:ext cx="2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57" name="Rectangle 1090"/>
                  <p:cNvSpPr>
                    <a:spLocks noChangeArrowheads="1"/>
                  </p:cNvSpPr>
                  <p:nvPr/>
                </p:nvSpPr>
                <p:spPr bwMode="auto">
                  <a:xfrm>
                    <a:off x="3811" y="3247"/>
                    <a:ext cx="20"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58" name="Rectangle 1091"/>
                  <p:cNvSpPr>
                    <a:spLocks noChangeArrowheads="1"/>
                  </p:cNvSpPr>
                  <p:nvPr/>
                </p:nvSpPr>
                <p:spPr bwMode="auto">
                  <a:xfrm>
                    <a:off x="3813" y="3248"/>
                    <a:ext cx="1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59" name="Rectangle 1092"/>
                  <p:cNvSpPr>
                    <a:spLocks noChangeArrowheads="1"/>
                  </p:cNvSpPr>
                  <p:nvPr/>
                </p:nvSpPr>
                <p:spPr bwMode="auto">
                  <a:xfrm>
                    <a:off x="3815" y="3249"/>
                    <a:ext cx="1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60" name="Freeform 1093"/>
                  <p:cNvSpPr>
                    <a:spLocks/>
                  </p:cNvSpPr>
                  <p:nvPr/>
                </p:nvSpPr>
                <p:spPr bwMode="auto">
                  <a:xfrm>
                    <a:off x="3604" y="3094"/>
                    <a:ext cx="242" cy="156"/>
                  </a:xfrm>
                  <a:custGeom>
                    <a:avLst/>
                    <a:gdLst>
                      <a:gd name="T0" fmla="*/ 68 w 485"/>
                      <a:gd name="T1" fmla="*/ 4 h 312"/>
                      <a:gd name="T2" fmla="*/ 74 w 485"/>
                      <a:gd name="T3" fmla="*/ 5 h 312"/>
                      <a:gd name="T4" fmla="*/ 86 w 485"/>
                      <a:gd name="T5" fmla="*/ 12 h 312"/>
                      <a:gd name="T6" fmla="*/ 100 w 485"/>
                      <a:gd name="T7" fmla="*/ 18 h 312"/>
                      <a:gd name="T8" fmla="*/ 122 w 485"/>
                      <a:gd name="T9" fmla="*/ 30 h 312"/>
                      <a:gd name="T10" fmla="*/ 145 w 485"/>
                      <a:gd name="T11" fmla="*/ 43 h 312"/>
                      <a:gd name="T12" fmla="*/ 173 w 485"/>
                      <a:gd name="T13" fmla="*/ 58 h 312"/>
                      <a:gd name="T14" fmla="*/ 201 w 485"/>
                      <a:gd name="T15" fmla="*/ 74 h 312"/>
                      <a:gd name="T16" fmla="*/ 232 w 485"/>
                      <a:gd name="T17" fmla="*/ 94 h 312"/>
                      <a:gd name="T18" fmla="*/ 298 w 485"/>
                      <a:gd name="T19" fmla="*/ 133 h 312"/>
                      <a:gd name="T20" fmla="*/ 365 w 485"/>
                      <a:gd name="T21" fmla="*/ 179 h 312"/>
                      <a:gd name="T22" fmla="*/ 429 w 485"/>
                      <a:gd name="T23" fmla="*/ 225 h 312"/>
                      <a:gd name="T24" fmla="*/ 459 w 485"/>
                      <a:gd name="T25" fmla="*/ 248 h 312"/>
                      <a:gd name="T26" fmla="*/ 485 w 485"/>
                      <a:gd name="T27" fmla="*/ 271 h 312"/>
                      <a:gd name="T28" fmla="*/ 484 w 485"/>
                      <a:gd name="T29" fmla="*/ 274 h 312"/>
                      <a:gd name="T30" fmla="*/ 480 w 485"/>
                      <a:gd name="T31" fmla="*/ 280 h 312"/>
                      <a:gd name="T32" fmla="*/ 466 w 485"/>
                      <a:gd name="T33" fmla="*/ 298 h 312"/>
                      <a:gd name="T34" fmla="*/ 456 w 485"/>
                      <a:gd name="T35" fmla="*/ 307 h 312"/>
                      <a:gd name="T36" fmla="*/ 443 w 485"/>
                      <a:gd name="T37" fmla="*/ 312 h 312"/>
                      <a:gd name="T38" fmla="*/ 429 w 485"/>
                      <a:gd name="T39" fmla="*/ 312 h 312"/>
                      <a:gd name="T40" fmla="*/ 415 w 485"/>
                      <a:gd name="T41" fmla="*/ 307 h 312"/>
                      <a:gd name="T42" fmla="*/ 405 w 485"/>
                      <a:gd name="T43" fmla="*/ 300 h 312"/>
                      <a:gd name="T44" fmla="*/ 388 w 485"/>
                      <a:gd name="T45" fmla="*/ 290 h 312"/>
                      <a:gd name="T46" fmla="*/ 370 w 485"/>
                      <a:gd name="T47" fmla="*/ 276 h 312"/>
                      <a:gd name="T48" fmla="*/ 359 w 485"/>
                      <a:gd name="T49" fmla="*/ 269 h 312"/>
                      <a:gd name="T50" fmla="*/ 346 w 485"/>
                      <a:gd name="T51" fmla="*/ 259 h 312"/>
                      <a:gd name="T52" fmla="*/ 321 w 485"/>
                      <a:gd name="T53" fmla="*/ 241 h 312"/>
                      <a:gd name="T54" fmla="*/ 293 w 485"/>
                      <a:gd name="T55" fmla="*/ 221 h 312"/>
                      <a:gd name="T56" fmla="*/ 171 w 485"/>
                      <a:gd name="T57" fmla="*/ 136 h 312"/>
                      <a:gd name="T58" fmla="*/ 142 w 485"/>
                      <a:gd name="T59" fmla="*/ 117 h 312"/>
                      <a:gd name="T60" fmla="*/ 115 w 485"/>
                      <a:gd name="T61" fmla="*/ 99 h 312"/>
                      <a:gd name="T62" fmla="*/ 91 w 485"/>
                      <a:gd name="T63" fmla="*/ 84 h 312"/>
                      <a:gd name="T64" fmla="*/ 69 w 485"/>
                      <a:gd name="T65" fmla="*/ 71 h 312"/>
                      <a:gd name="T66" fmla="*/ 53 w 485"/>
                      <a:gd name="T67" fmla="*/ 61 h 312"/>
                      <a:gd name="T68" fmla="*/ 40 w 485"/>
                      <a:gd name="T69" fmla="*/ 54 h 312"/>
                      <a:gd name="T70" fmla="*/ 21 w 485"/>
                      <a:gd name="T71" fmla="*/ 46 h 312"/>
                      <a:gd name="T72" fmla="*/ 10 w 485"/>
                      <a:gd name="T73" fmla="*/ 36 h 312"/>
                      <a:gd name="T74" fmla="*/ 2 w 485"/>
                      <a:gd name="T75" fmla="*/ 28 h 312"/>
                      <a:gd name="T76" fmla="*/ 0 w 485"/>
                      <a:gd name="T77" fmla="*/ 18 h 312"/>
                      <a:gd name="T78" fmla="*/ 0 w 485"/>
                      <a:gd name="T79" fmla="*/ 12 h 312"/>
                      <a:gd name="T80" fmla="*/ 3 w 485"/>
                      <a:gd name="T81" fmla="*/ 5 h 312"/>
                      <a:gd name="T82" fmla="*/ 10 w 485"/>
                      <a:gd name="T83" fmla="*/ 2 h 312"/>
                      <a:gd name="T84" fmla="*/ 18 w 485"/>
                      <a:gd name="T85" fmla="*/ 0 h 312"/>
                      <a:gd name="T86" fmla="*/ 68 w 485"/>
                      <a:gd name="T87" fmla="*/ 4 h 31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485"/>
                      <a:gd name="T133" fmla="*/ 0 h 312"/>
                      <a:gd name="T134" fmla="*/ 485 w 485"/>
                      <a:gd name="T135" fmla="*/ 312 h 31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485" h="312">
                        <a:moveTo>
                          <a:pt x="68" y="4"/>
                        </a:moveTo>
                        <a:lnTo>
                          <a:pt x="74" y="5"/>
                        </a:lnTo>
                        <a:lnTo>
                          <a:pt x="86" y="12"/>
                        </a:lnTo>
                        <a:lnTo>
                          <a:pt x="100" y="18"/>
                        </a:lnTo>
                        <a:lnTo>
                          <a:pt x="122" y="30"/>
                        </a:lnTo>
                        <a:lnTo>
                          <a:pt x="145" y="43"/>
                        </a:lnTo>
                        <a:lnTo>
                          <a:pt x="173" y="58"/>
                        </a:lnTo>
                        <a:lnTo>
                          <a:pt x="201" y="74"/>
                        </a:lnTo>
                        <a:lnTo>
                          <a:pt x="232" y="94"/>
                        </a:lnTo>
                        <a:lnTo>
                          <a:pt x="298" y="133"/>
                        </a:lnTo>
                        <a:lnTo>
                          <a:pt x="365" y="179"/>
                        </a:lnTo>
                        <a:lnTo>
                          <a:pt x="429" y="225"/>
                        </a:lnTo>
                        <a:lnTo>
                          <a:pt x="459" y="248"/>
                        </a:lnTo>
                        <a:lnTo>
                          <a:pt x="485" y="271"/>
                        </a:lnTo>
                        <a:lnTo>
                          <a:pt x="484" y="274"/>
                        </a:lnTo>
                        <a:lnTo>
                          <a:pt x="480" y="280"/>
                        </a:lnTo>
                        <a:lnTo>
                          <a:pt x="466" y="298"/>
                        </a:lnTo>
                        <a:lnTo>
                          <a:pt x="456" y="307"/>
                        </a:lnTo>
                        <a:lnTo>
                          <a:pt x="443" y="312"/>
                        </a:lnTo>
                        <a:lnTo>
                          <a:pt x="429" y="312"/>
                        </a:lnTo>
                        <a:lnTo>
                          <a:pt x="415" y="307"/>
                        </a:lnTo>
                        <a:lnTo>
                          <a:pt x="405" y="300"/>
                        </a:lnTo>
                        <a:lnTo>
                          <a:pt x="388" y="290"/>
                        </a:lnTo>
                        <a:lnTo>
                          <a:pt x="370" y="276"/>
                        </a:lnTo>
                        <a:lnTo>
                          <a:pt x="359" y="269"/>
                        </a:lnTo>
                        <a:lnTo>
                          <a:pt x="346" y="259"/>
                        </a:lnTo>
                        <a:lnTo>
                          <a:pt x="321" y="241"/>
                        </a:lnTo>
                        <a:lnTo>
                          <a:pt x="293" y="221"/>
                        </a:lnTo>
                        <a:lnTo>
                          <a:pt x="171" y="136"/>
                        </a:lnTo>
                        <a:lnTo>
                          <a:pt x="142" y="117"/>
                        </a:lnTo>
                        <a:lnTo>
                          <a:pt x="115" y="99"/>
                        </a:lnTo>
                        <a:lnTo>
                          <a:pt x="91" y="84"/>
                        </a:lnTo>
                        <a:lnTo>
                          <a:pt x="69" y="71"/>
                        </a:lnTo>
                        <a:lnTo>
                          <a:pt x="53" y="61"/>
                        </a:lnTo>
                        <a:lnTo>
                          <a:pt x="40" y="54"/>
                        </a:lnTo>
                        <a:lnTo>
                          <a:pt x="21" y="46"/>
                        </a:lnTo>
                        <a:lnTo>
                          <a:pt x="10" y="36"/>
                        </a:lnTo>
                        <a:lnTo>
                          <a:pt x="2" y="28"/>
                        </a:lnTo>
                        <a:lnTo>
                          <a:pt x="0" y="18"/>
                        </a:lnTo>
                        <a:lnTo>
                          <a:pt x="0" y="12"/>
                        </a:lnTo>
                        <a:lnTo>
                          <a:pt x="3" y="5"/>
                        </a:lnTo>
                        <a:lnTo>
                          <a:pt x="10" y="2"/>
                        </a:lnTo>
                        <a:lnTo>
                          <a:pt x="18" y="0"/>
                        </a:lnTo>
                        <a:lnTo>
                          <a:pt x="68" y="4"/>
                        </a:lnTo>
                        <a:close/>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7261" name="Rectangle 1094"/>
                  <p:cNvSpPr>
                    <a:spLocks noChangeArrowheads="1"/>
                  </p:cNvSpPr>
                  <p:nvPr/>
                </p:nvSpPr>
                <p:spPr bwMode="auto">
                  <a:xfrm>
                    <a:off x="3360" y="3090"/>
                    <a:ext cx="82"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62" name="Rectangle 1095"/>
                  <p:cNvSpPr>
                    <a:spLocks noChangeArrowheads="1"/>
                  </p:cNvSpPr>
                  <p:nvPr/>
                </p:nvSpPr>
                <p:spPr bwMode="auto">
                  <a:xfrm>
                    <a:off x="3338" y="3091"/>
                    <a:ext cx="133"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63" name="Rectangle 1096"/>
                  <p:cNvSpPr>
                    <a:spLocks noChangeArrowheads="1"/>
                  </p:cNvSpPr>
                  <p:nvPr/>
                </p:nvSpPr>
                <p:spPr bwMode="auto">
                  <a:xfrm>
                    <a:off x="3315" y="3092"/>
                    <a:ext cx="174"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64" name="Rectangle 1097"/>
                  <p:cNvSpPr>
                    <a:spLocks noChangeArrowheads="1"/>
                  </p:cNvSpPr>
                  <p:nvPr/>
                </p:nvSpPr>
                <p:spPr bwMode="auto">
                  <a:xfrm>
                    <a:off x="3279" y="3092"/>
                    <a:ext cx="224"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65" name="Rectangle 1098"/>
                  <p:cNvSpPr>
                    <a:spLocks noChangeArrowheads="1"/>
                  </p:cNvSpPr>
                  <p:nvPr/>
                </p:nvSpPr>
                <p:spPr bwMode="auto">
                  <a:xfrm>
                    <a:off x="3263" y="3093"/>
                    <a:ext cx="246"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66" name="Rectangle 1099"/>
                  <p:cNvSpPr>
                    <a:spLocks noChangeArrowheads="1"/>
                  </p:cNvSpPr>
                  <p:nvPr/>
                </p:nvSpPr>
                <p:spPr bwMode="auto">
                  <a:xfrm>
                    <a:off x="3238" y="3094"/>
                    <a:ext cx="281"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67" name="Rectangle 1100"/>
                  <p:cNvSpPr>
                    <a:spLocks noChangeArrowheads="1"/>
                  </p:cNvSpPr>
                  <p:nvPr/>
                </p:nvSpPr>
                <p:spPr bwMode="auto">
                  <a:xfrm>
                    <a:off x="3228" y="3095"/>
                    <a:ext cx="296"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68" name="Rectangle 1101"/>
                  <p:cNvSpPr>
                    <a:spLocks noChangeArrowheads="1"/>
                  </p:cNvSpPr>
                  <p:nvPr/>
                </p:nvSpPr>
                <p:spPr bwMode="auto">
                  <a:xfrm>
                    <a:off x="3216" y="3096"/>
                    <a:ext cx="317"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69" name="Rectangle 1102"/>
                  <p:cNvSpPr>
                    <a:spLocks noChangeArrowheads="1"/>
                  </p:cNvSpPr>
                  <p:nvPr/>
                </p:nvSpPr>
                <p:spPr bwMode="auto">
                  <a:xfrm>
                    <a:off x="3196" y="3097"/>
                    <a:ext cx="341"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70" name="Rectangle 1103"/>
                  <p:cNvSpPr>
                    <a:spLocks noChangeArrowheads="1"/>
                  </p:cNvSpPr>
                  <p:nvPr/>
                </p:nvSpPr>
                <p:spPr bwMode="auto">
                  <a:xfrm>
                    <a:off x="3186" y="3097"/>
                    <a:ext cx="358"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71" name="Rectangle 1104"/>
                  <p:cNvSpPr>
                    <a:spLocks noChangeArrowheads="1"/>
                  </p:cNvSpPr>
                  <p:nvPr/>
                </p:nvSpPr>
                <p:spPr bwMode="auto">
                  <a:xfrm>
                    <a:off x="3176" y="3098"/>
                    <a:ext cx="371"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72" name="Rectangle 1105"/>
                  <p:cNvSpPr>
                    <a:spLocks noChangeArrowheads="1"/>
                  </p:cNvSpPr>
                  <p:nvPr/>
                </p:nvSpPr>
                <p:spPr bwMode="auto">
                  <a:xfrm>
                    <a:off x="3159" y="3099"/>
                    <a:ext cx="391"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73" name="Rectangle 1106"/>
                  <p:cNvSpPr>
                    <a:spLocks noChangeArrowheads="1"/>
                  </p:cNvSpPr>
                  <p:nvPr/>
                </p:nvSpPr>
                <p:spPr bwMode="auto">
                  <a:xfrm>
                    <a:off x="3151" y="3100"/>
                    <a:ext cx="404"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74" name="Rectangle 1107"/>
                  <p:cNvSpPr>
                    <a:spLocks noChangeArrowheads="1"/>
                  </p:cNvSpPr>
                  <p:nvPr/>
                </p:nvSpPr>
                <p:spPr bwMode="auto">
                  <a:xfrm>
                    <a:off x="3144" y="3101"/>
                    <a:ext cx="413"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75" name="Rectangle 1108"/>
                  <p:cNvSpPr>
                    <a:spLocks noChangeArrowheads="1"/>
                  </p:cNvSpPr>
                  <p:nvPr/>
                </p:nvSpPr>
                <p:spPr bwMode="auto">
                  <a:xfrm>
                    <a:off x="3136" y="3101"/>
                    <a:ext cx="424"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76" name="Rectangle 1109"/>
                  <p:cNvSpPr>
                    <a:spLocks noChangeArrowheads="1"/>
                  </p:cNvSpPr>
                  <p:nvPr/>
                </p:nvSpPr>
                <p:spPr bwMode="auto">
                  <a:xfrm>
                    <a:off x="3122" y="3102"/>
                    <a:ext cx="441"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77" name="Rectangle 1110"/>
                  <p:cNvSpPr>
                    <a:spLocks noChangeArrowheads="1"/>
                  </p:cNvSpPr>
                  <p:nvPr/>
                </p:nvSpPr>
                <p:spPr bwMode="auto">
                  <a:xfrm>
                    <a:off x="3108" y="3103"/>
                    <a:ext cx="457"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78" name="Rectangle 1111"/>
                  <p:cNvSpPr>
                    <a:spLocks noChangeArrowheads="1"/>
                  </p:cNvSpPr>
                  <p:nvPr/>
                </p:nvSpPr>
                <p:spPr bwMode="auto">
                  <a:xfrm>
                    <a:off x="3103" y="3104"/>
                    <a:ext cx="464"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79" name="Rectangle 1112"/>
                  <p:cNvSpPr>
                    <a:spLocks noChangeArrowheads="1"/>
                  </p:cNvSpPr>
                  <p:nvPr/>
                </p:nvSpPr>
                <p:spPr bwMode="auto">
                  <a:xfrm>
                    <a:off x="3094" y="3105"/>
                    <a:ext cx="474"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80" name="Rectangle 1113"/>
                  <p:cNvSpPr>
                    <a:spLocks noChangeArrowheads="1"/>
                  </p:cNvSpPr>
                  <p:nvPr/>
                </p:nvSpPr>
                <p:spPr bwMode="auto">
                  <a:xfrm>
                    <a:off x="3089" y="3106"/>
                    <a:ext cx="482"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81" name="Rectangle 1114"/>
                  <p:cNvSpPr>
                    <a:spLocks noChangeArrowheads="1"/>
                  </p:cNvSpPr>
                  <p:nvPr/>
                </p:nvSpPr>
                <p:spPr bwMode="auto">
                  <a:xfrm>
                    <a:off x="3079" y="3106"/>
                    <a:ext cx="493"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82" name="Rectangle 1115"/>
                  <p:cNvSpPr>
                    <a:spLocks noChangeArrowheads="1"/>
                  </p:cNvSpPr>
                  <p:nvPr/>
                </p:nvSpPr>
                <p:spPr bwMode="auto">
                  <a:xfrm>
                    <a:off x="3069" y="3107"/>
                    <a:ext cx="504"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83" name="Rectangle 1116"/>
                  <p:cNvSpPr>
                    <a:spLocks noChangeArrowheads="1"/>
                  </p:cNvSpPr>
                  <p:nvPr/>
                </p:nvSpPr>
                <p:spPr bwMode="auto">
                  <a:xfrm>
                    <a:off x="3066" y="3108"/>
                    <a:ext cx="509"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84" name="Rectangle 1117"/>
                  <p:cNvSpPr>
                    <a:spLocks noChangeArrowheads="1"/>
                  </p:cNvSpPr>
                  <p:nvPr/>
                </p:nvSpPr>
                <p:spPr bwMode="auto">
                  <a:xfrm>
                    <a:off x="3058" y="3109"/>
                    <a:ext cx="518"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85" name="Rectangle 1118"/>
                  <p:cNvSpPr>
                    <a:spLocks noChangeArrowheads="1"/>
                  </p:cNvSpPr>
                  <p:nvPr/>
                </p:nvSpPr>
                <p:spPr bwMode="auto">
                  <a:xfrm>
                    <a:off x="3051" y="3110"/>
                    <a:ext cx="527"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86" name="Rectangle 1119"/>
                  <p:cNvSpPr>
                    <a:spLocks noChangeArrowheads="1"/>
                  </p:cNvSpPr>
                  <p:nvPr/>
                </p:nvSpPr>
                <p:spPr bwMode="auto">
                  <a:xfrm>
                    <a:off x="3046" y="3111"/>
                    <a:ext cx="534"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87" name="Rectangle 1120"/>
                  <p:cNvSpPr>
                    <a:spLocks noChangeArrowheads="1"/>
                  </p:cNvSpPr>
                  <p:nvPr/>
                </p:nvSpPr>
                <p:spPr bwMode="auto">
                  <a:xfrm>
                    <a:off x="3043" y="3111"/>
                    <a:ext cx="538"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88" name="Rectangle 1121"/>
                  <p:cNvSpPr>
                    <a:spLocks noChangeArrowheads="1"/>
                  </p:cNvSpPr>
                  <p:nvPr/>
                </p:nvSpPr>
                <p:spPr bwMode="auto">
                  <a:xfrm>
                    <a:off x="3041" y="3112"/>
                    <a:ext cx="541"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89" name="Rectangle 1122"/>
                  <p:cNvSpPr>
                    <a:spLocks noChangeArrowheads="1"/>
                  </p:cNvSpPr>
                  <p:nvPr/>
                </p:nvSpPr>
                <p:spPr bwMode="auto">
                  <a:xfrm>
                    <a:off x="3038" y="3113"/>
                    <a:ext cx="547"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90" name="Rectangle 1123"/>
                  <p:cNvSpPr>
                    <a:spLocks noChangeArrowheads="1"/>
                  </p:cNvSpPr>
                  <p:nvPr/>
                </p:nvSpPr>
                <p:spPr bwMode="auto">
                  <a:xfrm>
                    <a:off x="3037" y="3114"/>
                    <a:ext cx="548"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91" name="Rectangle 1124"/>
                  <p:cNvSpPr>
                    <a:spLocks noChangeArrowheads="1"/>
                  </p:cNvSpPr>
                  <p:nvPr/>
                </p:nvSpPr>
                <p:spPr bwMode="auto">
                  <a:xfrm>
                    <a:off x="3036" y="3115"/>
                    <a:ext cx="551"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92" name="Rectangle 1125"/>
                  <p:cNvSpPr>
                    <a:spLocks noChangeArrowheads="1"/>
                  </p:cNvSpPr>
                  <p:nvPr/>
                </p:nvSpPr>
                <p:spPr bwMode="auto">
                  <a:xfrm>
                    <a:off x="3034" y="3115"/>
                    <a:ext cx="555"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93" name="Rectangle 1126"/>
                  <p:cNvSpPr>
                    <a:spLocks noChangeArrowheads="1"/>
                  </p:cNvSpPr>
                  <p:nvPr/>
                </p:nvSpPr>
                <p:spPr bwMode="auto">
                  <a:xfrm>
                    <a:off x="3033" y="3116"/>
                    <a:ext cx="557"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94" name="Rectangle 1127"/>
                  <p:cNvSpPr>
                    <a:spLocks noChangeArrowheads="1"/>
                  </p:cNvSpPr>
                  <p:nvPr/>
                </p:nvSpPr>
                <p:spPr bwMode="auto">
                  <a:xfrm>
                    <a:off x="3031" y="3117"/>
                    <a:ext cx="560"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95" name="Rectangle 1128"/>
                  <p:cNvSpPr>
                    <a:spLocks noChangeArrowheads="1"/>
                  </p:cNvSpPr>
                  <p:nvPr/>
                </p:nvSpPr>
                <p:spPr bwMode="auto">
                  <a:xfrm>
                    <a:off x="3030" y="3118"/>
                    <a:ext cx="563"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96" name="Rectangle 1129"/>
                  <p:cNvSpPr>
                    <a:spLocks noChangeArrowheads="1"/>
                  </p:cNvSpPr>
                  <p:nvPr/>
                </p:nvSpPr>
                <p:spPr bwMode="auto">
                  <a:xfrm>
                    <a:off x="3029" y="3119"/>
                    <a:ext cx="565"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97" name="Rectangle 1130"/>
                  <p:cNvSpPr>
                    <a:spLocks noChangeArrowheads="1"/>
                  </p:cNvSpPr>
                  <p:nvPr/>
                </p:nvSpPr>
                <p:spPr bwMode="auto">
                  <a:xfrm>
                    <a:off x="3028" y="3120"/>
                    <a:ext cx="567"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98" name="Rectangle 1131"/>
                  <p:cNvSpPr>
                    <a:spLocks noChangeArrowheads="1"/>
                  </p:cNvSpPr>
                  <p:nvPr/>
                </p:nvSpPr>
                <p:spPr bwMode="auto">
                  <a:xfrm>
                    <a:off x="3027" y="3120"/>
                    <a:ext cx="570"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299" name="Rectangle 1132"/>
                  <p:cNvSpPr>
                    <a:spLocks noChangeArrowheads="1"/>
                  </p:cNvSpPr>
                  <p:nvPr/>
                </p:nvSpPr>
                <p:spPr bwMode="auto">
                  <a:xfrm>
                    <a:off x="3025" y="3121"/>
                    <a:ext cx="573"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00" name="Rectangle 1133"/>
                  <p:cNvSpPr>
                    <a:spLocks noChangeArrowheads="1"/>
                  </p:cNvSpPr>
                  <p:nvPr/>
                </p:nvSpPr>
                <p:spPr bwMode="auto">
                  <a:xfrm>
                    <a:off x="3024" y="3122"/>
                    <a:ext cx="576"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01" name="Rectangle 1134"/>
                  <p:cNvSpPr>
                    <a:spLocks noChangeArrowheads="1"/>
                  </p:cNvSpPr>
                  <p:nvPr/>
                </p:nvSpPr>
                <p:spPr bwMode="auto">
                  <a:xfrm>
                    <a:off x="3023" y="3123"/>
                    <a:ext cx="579"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02" name="Rectangle 1135"/>
                  <p:cNvSpPr>
                    <a:spLocks noChangeArrowheads="1"/>
                  </p:cNvSpPr>
                  <p:nvPr/>
                </p:nvSpPr>
                <p:spPr bwMode="auto">
                  <a:xfrm>
                    <a:off x="3022" y="3124"/>
                    <a:ext cx="581"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03" name="Rectangle 1136"/>
                  <p:cNvSpPr>
                    <a:spLocks noChangeArrowheads="1"/>
                  </p:cNvSpPr>
                  <p:nvPr/>
                </p:nvSpPr>
                <p:spPr bwMode="auto">
                  <a:xfrm>
                    <a:off x="3020" y="3124"/>
                    <a:ext cx="584"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04" name="Rectangle 1137"/>
                  <p:cNvSpPr>
                    <a:spLocks noChangeArrowheads="1"/>
                  </p:cNvSpPr>
                  <p:nvPr/>
                </p:nvSpPr>
                <p:spPr bwMode="auto">
                  <a:xfrm>
                    <a:off x="3020" y="3125"/>
                    <a:ext cx="586"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05" name="Rectangle 1138"/>
                  <p:cNvSpPr>
                    <a:spLocks noChangeArrowheads="1"/>
                  </p:cNvSpPr>
                  <p:nvPr/>
                </p:nvSpPr>
                <p:spPr bwMode="auto">
                  <a:xfrm>
                    <a:off x="3018" y="3126"/>
                    <a:ext cx="590"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06" name="Rectangle 1139"/>
                  <p:cNvSpPr>
                    <a:spLocks noChangeArrowheads="1"/>
                  </p:cNvSpPr>
                  <p:nvPr/>
                </p:nvSpPr>
                <p:spPr bwMode="auto">
                  <a:xfrm>
                    <a:off x="3017" y="3127"/>
                    <a:ext cx="591"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07" name="Rectangle 1140"/>
                  <p:cNvSpPr>
                    <a:spLocks noChangeArrowheads="1"/>
                  </p:cNvSpPr>
                  <p:nvPr/>
                </p:nvSpPr>
                <p:spPr bwMode="auto">
                  <a:xfrm>
                    <a:off x="3015" y="3128"/>
                    <a:ext cx="595"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08" name="Rectangle 1141"/>
                  <p:cNvSpPr>
                    <a:spLocks noChangeArrowheads="1"/>
                  </p:cNvSpPr>
                  <p:nvPr/>
                </p:nvSpPr>
                <p:spPr bwMode="auto">
                  <a:xfrm>
                    <a:off x="3015" y="3129"/>
                    <a:ext cx="597"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09" name="Rectangle 1142"/>
                  <p:cNvSpPr>
                    <a:spLocks noChangeArrowheads="1"/>
                  </p:cNvSpPr>
                  <p:nvPr/>
                </p:nvSpPr>
                <p:spPr bwMode="auto">
                  <a:xfrm>
                    <a:off x="3013" y="3129"/>
                    <a:ext cx="600"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10" name="Rectangle 1143"/>
                  <p:cNvSpPr>
                    <a:spLocks noChangeArrowheads="1"/>
                  </p:cNvSpPr>
                  <p:nvPr/>
                </p:nvSpPr>
                <p:spPr bwMode="auto">
                  <a:xfrm>
                    <a:off x="3012" y="3130"/>
                    <a:ext cx="602"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11" name="Rectangle 1144"/>
                  <p:cNvSpPr>
                    <a:spLocks noChangeArrowheads="1"/>
                  </p:cNvSpPr>
                  <p:nvPr/>
                </p:nvSpPr>
                <p:spPr bwMode="auto">
                  <a:xfrm>
                    <a:off x="3011" y="3131"/>
                    <a:ext cx="605"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12" name="Rectangle 1145"/>
                  <p:cNvSpPr>
                    <a:spLocks noChangeArrowheads="1"/>
                  </p:cNvSpPr>
                  <p:nvPr/>
                </p:nvSpPr>
                <p:spPr bwMode="auto">
                  <a:xfrm>
                    <a:off x="3010" y="3132"/>
                    <a:ext cx="608"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13" name="Rectangle 1146"/>
                  <p:cNvSpPr>
                    <a:spLocks noChangeArrowheads="1"/>
                  </p:cNvSpPr>
                  <p:nvPr/>
                </p:nvSpPr>
                <p:spPr bwMode="auto">
                  <a:xfrm>
                    <a:off x="3009" y="3133"/>
                    <a:ext cx="610"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14" name="Rectangle 1147"/>
                  <p:cNvSpPr>
                    <a:spLocks noChangeArrowheads="1"/>
                  </p:cNvSpPr>
                  <p:nvPr/>
                </p:nvSpPr>
                <p:spPr bwMode="auto">
                  <a:xfrm>
                    <a:off x="3007" y="3133"/>
                    <a:ext cx="614"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15" name="Rectangle 1148"/>
                  <p:cNvSpPr>
                    <a:spLocks noChangeArrowheads="1"/>
                  </p:cNvSpPr>
                  <p:nvPr/>
                </p:nvSpPr>
                <p:spPr bwMode="auto">
                  <a:xfrm>
                    <a:off x="3006" y="3134"/>
                    <a:ext cx="616"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16" name="Rectangle 1149"/>
                  <p:cNvSpPr>
                    <a:spLocks noChangeArrowheads="1"/>
                  </p:cNvSpPr>
                  <p:nvPr/>
                </p:nvSpPr>
                <p:spPr bwMode="auto">
                  <a:xfrm>
                    <a:off x="3006" y="3135"/>
                    <a:ext cx="617"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17" name="Rectangle 1150"/>
                  <p:cNvSpPr>
                    <a:spLocks noChangeArrowheads="1"/>
                  </p:cNvSpPr>
                  <p:nvPr/>
                </p:nvSpPr>
                <p:spPr bwMode="auto">
                  <a:xfrm>
                    <a:off x="3004" y="3136"/>
                    <a:ext cx="620"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18" name="Rectangle 1151"/>
                  <p:cNvSpPr>
                    <a:spLocks noChangeArrowheads="1"/>
                  </p:cNvSpPr>
                  <p:nvPr/>
                </p:nvSpPr>
                <p:spPr bwMode="auto">
                  <a:xfrm>
                    <a:off x="3003" y="3137"/>
                    <a:ext cx="623"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19" name="Rectangle 1152"/>
                  <p:cNvSpPr>
                    <a:spLocks noChangeArrowheads="1"/>
                  </p:cNvSpPr>
                  <p:nvPr/>
                </p:nvSpPr>
                <p:spPr bwMode="auto">
                  <a:xfrm>
                    <a:off x="3002" y="3138"/>
                    <a:ext cx="625"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20" name="Rectangle 1153"/>
                  <p:cNvSpPr>
                    <a:spLocks noChangeArrowheads="1"/>
                  </p:cNvSpPr>
                  <p:nvPr/>
                </p:nvSpPr>
                <p:spPr bwMode="auto">
                  <a:xfrm>
                    <a:off x="3001" y="3138"/>
                    <a:ext cx="627"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21" name="Rectangle 1154"/>
                  <p:cNvSpPr>
                    <a:spLocks noChangeArrowheads="1"/>
                  </p:cNvSpPr>
                  <p:nvPr/>
                </p:nvSpPr>
                <p:spPr bwMode="auto">
                  <a:xfrm>
                    <a:off x="3000" y="3139"/>
                    <a:ext cx="629"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22" name="Rectangle 1155"/>
                  <p:cNvSpPr>
                    <a:spLocks noChangeArrowheads="1"/>
                  </p:cNvSpPr>
                  <p:nvPr/>
                </p:nvSpPr>
                <p:spPr bwMode="auto">
                  <a:xfrm>
                    <a:off x="2999" y="3140"/>
                    <a:ext cx="632"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23" name="Rectangle 1156"/>
                  <p:cNvSpPr>
                    <a:spLocks noChangeArrowheads="1"/>
                  </p:cNvSpPr>
                  <p:nvPr/>
                </p:nvSpPr>
                <p:spPr bwMode="auto">
                  <a:xfrm>
                    <a:off x="2998" y="3141"/>
                    <a:ext cx="634"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24" name="Rectangle 1157"/>
                  <p:cNvSpPr>
                    <a:spLocks noChangeArrowheads="1"/>
                  </p:cNvSpPr>
                  <p:nvPr/>
                </p:nvSpPr>
                <p:spPr bwMode="auto">
                  <a:xfrm>
                    <a:off x="2997" y="3142"/>
                    <a:ext cx="636"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25" name="Rectangle 1158"/>
                  <p:cNvSpPr>
                    <a:spLocks noChangeArrowheads="1"/>
                  </p:cNvSpPr>
                  <p:nvPr/>
                </p:nvSpPr>
                <p:spPr bwMode="auto">
                  <a:xfrm>
                    <a:off x="2997" y="3142"/>
                    <a:ext cx="637"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26" name="Rectangle 1159"/>
                  <p:cNvSpPr>
                    <a:spLocks noChangeArrowheads="1"/>
                  </p:cNvSpPr>
                  <p:nvPr/>
                </p:nvSpPr>
                <p:spPr bwMode="auto">
                  <a:xfrm>
                    <a:off x="2996" y="3143"/>
                    <a:ext cx="640"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27" name="Rectangle 1160"/>
                  <p:cNvSpPr>
                    <a:spLocks noChangeArrowheads="1"/>
                  </p:cNvSpPr>
                  <p:nvPr/>
                </p:nvSpPr>
                <p:spPr bwMode="auto">
                  <a:xfrm>
                    <a:off x="2994" y="3144"/>
                    <a:ext cx="643"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28" name="Rectangle 1161"/>
                  <p:cNvSpPr>
                    <a:spLocks noChangeArrowheads="1"/>
                  </p:cNvSpPr>
                  <p:nvPr/>
                </p:nvSpPr>
                <p:spPr bwMode="auto">
                  <a:xfrm>
                    <a:off x="2993" y="3145"/>
                    <a:ext cx="645"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29" name="Rectangle 1162"/>
                  <p:cNvSpPr>
                    <a:spLocks noChangeArrowheads="1"/>
                  </p:cNvSpPr>
                  <p:nvPr/>
                </p:nvSpPr>
                <p:spPr bwMode="auto">
                  <a:xfrm>
                    <a:off x="2992" y="3146"/>
                    <a:ext cx="648"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30" name="Rectangle 1163"/>
                  <p:cNvSpPr>
                    <a:spLocks noChangeArrowheads="1"/>
                  </p:cNvSpPr>
                  <p:nvPr/>
                </p:nvSpPr>
                <p:spPr bwMode="auto">
                  <a:xfrm>
                    <a:off x="2992" y="3147"/>
                    <a:ext cx="649"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31" name="Rectangle 1164"/>
                  <p:cNvSpPr>
                    <a:spLocks noChangeArrowheads="1"/>
                  </p:cNvSpPr>
                  <p:nvPr/>
                </p:nvSpPr>
                <p:spPr bwMode="auto">
                  <a:xfrm>
                    <a:off x="2991" y="3147"/>
                    <a:ext cx="651"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32" name="Rectangle 1165"/>
                  <p:cNvSpPr>
                    <a:spLocks noChangeArrowheads="1"/>
                  </p:cNvSpPr>
                  <p:nvPr/>
                </p:nvSpPr>
                <p:spPr bwMode="auto">
                  <a:xfrm>
                    <a:off x="2989" y="3148"/>
                    <a:ext cx="654"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33" name="Rectangle 1166"/>
                  <p:cNvSpPr>
                    <a:spLocks noChangeArrowheads="1"/>
                  </p:cNvSpPr>
                  <p:nvPr/>
                </p:nvSpPr>
                <p:spPr bwMode="auto">
                  <a:xfrm>
                    <a:off x="2988" y="3149"/>
                    <a:ext cx="657"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34" name="Rectangle 1167"/>
                  <p:cNvSpPr>
                    <a:spLocks noChangeArrowheads="1"/>
                  </p:cNvSpPr>
                  <p:nvPr/>
                </p:nvSpPr>
                <p:spPr bwMode="auto">
                  <a:xfrm>
                    <a:off x="2987" y="3150"/>
                    <a:ext cx="659"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35" name="Rectangle 1168"/>
                  <p:cNvSpPr>
                    <a:spLocks noChangeArrowheads="1"/>
                  </p:cNvSpPr>
                  <p:nvPr/>
                </p:nvSpPr>
                <p:spPr bwMode="auto">
                  <a:xfrm>
                    <a:off x="2987" y="3151"/>
                    <a:ext cx="660"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36" name="Rectangle 1169"/>
                  <p:cNvSpPr>
                    <a:spLocks noChangeArrowheads="1"/>
                  </p:cNvSpPr>
                  <p:nvPr/>
                </p:nvSpPr>
                <p:spPr bwMode="auto">
                  <a:xfrm>
                    <a:off x="2986" y="3151"/>
                    <a:ext cx="662"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37" name="Rectangle 1170"/>
                  <p:cNvSpPr>
                    <a:spLocks noChangeArrowheads="1"/>
                  </p:cNvSpPr>
                  <p:nvPr/>
                </p:nvSpPr>
                <p:spPr bwMode="auto">
                  <a:xfrm>
                    <a:off x="2985" y="3152"/>
                    <a:ext cx="665"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38" name="Rectangle 1171"/>
                  <p:cNvSpPr>
                    <a:spLocks noChangeArrowheads="1"/>
                  </p:cNvSpPr>
                  <p:nvPr/>
                </p:nvSpPr>
                <p:spPr bwMode="auto">
                  <a:xfrm>
                    <a:off x="2983" y="3153"/>
                    <a:ext cx="667"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39" name="Rectangle 1172"/>
                  <p:cNvSpPr>
                    <a:spLocks noChangeArrowheads="1"/>
                  </p:cNvSpPr>
                  <p:nvPr/>
                </p:nvSpPr>
                <p:spPr bwMode="auto">
                  <a:xfrm>
                    <a:off x="2983" y="3154"/>
                    <a:ext cx="669"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40" name="Rectangle 1173"/>
                  <p:cNvSpPr>
                    <a:spLocks noChangeArrowheads="1"/>
                  </p:cNvSpPr>
                  <p:nvPr/>
                </p:nvSpPr>
                <p:spPr bwMode="auto">
                  <a:xfrm>
                    <a:off x="2982" y="3155"/>
                    <a:ext cx="671"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41" name="Rectangle 1174"/>
                  <p:cNvSpPr>
                    <a:spLocks noChangeArrowheads="1"/>
                  </p:cNvSpPr>
                  <p:nvPr/>
                </p:nvSpPr>
                <p:spPr bwMode="auto">
                  <a:xfrm>
                    <a:off x="2981" y="3156"/>
                    <a:ext cx="674"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42" name="Rectangle 1175"/>
                  <p:cNvSpPr>
                    <a:spLocks noChangeArrowheads="1"/>
                  </p:cNvSpPr>
                  <p:nvPr/>
                </p:nvSpPr>
                <p:spPr bwMode="auto">
                  <a:xfrm>
                    <a:off x="2980" y="3156"/>
                    <a:ext cx="675"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43" name="Rectangle 1176"/>
                  <p:cNvSpPr>
                    <a:spLocks noChangeArrowheads="1"/>
                  </p:cNvSpPr>
                  <p:nvPr/>
                </p:nvSpPr>
                <p:spPr bwMode="auto">
                  <a:xfrm>
                    <a:off x="2979" y="3157"/>
                    <a:ext cx="678"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44" name="Rectangle 1177"/>
                  <p:cNvSpPr>
                    <a:spLocks noChangeArrowheads="1"/>
                  </p:cNvSpPr>
                  <p:nvPr/>
                </p:nvSpPr>
                <p:spPr bwMode="auto">
                  <a:xfrm>
                    <a:off x="2978" y="3158"/>
                    <a:ext cx="680"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45" name="Rectangle 1178"/>
                  <p:cNvSpPr>
                    <a:spLocks noChangeArrowheads="1"/>
                  </p:cNvSpPr>
                  <p:nvPr/>
                </p:nvSpPr>
                <p:spPr bwMode="auto">
                  <a:xfrm>
                    <a:off x="2977" y="3159"/>
                    <a:ext cx="682"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46" name="Rectangle 1179"/>
                  <p:cNvSpPr>
                    <a:spLocks noChangeArrowheads="1"/>
                  </p:cNvSpPr>
                  <p:nvPr/>
                </p:nvSpPr>
                <p:spPr bwMode="auto">
                  <a:xfrm>
                    <a:off x="2976" y="3160"/>
                    <a:ext cx="684" cy="1"/>
                  </a:xfrm>
                  <a:prstGeom prst="rect">
                    <a:avLst/>
                  </a:prstGeom>
                  <a:solidFill>
                    <a:srgbClr val="59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47" name="Rectangle 1180"/>
                  <p:cNvSpPr>
                    <a:spLocks noChangeArrowheads="1"/>
                  </p:cNvSpPr>
                  <p:nvPr/>
                </p:nvSpPr>
                <p:spPr bwMode="auto">
                  <a:xfrm>
                    <a:off x="2975" y="3160"/>
                    <a:ext cx="687"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48" name="Rectangle 1181"/>
                  <p:cNvSpPr>
                    <a:spLocks noChangeArrowheads="1"/>
                  </p:cNvSpPr>
                  <p:nvPr/>
                </p:nvSpPr>
                <p:spPr bwMode="auto">
                  <a:xfrm>
                    <a:off x="2974" y="3161"/>
                    <a:ext cx="689"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49" name="Rectangle 1182"/>
                  <p:cNvSpPr>
                    <a:spLocks noChangeArrowheads="1"/>
                  </p:cNvSpPr>
                  <p:nvPr/>
                </p:nvSpPr>
                <p:spPr bwMode="auto">
                  <a:xfrm>
                    <a:off x="2973" y="3162"/>
                    <a:ext cx="691"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50" name="Rectangle 1183"/>
                  <p:cNvSpPr>
                    <a:spLocks noChangeArrowheads="1"/>
                  </p:cNvSpPr>
                  <p:nvPr/>
                </p:nvSpPr>
                <p:spPr bwMode="auto">
                  <a:xfrm>
                    <a:off x="2972" y="3163"/>
                    <a:ext cx="693"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51" name="Rectangle 1184"/>
                  <p:cNvSpPr>
                    <a:spLocks noChangeArrowheads="1"/>
                  </p:cNvSpPr>
                  <p:nvPr/>
                </p:nvSpPr>
                <p:spPr bwMode="auto">
                  <a:xfrm>
                    <a:off x="2971" y="3164"/>
                    <a:ext cx="696"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52" name="Rectangle 1185"/>
                  <p:cNvSpPr>
                    <a:spLocks noChangeArrowheads="1"/>
                  </p:cNvSpPr>
                  <p:nvPr/>
                </p:nvSpPr>
                <p:spPr bwMode="auto">
                  <a:xfrm>
                    <a:off x="2970" y="3165"/>
                    <a:ext cx="698"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53" name="Rectangle 1186"/>
                  <p:cNvSpPr>
                    <a:spLocks noChangeArrowheads="1"/>
                  </p:cNvSpPr>
                  <p:nvPr/>
                </p:nvSpPr>
                <p:spPr bwMode="auto">
                  <a:xfrm>
                    <a:off x="2969" y="3165"/>
                    <a:ext cx="700"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54" name="Rectangle 1187"/>
                  <p:cNvSpPr>
                    <a:spLocks noChangeArrowheads="1"/>
                  </p:cNvSpPr>
                  <p:nvPr/>
                </p:nvSpPr>
                <p:spPr bwMode="auto">
                  <a:xfrm>
                    <a:off x="2969" y="3166"/>
                    <a:ext cx="701"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55" name="Rectangle 1188"/>
                  <p:cNvSpPr>
                    <a:spLocks noChangeArrowheads="1"/>
                  </p:cNvSpPr>
                  <p:nvPr/>
                </p:nvSpPr>
                <p:spPr bwMode="auto">
                  <a:xfrm>
                    <a:off x="2967" y="3167"/>
                    <a:ext cx="705"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56" name="Rectangle 1189"/>
                  <p:cNvSpPr>
                    <a:spLocks noChangeArrowheads="1"/>
                  </p:cNvSpPr>
                  <p:nvPr/>
                </p:nvSpPr>
                <p:spPr bwMode="auto">
                  <a:xfrm>
                    <a:off x="2966" y="3168"/>
                    <a:ext cx="707"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57" name="Rectangle 1190"/>
                  <p:cNvSpPr>
                    <a:spLocks noChangeArrowheads="1"/>
                  </p:cNvSpPr>
                  <p:nvPr/>
                </p:nvSpPr>
                <p:spPr bwMode="auto">
                  <a:xfrm>
                    <a:off x="2965" y="3169"/>
                    <a:ext cx="709"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58" name="Rectangle 1191"/>
                  <p:cNvSpPr>
                    <a:spLocks noChangeArrowheads="1"/>
                  </p:cNvSpPr>
                  <p:nvPr/>
                </p:nvSpPr>
                <p:spPr bwMode="auto">
                  <a:xfrm>
                    <a:off x="2964" y="3169"/>
                    <a:ext cx="712"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59" name="Rectangle 1192"/>
                  <p:cNvSpPr>
                    <a:spLocks noChangeArrowheads="1"/>
                  </p:cNvSpPr>
                  <p:nvPr/>
                </p:nvSpPr>
                <p:spPr bwMode="auto">
                  <a:xfrm>
                    <a:off x="2964" y="3170"/>
                    <a:ext cx="713"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60" name="Rectangle 1193"/>
                  <p:cNvSpPr>
                    <a:spLocks noChangeArrowheads="1"/>
                  </p:cNvSpPr>
                  <p:nvPr/>
                </p:nvSpPr>
                <p:spPr bwMode="auto">
                  <a:xfrm>
                    <a:off x="2963" y="3171"/>
                    <a:ext cx="715"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61" name="Rectangle 1194"/>
                  <p:cNvSpPr>
                    <a:spLocks noChangeArrowheads="1"/>
                  </p:cNvSpPr>
                  <p:nvPr/>
                </p:nvSpPr>
                <p:spPr bwMode="auto">
                  <a:xfrm>
                    <a:off x="2962" y="3172"/>
                    <a:ext cx="717"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62" name="Rectangle 1195"/>
                  <p:cNvSpPr>
                    <a:spLocks noChangeArrowheads="1"/>
                  </p:cNvSpPr>
                  <p:nvPr/>
                </p:nvSpPr>
                <p:spPr bwMode="auto">
                  <a:xfrm>
                    <a:off x="2961" y="3173"/>
                    <a:ext cx="719"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63" name="Rectangle 1196"/>
                  <p:cNvSpPr>
                    <a:spLocks noChangeArrowheads="1"/>
                  </p:cNvSpPr>
                  <p:nvPr/>
                </p:nvSpPr>
                <p:spPr bwMode="auto">
                  <a:xfrm>
                    <a:off x="2960" y="3174"/>
                    <a:ext cx="721"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64" name="Rectangle 1197"/>
                  <p:cNvSpPr>
                    <a:spLocks noChangeArrowheads="1"/>
                  </p:cNvSpPr>
                  <p:nvPr/>
                </p:nvSpPr>
                <p:spPr bwMode="auto">
                  <a:xfrm>
                    <a:off x="2959" y="3174"/>
                    <a:ext cx="724"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65" name="Rectangle 1198"/>
                  <p:cNvSpPr>
                    <a:spLocks noChangeArrowheads="1"/>
                  </p:cNvSpPr>
                  <p:nvPr/>
                </p:nvSpPr>
                <p:spPr bwMode="auto">
                  <a:xfrm>
                    <a:off x="2959" y="3175"/>
                    <a:ext cx="724"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66" name="Rectangle 1199"/>
                  <p:cNvSpPr>
                    <a:spLocks noChangeArrowheads="1"/>
                  </p:cNvSpPr>
                  <p:nvPr/>
                </p:nvSpPr>
                <p:spPr bwMode="auto">
                  <a:xfrm>
                    <a:off x="2958" y="3176"/>
                    <a:ext cx="726"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367" name="Rectangle 1200"/>
                  <p:cNvSpPr>
                    <a:spLocks noChangeArrowheads="1"/>
                  </p:cNvSpPr>
                  <p:nvPr/>
                </p:nvSpPr>
                <p:spPr bwMode="auto">
                  <a:xfrm>
                    <a:off x="2957" y="3177"/>
                    <a:ext cx="729"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5139" name="Group 1201"/>
                <p:cNvGrpSpPr>
                  <a:grpSpLocks/>
                </p:cNvGrpSpPr>
                <p:nvPr/>
              </p:nvGrpSpPr>
              <p:grpSpPr bwMode="auto">
                <a:xfrm>
                  <a:off x="2885" y="3103"/>
                  <a:ext cx="907" cy="197"/>
                  <a:chOff x="2885" y="3103"/>
                  <a:chExt cx="907" cy="197"/>
                </a:xfrm>
              </p:grpSpPr>
              <p:sp>
                <p:nvSpPr>
                  <p:cNvPr id="6968" name="Rectangle 1202"/>
                  <p:cNvSpPr>
                    <a:spLocks noChangeArrowheads="1"/>
                  </p:cNvSpPr>
                  <p:nvPr/>
                </p:nvSpPr>
                <p:spPr bwMode="auto">
                  <a:xfrm>
                    <a:off x="2956" y="3178"/>
                    <a:ext cx="731"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69" name="Rectangle 1203"/>
                  <p:cNvSpPr>
                    <a:spLocks noChangeArrowheads="1"/>
                  </p:cNvSpPr>
                  <p:nvPr/>
                </p:nvSpPr>
                <p:spPr bwMode="auto">
                  <a:xfrm>
                    <a:off x="2955" y="3179"/>
                    <a:ext cx="732"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70" name="Rectangle 1204"/>
                  <p:cNvSpPr>
                    <a:spLocks noChangeArrowheads="1"/>
                  </p:cNvSpPr>
                  <p:nvPr/>
                </p:nvSpPr>
                <p:spPr bwMode="auto">
                  <a:xfrm>
                    <a:off x="2955" y="3179"/>
                    <a:ext cx="734"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71" name="Rectangle 1205"/>
                  <p:cNvSpPr>
                    <a:spLocks noChangeArrowheads="1"/>
                  </p:cNvSpPr>
                  <p:nvPr/>
                </p:nvSpPr>
                <p:spPr bwMode="auto">
                  <a:xfrm>
                    <a:off x="2954" y="3180"/>
                    <a:ext cx="736"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72" name="Rectangle 1206"/>
                  <p:cNvSpPr>
                    <a:spLocks noChangeArrowheads="1"/>
                  </p:cNvSpPr>
                  <p:nvPr/>
                </p:nvSpPr>
                <p:spPr bwMode="auto">
                  <a:xfrm>
                    <a:off x="2952" y="3181"/>
                    <a:ext cx="739"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73" name="Rectangle 1207"/>
                  <p:cNvSpPr>
                    <a:spLocks noChangeArrowheads="1"/>
                  </p:cNvSpPr>
                  <p:nvPr/>
                </p:nvSpPr>
                <p:spPr bwMode="auto">
                  <a:xfrm>
                    <a:off x="2951" y="3182"/>
                    <a:ext cx="741"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74" name="Rectangle 1208"/>
                  <p:cNvSpPr>
                    <a:spLocks noChangeArrowheads="1"/>
                  </p:cNvSpPr>
                  <p:nvPr/>
                </p:nvSpPr>
                <p:spPr bwMode="auto">
                  <a:xfrm>
                    <a:off x="2950" y="3183"/>
                    <a:ext cx="743"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75" name="Rectangle 1209"/>
                  <p:cNvSpPr>
                    <a:spLocks noChangeArrowheads="1"/>
                  </p:cNvSpPr>
                  <p:nvPr/>
                </p:nvSpPr>
                <p:spPr bwMode="auto">
                  <a:xfrm>
                    <a:off x="2950" y="3183"/>
                    <a:ext cx="745"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76" name="Rectangle 1210"/>
                  <p:cNvSpPr>
                    <a:spLocks noChangeArrowheads="1"/>
                  </p:cNvSpPr>
                  <p:nvPr/>
                </p:nvSpPr>
                <p:spPr bwMode="auto">
                  <a:xfrm>
                    <a:off x="2949" y="3184"/>
                    <a:ext cx="747"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77" name="Rectangle 1211"/>
                  <p:cNvSpPr>
                    <a:spLocks noChangeArrowheads="1"/>
                  </p:cNvSpPr>
                  <p:nvPr/>
                </p:nvSpPr>
                <p:spPr bwMode="auto">
                  <a:xfrm>
                    <a:off x="2948" y="3185"/>
                    <a:ext cx="749"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78" name="Rectangle 1212"/>
                  <p:cNvSpPr>
                    <a:spLocks noChangeArrowheads="1"/>
                  </p:cNvSpPr>
                  <p:nvPr/>
                </p:nvSpPr>
                <p:spPr bwMode="auto">
                  <a:xfrm>
                    <a:off x="2947" y="3186"/>
                    <a:ext cx="751"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79" name="Rectangle 1213"/>
                  <p:cNvSpPr>
                    <a:spLocks noChangeArrowheads="1"/>
                  </p:cNvSpPr>
                  <p:nvPr/>
                </p:nvSpPr>
                <p:spPr bwMode="auto">
                  <a:xfrm>
                    <a:off x="2946" y="3187"/>
                    <a:ext cx="753"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80" name="Rectangle 1214"/>
                  <p:cNvSpPr>
                    <a:spLocks noChangeArrowheads="1"/>
                  </p:cNvSpPr>
                  <p:nvPr/>
                </p:nvSpPr>
                <p:spPr bwMode="auto">
                  <a:xfrm>
                    <a:off x="2946" y="3188"/>
                    <a:ext cx="754"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81" name="Rectangle 1215"/>
                  <p:cNvSpPr>
                    <a:spLocks noChangeArrowheads="1"/>
                  </p:cNvSpPr>
                  <p:nvPr/>
                </p:nvSpPr>
                <p:spPr bwMode="auto">
                  <a:xfrm>
                    <a:off x="2945" y="3188"/>
                    <a:ext cx="756"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82" name="Rectangle 1216"/>
                  <p:cNvSpPr>
                    <a:spLocks noChangeArrowheads="1"/>
                  </p:cNvSpPr>
                  <p:nvPr/>
                </p:nvSpPr>
                <p:spPr bwMode="auto">
                  <a:xfrm>
                    <a:off x="2944" y="3189"/>
                    <a:ext cx="758"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83" name="Rectangle 1217"/>
                  <p:cNvSpPr>
                    <a:spLocks noChangeArrowheads="1"/>
                  </p:cNvSpPr>
                  <p:nvPr/>
                </p:nvSpPr>
                <p:spPr bwMode="auto">
                  <a:xfrm>
                    <a:off x="2943" y="3190"/>
                    <a:ext cx="760"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84" name="Rectangle 1218"/>
                  <p:cNvSpPr>
                    <a:spLocks noChangeArrowheads="1"/>
                  </p:cNvSpPr>
                  <p:nvPr/>
                </p:nvSpPr>
                <p:spPr bwMode="auto">
                  <a:xfrm>
                    <a:off x="2942" y="3191"/>
                    <a:ext cx="763"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85" name="Rectangle 1219"/>
                  <p:cNvSpPr>
                    <a:spLocks noChangeArrowheads="1"/>
                  </p:cNvSpPr>
                  <p:nvPr/>
                </p:nvSpPr>
                <p:spPr bwMode="auto">
                  <a:xfrm>
                    <a:off x="2941" y="3192"/>
                    <a:ext cx="765"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86" name="Rectangle 1220"/>
                  <p:cNvSpPr>
                    <a:spLocks noChangeArrowheads="1"/>
                  </p:cNvSpPr>
                  <p:nvPr/>
                </p:nvSpPr>
                <p:spPr bwMode="auto">
                  <a:xfrm>
                    <a:off x="2941" y="3192"/>
                    <a:ext cx="765"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87" name="Rectangle 1221"/>
                  <p:cNvSpPr>
                    <a:spLocks noChangeArrowheads="1"/>
                  </p:cNvSpPr>
                  <p:nvPr/>
                </p:nvSpPr>
                <p:spPr bwMode="auto">
                  <a:xfrm>
                    <a:off x="2940" y="3193"/>
                    <a:ext cx="768"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88" name="Rectangle 1222"/>
                  <p:cNvSpPr>
                    <a:spLocks noChangeArrowheads="1"/>
                  </p:cNvSpPr>
                  <p:nvPr/>
                </p:nvSpPr>
                <p:spPr bwMode="auto">
                  <a:xfrm>
                    <a:off x="2939" y="3194"/>
                    <a:ext cx="770"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89" name="Rectangle 1223"/>
                  <p:cNvSpPr>
                    <a:spLocks noChangeArrowheads="1"/>
                  </p:cNvSpPr>
                  <p:nvPr/>
                </p:nvSpPr>
                <p:spPr bwMode="auto">
                  <a:xfrm>
                    <a:off x="2938" y="3195"/>
                    <a:ext cx="772"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90" name="Rectangle 1224"/>
                  <p:cNvSpPr>
                    <a:spLocks noChangeArrowheads="1"/>
                  </p:cNvSpPr>
                  <p:nvPr/>
                </p:nvSpPr>
                <p:spPr bwMode="auto">
                  <a:xfrm>
                    <a:off x="2937" y="3196"/>
                    <a:ext cx="774"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91" name="Rectangle 1225"/>
                  <p:cNvSpPr>
                    <a:spLocks noChangeArrowheads="1"/>
                  </p:cNvSpPr>
                  <p:nvPr/>
                </p:nvSpPr>
                <p:spPr bwMode="auto">
                  <a:xfrm>
                    <a:off x="2937" y="3197"/>
                    <a:ext cx="775"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92" name="Rectangle 1226"/>
                  <p:cNvSpPr>
                    <a:spLocks noChangeArrowheads="1"/>
                  </p:cNvSpPr>
                  <p:nvPr/>
                </p:nvSpPr>
                <p:spPr bwMode="auto">
                  <a:xfrm>
                    <a:off x="2936" y="3197"/>
                    <a:ext cx="778"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93" name="Rectangle 1227"/>
                  <p:cNvSpPr>
                    <a:spLocks noChangeArrowheads="1"/>
                  </p:cNvSpPr>
                  <p:nvPr/>
                </p:nvSpPr>
                <p:spPr bwMode="auto">
                  <a:xfrm>
                    <a:off x="2936" y="3198"/>
                    <a:ext cx="779"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94" name="Rectangle 1228"/>
                  <p:cNvSpPr>
                    <a:spLocks noChangeArrowheads="1"/>
                  </p:cNvSpPr>
                  <p:nvPr/>
                </p:nvSpPr>
                <p:spPr bwMode="auto">
                  <a:xfrm>
                    <a:off x="2935" y="3199"/>
                    <a:ext cx="780"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95" name="Rectangle 1229"/>
                  <p:cNvSpPr>
                    <a:spLocks noChangeArrowheads="1"/>
                  </p:cNvSpPr>
                  <p:nvPr/>
                </p:nvSpPr>
                <p:spPr bwMode="auto">
                  <a:xfrm>
                    <a:off x="2934" y="3200"/>
                    <a:ext cx="782"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96" name="Rectangle 1230"/>
                  <p:cNvSpPr>
                    <a:spLocks noChangeArrowheads="1"/>
                  </p:cNvSpPr>
                  <p:nvPr/>
                </p:nvSpPr>
                <p:spPr bwMode="auto">
                  <a:xfrm>
                    <a:off x="2933" y="3201"/>
                    <a:ext cx="785"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97" name="Rectangle 1231"/>
                  <p:cNvSpPr>
                    <a:spLocks noChangeArrowheads="1"/>
                  </p:cNvSpPr>
                  <p:nvPr/>
                </p:nvSpPr>
                <p:spPr bwMode="auto">
                  <a:xfrm>
                    <a:off x="2932" y="3201"/>
                    <a:ext cx="787"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98" name="Rectangle 1232"/>
                  <p:cNvSpPr>
                    <a:spLocks noChangeArrowheads="1"/>
                  </p:cNvSpPr>
                  <p:nvPr/>
                </p:nvSpPr>
                <p:spPr bwMode="auto">
                  <a:xfrm>
                    <a:off x="2932" y="3202"/>
                    <a:ext cx="788"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99" name="Rectangle 1233"/>
                  <p:cNvSpPr>
                    <a:spLocks noChangeArrowheads="1"/>
                  </p:cNvSpPr>
                  <p:nvPr/>
                </p:nvSpPr>
                <p:spPr bwMode="auto">
                  <a:xfrm>
                    <a:off x="2932" y="3203"/>
                    <a:ext cx="789"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00" name="Rectangle 1234"/>
                  <p:cNvSpPr>
                    <a:spLocks noChangeArrowheads="1"/>
                  </p:cNvSpPr>
                  <p:nvPr/>
                </p:nvSpPr>
                <p:spPr bwMode="auto">
                  <a:xfrm>
                    <a:off x="2931" y="3204"/>
                    <a:ext cx="791"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01" name="Rectangle 1235"/>
                  <p:cNvSpPr>
                    <a:spLocks noChangeArrowheads="1"/>
                  </p:cNvSpPr>
                  <p:nvPr/>
                </p:nvSpPr>
                <p:spPr bwMode="auto">
                  <a:xfrm>
                    <a:off x="2930" y="3205"/>
                    <a:ext cx="793"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02" name="Rectangle 1236"/>
                  <p:cNvSpPr>
                    <a:spLocks noChangeArrowheads="1"/>
                  </p:cNvSpPr>
                  <p:nvPr/>
                </p:nvSpPr>
                <p:spPr bwMode="auto">
                  <a:xfrm>
                    <a:off x="2929" y="3206"/>
                    <a:ext cx="795"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03" name="Rectangle 1237"/>
                  <p:cNvSpPr>
                    <a:spLocks noChangeArrowheads="1"/>
                  </p:cNvSpPr>
                  <p:nvPr/>
                </p:nvSpPr>
                <p:spPr bwMode="auto">
                  <a:xfrm>
                    <a:off x="2928" y="3206"/>
                    <a:ext cx="797"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04" name="Rectangle 1238"/>
                  <p:cNvSpPr>
                    <a:spLocks noChangeArrowheads="1"/>
                  </p:cNvSpPr>
                  <p:nvPr/>
                </p:nvSpPr>
                <p:spPr bwMode="auto">
                  <a:xfrm>
                    <a:off x="2928" y="3207"/>
                    <a:ext cx="798"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05" name="Rectangle 1239"/>
                  <p:cNvSpPr>
                    <a:spLocks noChangeArrowheads="1"/>
                  </p:cNvSpPr>
                  <p:nvPr/>
                </p:nvSpPr>
                <p:spPr bwMode="auto">
                  <a:xfrm>
                    <a:off x="2927" y="3208"/>
                    <a:ext cx="800"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06" name="Rectangle 1240"/>
                  <p:cNvSpPr>
                    <a:spLocks noChangeArrowheads="1"/>
                  </p:cNvSpPr>
                  <p:nvPr/>
                </p:nvSpPr>
                <p:spPr bwMode="auto">
                  <a:xfrm>
                    <a:off x="2927" y="3209"/>
                    <a:ext cx="802"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07" name="Rectangle 1241"/>
                  <p:cNvSpPr>
                    <a:spLocks noChangeArrowheads="1"/>
                  </p:cNvSpPr>
                  <p:nvPr/>
                </p:nvSpPr>
                <p:spPr bwMode="auto">
                  <a:xfrm>
                    <a:off x="2926" y="3210"/>
                    <a:ext cx="803"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08" name="Rectangle 1242"/>
                  <p:cNvSpPr>
                    <a:spLocks noChangeArrowheads="1"/>
                  </p:cNvSpPr>
                  <p:nvPr/>
                </p:nvSpPr>
                <p:spPr bwMode="auto">
                  <a:xfrm>
                    <a:off x="2925" y="3210"/>
                    <a:ext cx="805"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09" name="Rectangle 1243"/>
                  <p:cNvSpPr>
                    <a:spLocks noChangeArrowheads="1"/>
                  </p:cNvSpPr>
                  <p:nvPr/>
                </p:nvSpPr>
                <p:spPr bwMode="auto">
                  <a:xfrm>
                    <a:off x="2924" y="3211"/>
                    <a:ext cx="808"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10" name="Rectangle 1244"/>
                  <p:cNvSpPr>
                    <a:spLocks noChangeArrowheads="1"/>
                  </p:cNvSpPr>
                  <p:nvPr/>
                </p:nvSpPr>
                <p:spPr bwMode="auto">
                  <a:xfrm>
                    <a:off x="2923" y="3212"/>
                    <a:ext cx="810"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11" name="Rectangle 1245"/>
                  <p:cNvSpPr>
                    <a:spLocks noChangeArrowheads="1"/>
                  </p:cNvSpPr>
                  <p:nvPr/>
                </p:nvSpPr>
                <p:spPr bwMode="auto">
                  <a:xfrm>
                    <a:off x="2923" y="3213"/>
                    <a:ext cx="811"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12" name="Rectangle 1246"/>
                  <p:cNvSpPr>
                    <a:spLocks noChangeArrowheads="1"/>
                  </p:cNvSpPr>
                  <p:nvPr/>
                </p:nvSpPr>
                <p:spPr bwMode="auto">
                  <a:xfrm>
                    <a:off x="2922" y="3214"/>
                    <a:ext cx="812"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13" name="Rectangle 1247"/>
                  <p:cNvSpPr>
                    <a:spLocks noChangeArrowheads="1"/>
                  </p:cNvSpPr>
                  <p:nvPr/>
                </p:nvSpPr>
                <p:spPr bwMode="auto">
                  <a:xfrm>
                    <a:off x="2922" y="3215"/>
                    <a:ext cx="814"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14" name="Rectangle 1248"/>
                  <p:cNvSpPr>
                    <a:spLocks noChangeArrowheads="1"/>
                  </p:cNvSpPr>
                  <p:nvPr/>
                </p:nvSpPr>
                <p:spPr bwMode="auto">
                  <a:xfrm>
                    <a:off x="2921" y="3215"/>
                    <a:ext cx="816"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15" name="Rectangle 1249"/>
                  <p:cNvSpPr>
                    <a:spLocks noChangeArrowheads="1"/>
                  </p:cNvSpPr>
                  <p:nvPr/>
                </p:nvSpPr>
                <p:spPr bwMode="auto">
                  <a:xfrm>
                    <a:off x="2920" y="3216"/>
                    <a:ext cx="818"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16" name="Rectangle 1250"/>
                  <p:cNvSpPr>
                    <a:spLocks noChangeArrowheads="1"/>
                  </p:cNvSpPr>
                  <p:nvPr/>
                </p:nvSpPr>
                <p:spPr bwMode="auto">
                  <a:xfrm>
                    <a:off x="2919" y="3217"/>
                    <a:ext cx="819"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17" name="Rectangle 1251"/>
                  <p:cNvSpPr>
                    <a:spLocks noChangeArrowheads="1"/>
                  </p:cNvSpPr>
                  <p:nvPr/>
                </p:nvSpPr>
                <p:spPr bwMode="auto">
                  <a:xfrm>
                    <a:off x="2918" y="3218"/>
                    <a:ext cx="822"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18" name="Rectangle 1252"/>
                  <p:cNvSpPr>
                    <a:spLocks noChangeArrowheads="1"/>
                  </p:cNvSpPr>
                  <p:nvPr/>
                </p:nvSpPr>
                <p:spPr bwMode="auto">
                  <a:xfrm>
                    <a:off x="2918" y="3219"/>
                    <a:ext cx="823"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19" name="Rectangle 1253"/>
                  <p:cNvSpPr>
                    <a:spLocks noChangeArrowheads="1"/>
                  </p:cNvSpPr>
                  <p:nvPr/>
                </p:nvSpPr>
                <p:spPr bwMode="auto">
                  <a:xfrm>
                    <a:off x="2918" y="3219"/>
                    <a:ext cx="824"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20" name="Rectangle 1254"/>
                  <p:cNvSpPr>
                    <a:spLocks noChangeArrowheads="1"/>
                  </p:cNvSpPr>
                  <p:nvPr/>
                </p:nvSpPr>
                <p:spPr bwMode="auto">
                  <a:xfrm>
                    <a:off x="2917" y="3220"/>
                    <a:ext cx="826"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21" name="Rectangle 1255"/>
                  <p:cNvSpPr>
                    <a:spLocks noChangeArrowheads="1"/>
                  </p:cNvSpPr>
                  <p:nvPr/>
                </p:nvSpPr>
                <p:spPr bwMode="auto">
                  <a:xfrm>
                    <a:off x="2916" y="3221"/>
                    <a:ext cx="828"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22" name="Rectangle 1256"/>
                  <p:cNvSpPr>
                    <a:spLocks noChangeArrowheads="1"/>
                  </p:cNvSpPr>
                  <p:nvPr/>
                </p:nvSpPr>
                <p:spPr bwMode="auto">
                  <a:xfrm>
                    <a:off x="2915" y="3222"/>
                    <a:ext cx="830"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23" name="Rectangle 1257"/>
                  <p:cNvSpPr>
                    <a:spLocks noChangeArrowheads="1"/>
                  </p:cNvSpPr>
                  <p:nvPr/>
                </p:nvSpPr>
                <p:spPr bwMode="auto">
                  <a:xfrm>
                    <a:off x="2914" y="3223"/>
                    <a:ext cx="832"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24" name="Rectangle 1258"/>
                  <p:cNvSpPr>
                    <a:spLocks noChangeArrowheads="1"/>
                  </p:cNvSpPr>
                  <p:nvPr/>
                </p:nvSpPr>
                <p:spPr bwMode="auto">
                  <a:xfrm>
                    <a:off x="2914" y="3224"/>
                    <a:ext cx="833"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25" name="Rectangle 1259"/>
                  <p:cNvSpPr>
                    <a:spLocks noChangeArrowheads="1"/>
                  </p:cNvSpPr>
                  <p:nvPr/>
                </p:nvSpPr>
                <p:spPr bwMode="auto">
                  <a:xfrm>
                    <a:off x="2913" y="3224"/>
                    <a:ext cx="835"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26" name="Rectangle 1260"/>
                  <p:cNvSpPr>
                    <a:spLocks noChangeArrowheads="1"/>
                  </p:cNvSpPr>
                  <p:nvPr/>
                </p:nvSpPr>
                <p:spPr bwMode="auto">
                  <a:xfrm>
                    <a:off x="2913" y="3225"/>
                    <a:ext cx="835"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27" name="Rectangle 1261"/>
                  <p:cNvSpPr>
                    <a:spLocks noChangeArrowheads="1"/>
                  </p:cNvSpPr>
                  <p:nvPr/>
                </p:nvSpPr>
                <p:spPr bwMode="auto">
                  <a:xfrm>
                    <a:off x="2912" y="3226"/>
                    <a:ext cx="838"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28" name="Rectangle 1262"/>
                  <p:cNvSpPr>
                    <a:spLocks noChangeArrowheads="1"/>
                  </p:cNvSpPr>
                  <p:nvPr/>
                </p:nvSpPr>
                <p:spPr bwMode="auto">
                  <a:xfrm>
                    <a:off x="2912" y="3227"/>
                    <a:ext cx="839"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29" name="Rectangle 1263"/>
                  <p:cNvSpPr>
                    <a:spLocks noChangeArrowheads="1"/>
                  </p:cNvSpPr>
                  <p:nvPr/>
                </p:nvSpPr>
                <p:spPr bwMode="auto">
                  <a:xfrm>
                    <a:off x="2911" y="3228"/>
                    <a:ext cx="841"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30" name="Rectangle 1264"/>
                  <p:cNvSpPr>
                    <a:spLocks noChangeArrowheads="1"/>
                  </p:cNvSpPr>
                  <p:nvPr/>
                </p:nvSpPr>
                <p:spPr bwMode="auto">
                  <a:xfrm>
                    <a:off x="2910" y="3228"/>
                    <a:ext cx="842"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31" name="Rectangle 1265"/>
                  <p:cNvSpPr>
                    <a:spLocks noChangeArrowheads="1"/>
                  </p:cNvSpPr>
                  <p:nvPr/>
                </p:nvSpPr>
                <p:spPr bwMode="auto">
                  <a:xfrm>
                    <a:off x="2909" y="3229"/>
                    <a:ext cx="844"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32" name="Rectangle 1266"/>
                  <p:cNvSpPr>
                    <a:spLocks noChangeArrowheads="1"/>
                  </p:cNvSpPr>
                  <p:nvPr/>
                </p:nvSpPr>
                <p:spPr bwMode="auto">
                  <a:xfrm>
                    <a:off x="2909" y="3230"/>
                    <a:ext cx="845" cy="1"/>
                  </a:xfrm>
                  <a:prstGeom prst="rect">
                    <a:avLst/>
                  </a:prstGeom>
                  <a:solidFill>
                    <a:srgbClr val="9399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33" name="Rectangle 1267"/>
                  <p:cNvSpPr>
                    <a:spLocks noChangeArrowheads="1"/>
                  </p:cNvSpPr>
                  <p:nvPr/>
                </p:nvSpPr>
                <p:spPr bwMode="auto">
                  <a:xfrm>
                    <a:off x="2908" y="3231"/>
                    <a:ext cx="847"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34" name="Rectangle 1268"/>
                  <p:cNvSpPr>
                    <a:spLocks noChangeArrowheads="1"/>
                  </p:cNvSpPr>
                  <p:nvPr/>
                </p:nvSpPr>
                <p:spPr bwMode="auto">
                  <a:xfrm>
                    <a:off x="2908" y="3232"/>
                    <a:ext cx="848"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35" name="Rectangle 1269"/>
                  <p:cNvSpPr>
                    <a:spLocks noChangeArrowheads="1"/>
                  </p:cNvSpPr>
                  <p:nvPr/>
                </p:nvSpPr>
                <p:spPr bwMode="auto">
                  <a:xfrm>
                    <a:off x="2907" y="3233"/>
                    <a:ext cx="850"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36" name="Rectangle 1270"/>
                  <p:cNvSpPr>
                    <a:spLocks noChangeArrowheads="1"/>
                  </p:cNvSpPr>
                  <p:nvPr/>
                </p:nvSpPr>
                <p:spPr bwMode="auto">
                  <a:xfrm>
                    <a:off x="2907" y="3233"/>
                    <a:ext cx="851"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37" name="Rectangle 1271"/>
                  <p:cNvSpPr>
                    <a:spLocks noChangeArrowheads="1"/>
                  </p:cNvSpPr>
                  <p:nvPr/>
                </p:nvSpPr>
                <p:spPr bwMode="auto">
                  <a:xfrm>
                    <a:off x="2906" y="3234"/>
                    <a:ext cx="85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38" name="Rectangle 1272"/>
                  <p:cNvSpPr>
                    <a:spLocks noChangeArrowheads="1"/>
                  </p:cNvSpPr>
                  <p:nvPr/>
                </p:nvSpPr>
                <p:spPr bwMode="auto">
                  <a:xfrm>
                    <a:off x="2905" y="3235"/>
                    <a:ext cx="855"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39" name="Rectangle 1273"/>
                  <p:cNvSpPr>
                    <a:spLocks noChangeArrowheads="1"/>
                  </p:cNvSpPr>
                  <p:nvPr/>
                </p:nvSpPr>
                <p:spPr bwMode="auto">
                  <a:xfrm>
                    <a:off x="2904" y="3236"/>
                    <a:ext cx="857"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40" name="Rectangle 1274"/>
                  <p:cNvSpPr>
                    <a:spLocks noChangeArrowheads="1"/>
                  </p:cNvSpPr>
                  <p:nvPr/>
                </p:nvSpPr>
                <p:spPr bwMode="auto">
                  <a:xfrm>
                    <a:off x="2904" y="3237"/>
                    <a:ext cx="858"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41" name="Rectangle 1275"/>
                  <p:cNvSpPr>
                    <a:spLocks noChangeArrowheads="1"/>
                  </p:cNvSpPr>
                  <p:nvPr/>
                </p:nvSpPr>
                <p:spPr bwMode="auto">
                  <a:xfrm>
                    <a:off x="2904" y="3237"/>
                    <a:ext cx="859"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42" name="Rectangle 1276"/>
                  <p:cNvSpPr>
                    <a:spLocks noChangeArrowheads="1"/>
                  </p:cNvSpPr>
                  <p:nvPr/>
                </p:nvSpPr>
                <p:spPr bwMode="auto">
                  <a:xfrm>
                    <a:off x="2904" y="3238"/>
                    <a:ext cx="860"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43" name="Rectangle 1277"/>
                  <p:cNvSpPr>
                    <a:spLocks noChangeArrowheads="1"/>
                  </p:cNvSpPr>
                  <p:nvPr/>
                </p:nvSpPr>
                <p:spPr bwMode="auto">
                  <a:xfrm>
                    <a:off x="2903" y="3239"/>
                    <a:ext cx="86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44" name="Rectangle 1278"/>
                  <p:cNvSpPr>
                    <a:spLocks noChangeArrowheads="1"/>
                  </p:cNvSpPr>
                  <p:nvPr/>
                </p:nvSpPr>
                <p:spPr bwMode="auto">
                  <a:xfrm>
                    <a:off x="2902" y="3240"/>
                    <a:ext cx="864"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45" name="Rectangle 1279"/>
                  <p:cNvSpPr>
                    <a:spLocks noChangeArrowheads="1"/>
                  </p:cNvSpPr>
                  <p:nvPr/>
                </p:nvSpPr>
                <p:spPr bwMode="auto">
                  <a:xfrm>
                    <a:off x="2902" y="3241"/>
                    <a:ext cx="864"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46" name="Rectangle 1280"/>
                  <p:cNvSpPr>
                    <a:spLocks noChangeArrowheads="1"/>
                  </p:cNvSpPr>
                  <p:nvPr/>
                </p:nvSpPr>
                <p:spPr bwMode="auto">
                  <a:xfrm>
                    <a:off x="2901" y="3242"/>
                    <a:ext cx="866"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47" name="Rectangle 1281"/>
                  <p:cNvSpPr>
                    <a:spLocks noChangeArrowheads="1"/>
                  </p:cNvSpPr>
                  <p:nvPr/>
                </p:nvSpPr>
                <p:spPr bwMode="auto">
                  <a:xfrm>
                    <a:off x="2900" y="3243"/>
                    <a:ext cx="868"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48" name="Rectangle 1282"/>
                  <p:cNvSpPr>
                    <a:spLocks noChangeArrowheads="1"/>
                  </p:cNvSpPr>
                  <p:nvPr/>
                </p:nvSpPr>
                <p:spPr bwMode="auto">
                  <a:xfrm>
                    <a:off x="2900" y="3244"/>
                    <a:ext cx="869"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49" name="Rectangle 1283"/>
                  <p:cNvSpPr>
                    <a:spLocks noChangeArrowheads="1"/>
                  </p:cNvSpPr>
                  <p:nvPr/>
                </p:nvSpPr>
                <p:spPr bwMode="auto">
                  <a:xfrm>
                    <a:off x="2899" y="3245"/>
                    <a:ext cx="871"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50" name="Rectangle 1284"/>
                  <p:cNvSpPr>
                    <a:spLocks noChangeArrowheads="1"/>
                  </p:cNvSpPr>
                  <p:nvPr/>
                </p:nvSpPr>
                <p:spPr bwMode="auto">
                  <a:xfrm>
                    <a:off x="2899" y="3246"/>
                    <a:ext cx="87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51" name="Rectangle 1285"/>
                  <p:cNvSpPr>
                    <a:spLocks noChangeArrowheads="1"/>
                  </p:cNvSpPr>
                  <p:nvPr/>
                </p:nvSpPr>
                <p:spPr bwMode="auto">
                  <a:xfrm>
                    <a:off x="2899" y="3247"/>
                    <a:ext cx="87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52" name="Rectangle 1286"/>
                  <p:cNvSpPr>
                    <a:spLocks noChangeArrowheads="1"/>
                  </p:cNvSpPr>
                  <p:nvPr/>
                </p:nvSpPr>
                <p:spPr bwMode="auto">
                  <a:xfrm>
                    <a:off x="2898" y="3247"/>
                    <a:ext cx="874"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53" name="Rectangle 1287"/>
                  <p:cNvSpPr>
                    <a:spLocks noChangeArrowheads="1"/>
                  </p:cNvSpPr>
                  <p:nvPr/>
                </p:nvSpPr>
                <p:spPr bwMode="auto">
                  <a:xfrm>
                    <a:off x="2898" y="3248"/>
                    <a:ext cx="875"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54" name="Rectangle 1288"/>
                  <p:cNvSpPr>
                    <a:spLocks noChangeArrowheads="1"/>
                  </p:cNvSpPr>
                  <p:nvPr/>
                </p:nvSpPr>
                <p:spPr bwMode="auto">
                  <a:xfrm>
                    <a:off x="2897" y="3249"/>
                    <a:ext cx="877"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55" name="Rectangle 1289"/>
                  <p:cNvSpPr>
                    <a:spLocks noChangeArrowheads="1"/>
                  </p:cNvSpPr>
                  <p:nvPr/>
                </p:nvSpPr>
                <p:spPr bwMode="auto">
                  <a:xfrm>
                    <a:off x="2896" y="3250"/>
                    <a:ext cx="879"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56" name="Rectangle 1290"/>
                  <p:cNvSpPr>
                    <a:spLocks noChangeArrowheads="1"/>
                  </p:cNvSpPr>
                  <p:nvPr/>
                </p:nvSpPr>
                <p:spPr bwMode="auto">
                  <a:xfrm>
                    <a:off x="2896" y="3251"/>
                    <a:ext cx="879"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57" name="Rectangle 1291"/>
                  <p:cNvSpPr>
                    <a:spLocks noChangeArrowheads="1"/>
                  </p:cNvSpPr>
                  <p:nvPr/>
                </p:nvSpPr>
                <p:spPr bwMode="auto">
                  <a:xfrm>
                    <a:off x="2895" y="3251"/>
                    <a:ext cx="881"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58" name="Rectangle 1292"/>
                  <p:cNvSpPr>
                    <a:spLocks noChangeArrowheads="1"/>
                  </p:cNvSpPr>
                  <p:nvPr/>
                </p:nvSpPr>
                <p:spPr bwMode="auto">
                  <a:xfrm>
                    <a:off x="2895" y="3252"/>
                    <a:ext cx="88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59" name="Rectangle 1293"/>
                  <p:cNvSpPr>
                    <a:spLocks noChangeArrowheads="1"/>
                  </p:cNvSpPr>
                  <p:nvPr/>
                </p:nvSpPr>
                <p:spPr bwMode="auto">
                  <a:xfrm>
                    <a:off x="2895" y="3253"/>
                    <a:ext cx="883"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60" name="Rectangle 1294"/>
                  <p:cNvSpPr>
                    <a:spLocks noChangeArrowheads="1"/>
                  </p:cNvSpPr>
                  <p:nvPr/>
                </p:nvSpPr>
                <p:spPr bwMode="auto">
                  <a:xfrm>
                    <a:off x="2894" y="3255"/>
                    <a:ext cx="885"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61" name="Rectangle 1295"/>
                  <p:cNvSpPr>
                    <a:spLocks noChangeArrowheads="1"/>
                  </p:cNvSpPr>
                  <p:nvPr/>
                </p:nvSpPr>
                <p:spPr bwMode="auto">
                  <a:xfrm>
                    <a:off x="2894" y="3256"/>
                    <a:ext cx="886"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62" name="Rectangle 1296"/>
                  <p:cNvSpPr>
                    <a:spLocks noChangeArrowheads="1"/>
                  </p:cNvSpPr>
                  <p:nvPr/>
                </p:nvSpPr>
                <p:spPr bwMode="auto">
                  <a:xfrm>
                    <a:off x="2893" y="3256"/>
                    <a:ext cx="887"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63" name="Rectangle 1297"/>
                  <p:cNvSpPr>
                    <a:spLocks noChangeArrowheads="1"/>
                  </p:cNvSpPr>
                  <p:nvPr/>
                </p:nvSpPr>
                <p:spPr bwMode="auto">
                  <a:xfrm>
                    <a:off x="2893" y="3257"/>
                    <a:ext cx="888"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64" name="Rectangle 1298"/>
                  <p:cNvSpPr>
                    <a:spLocks noChangeArrowheads="1"/>
                  </p:cNvSpPr>
                  <p:nvPr/>
                </p:nvSpPr>
                <p:spPr bwMode="auto">
                  <a:xfrm>
                    <a:off x="2892" y="3258"/>
                    <a:ext cx="890"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65" name="Rectangle 1299"/>
                  <p:cNvSpPr>
                    <a:spLocks noChangeArrowheads="1"/>
                  </p:cNvSpPr>
                  <p:nvPr/>
                </p:nvSpPr>
                <p:spPr bwMode="auto">
                  <a:xfrm>
                    <a:off x="2892" y="3259"/>
                    <a:ext cx="891"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66" name="Rectangle 1300"/>
                  <p:cNvSpPr>
                    <a:spLocks noChangeArrowheads="1"/>
                  </p:cNvSpPr>
                  <p:nvPr/>
                </p:nvSpPr>
                <p:spPr bwMode="auto">
                  <a:xfrm>
                    <a:off x="2891" y="3260"/>
                    <a:ext cx="89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67" name="Rectangle 1301"/>
                  <p:cNvSpPr>
                    <a:spLocks noChangeArrowheads="1"/>
                  </p:cNvSpPr>
                  <p:nvPr/>
                </p:nvSpPr>
                <p:spPr bwMode="auto">
                  <a:xfrm>
                    <a:off x="2890" y="3261"/>
                    <a:ext cx="895"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68" name="Rectangle 1302"/>
                  <p:cNvSpPr>
                    <a:spLocks noChangeArrowheads="1"/>
                  </p:cNvSpPr>
                  <p:nvPr/>
                </p:nvSpPr>
                <p:spPr bwMode="auto">
                  <a:xfrm>
                    <a:off x="2890" y="3262"/>
                    <a:ext cx="895"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69" name="Rectangle 1303"/>
                  <p:cNvSpPr>
                    <a:spLocks noChangeArrowheads="1"/>
                  </p:cNvSpPr>
                  <p:nvPr/>
                </p:nvSpPr>
                <p:spPr bwMode="auto">
                  <a:xfrm>
                    <a:off x="2890" y="3263"/>
                    <a:ext cx="895"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70" name="Rectangle 1304"/>
                  <p:cNvSpPr>
                    <a:spLocks noChangeArrowheads="1"/>
                  </p:cNvSpPr>
                  <p:nvPr/>
                </p:nvSpPr>
                <p:spPr bwMode="auto">
                  <a:xfrm>
                    <a:off x="2890" y="3264"/>
                    <a:ext cx="896"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71" name="Rectangle 1305"/>
                  <p:cNvSpPr>
                    <a:spLocks noChangeArrowheads="1"/>
                  </p:cNvSpPr>
                  <p:nvPr/>
                </p:nvSpPr>
                <p:spPr bwMode="auto">
                  <a:xfrm>
                    <a:off x="2889" y="3265"/>
                    <a:ext cx="898"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72" name="Rectangle 1306"/>
                  <p:cNvSpPr>
                    <a:spLocks noChangeArrowheads="1"/>
                  </p:cNvSpPr>
                  <p:nvPr/>
                </p:nvSpPr>
                <p:spPr bwMode="auto">
                  <a:xfrm>
                    <a:off x="2889" y="3266"/>
                    <a:ext cx="899"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73" name="Rectangle 1307"/>
                  <p:cNvSpPr>
                    <a:spLocks noChangeArrowheads="1"/>
                  </p:cNvSpPr>
                  <p:nvPr/>
                </p:nvSpPr>
                <p:spPr bwMode="auto">
                  <a:xfrm>
                    <a:off x="2888" y="3267"/>
                    <a:ext cx="901"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74" name="Rectangle 1308"/>
                  <p:cNvSpPr>
                    <a:spLocks noChangeArrowheads="1"/>
                  </p:cNvSpPr>
                  <p:nvPr/>
                </p:nvSpPr>
                <p:spPr bwMode="auto">
                  <a:xfrm>
                    <a:off x="2888" y="3269"/>
                    <a:ext cx="901"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75" name="Rectangle 1309"/>
                  <p:cNvSpPr>
                    <a:spLocks noChangeArrowheads="1"/>
                  </p:cNvSpPr>
                  <p:nvPr/>
                </p:nvSpPr>
                <p:spPr bwMode="auto">
                  <a:xfrm>
                    <a:off x="2887" y="3269"/>
                    <a:ext cx="90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76" name="Rectangle 1310"/>
                  <p:cNvSpPr>
                    <a:spLocks noChangeArrowheads="1"/>
                  </p:cNvSpPr>
                  <p:nvPr/>
                </p:nvSpPr>
                <p:spPr bwMode="auto">
                  <a:xfrm>
                    <a:off x="2887" y="3270"/>
                    <a:ext cx="90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77" name="Rectangle 1311"/>
                  <p:cNvSpPr>
                    <a:spLocks noChangeArrowheads="1"/>
                  </p:cNvSpPr>
                  <p:nvPr/>
                </p:nvSpPr>
                <p:spPr bwMode="auto">
                  <a:xfrm>
                    <a:off x="2886" y="3271"/>
                    <a:ext cx="904" cy="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78" name="Rectangle 1312"/>
                  <p:cNvSpPr>
                    <a:spLocks noChangeArrowheads="1"/>
                  </p:cNvSpPr>
                  <p:nvPr/>
                </p:nvSpPr>
                <p:spPr bwMode="auto">
                  <a:xfrm>
                    <a:off x="2885" y="3274"/>
                    <a:ext cx="906"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79" name="Rectangle 1313"/>
                  <p:cNvSpPr>
                    <a:spLocks noChangeArrowheads="1"/>
                  </p:cNvSpPr>
                  <p:nvPr/>
                </p:nvSpPr>
                <p:spPr bwMode="auto">
                  <a:xfrm>
                    <a:off x="2885" y="3276"/>
                    <a:ext cx="906"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80" name="Rectangle 1314"/>
                  <p:cNvSpPr>
                    <a:spLocks noChangeArrowheads="1"/>
                  </p:cNvSpPr>
                  <p:nvPr/>
                </p:nvSpPr>
                <p:spPr bwMode="auto">
                  <a:xfrm>
                    <a:off x="2885" y="3277"/>
                    <a:ext cx="907"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81" name="Rectangle 1315"/>
                  <p:cNvSpPr>
                    <a:spLocks noChangeArrowheads="1"/>
                  </p:cNvSpPr>
                  <p:nvPr/>
                </p:nvSpPr>
                <p:spPr bwMode="auto">
                  <a:xfrm>
                    <a:off x="2895" y="3278"/>
                    <a:ext cx="897"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82" name="Rectangle 1316"/>
                  <p:cNvSpPr>
                    <a:spLocks noChangeArrowheads="1"/>
                  </p:cNvSpPr>
                  <p:nvPr/>
                </p:nvSpPr>
                <p:spPr bwMode="auto">
                  <a:xfrm>
                    <a:off x="2946" y="3278"/>
                    <a:ext cx="846"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83" name="Rectangle 1317"/>
                  <p:cNvSpPr>
                    <a:spLocks noChangeArrowheads="1"/>
                  </p:cNvSpPr>
                  <p:nvPr/>
                </p:nvSpPr>
                <p:spPr bwMode="auto">
                  <a:xfrm>
                    <a:off x="2976" y="3279"/>
                    <a:ext cx="816"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84" name="Rectangle 1318"/>
                  <p:cNvSpPr>
                    <a:spLocks noChangeArrowheads="1"/>
                  </p:cNvSpPr>
                  <p:nvPr/>
                </p:nvSpPr>
                <p:spPr bwMode="auto">
                  <a:xfrm>
                    <a:off x="3002" y="3280"/>
                    <a:ext cx="790"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85" name="Rectangle 1319"/>
                  <p:cNvSpPr>
                    <a:spLocks noChangeArrowheads="1"/>
                  </p:cNvSpPr>
                  <p:nvPr/>
                </p:nvSpPr>
                <p:spPr bwMode="auto">
                  <a:xfrm>
                    <a:off x="3013" y="3281"/>
                    <a:ext cx="778"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86" name="Rectangle 1320"/>
                  <p:cNvSpPr>
                    <a:spLocks noChangeArrowheads="1"/>
                  </p:cNvSpPr>
                  <p:nvPr/>
                </p:nvSpPr>
                <p:spPr bwMode="auto">
                  <a:xfrm>
                    <a:off x="3042" y="3282"/>
                    <a:ext cx="749"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87" name="Rectangle 1321"/>
                  <p:cNvSpPr>
                    <a:spLocks noChangeArrowheads="1"/>
                  </p:cNvSpPr>
                  <p:nvPr/>
                </p:nvSpPr>
                <p:spPr bwMode="auto">
                  <a:xfrm>
                    <a:off x="3076" y="3283"/>
                    <a:ext cx="715"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88" name="Rectangle 1322"/>
                  <p:cNvSpPr>
                    <a:spLocks noChangeArrowheads="1"/>
                  </p:cNvSpPr>
                  <p:nvPr/>
                </p:nvSpPr>
                <p:spPr bwMode="auto">
                  <a:xfrm>
                    <a:off x="3094" y="3283"/>
                    <a:ext cx="697"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89" name="Rectangle 1323"/>
                  <p:cNvSpPr>
                    <a:spLocks noChangeArrowheads="1"/>
                  </p:cNvSpPr>
                  <p:nvPr/>
                </p:nvSpPr>
                <p:spPr bwMode="auto">
                  <a:xfrm>
                    <a:off x="3112" y="3284"/>
                    <a:ext cx="679"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90" name="Rectangle 1324"/>
                  <p:cNvSpPr>
                    <a:spLocks noChangeArrowheads="1"/>
                  </p:cNvSpPr>
                  <p:nvPr/>
                </p:nvSpPr>
                <p:spPr bwMode="auto">
                  <a:xfrm>
                    <a:off x="3146" y="3285"/>
                    <a:ext cx="644"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91" name="Rectangle 1325"/>
                  <p:cNvSpPr>
                    <a:spLocks noChangeArrowheads="1"/>
                  </p:cNvSpPr>
                  <p:nvPr/>
                </p:nvSpPr>
                <p:spPr bwMode="auto">
                  <a:xfrm>
                    <a:off x="3179" y="3286"/>
                    <a:ext cx="610"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92" name="Rectangle 1326"/>
                  <p:cNvSpPr>
                    <a:spLocks noChangeArrowheads="1"/>
                  </p:cNvSpPr>
                  <p:nvPr/>
                </p:nvSpPr>
                <p:spPr bwMode="auto">
                  <a:xfrm>
                    <a:off x="3205" y="3287"/>
                    <a:ext cx="584"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93" name="Rectangle 1327"/>
                  <p:cNvSpPr>
                    <a:spLocks noChangeArrowheads="1"/>
                  </p:cNvSpPr>
                  <p:nvPr/>
                </p:nvSpPr>
                <p:spPr bwMode="auto">
                  <a:xfrm>
                    <a:off x="3215" y="3287"/>
                    <a:ext cx="571"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94" name="Rectangle 1328"/>
                  <p:cNvSpPr>
                    <a:spLocks noChangeArrowheads="1"/>
                  </p:cNvSpPr>
                  <p:nvPr/>
                </p:nvSpPr>
                <p:spPr bwMode="auto">
                  <a:xfrm>
                    <a:off x="3239" y="3288"/>
                    <a:ext cx="546"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95" name="Rectangle 1329"/>
                  <p:cNvSpPr>
                    <a:spLocks noChangeArrowheads="1"/>
                  </p:cNvSpPr>
                  <p:nvPr/>
                </p:nvSpPr>
                <p:spPr bwMode="auto">
                  <a:xfrm>
                    <a:off x="3264" y="3289"/>
                    <a:ext cx="520"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96" name="Rectangle 1330"/>
                  <p:cNvSpPr>
                    <a:spLocks noChangeArrowheads="1"/>
                  </p:cNvSpPr>
                  <p:nvPr/>
                </p:nvSpPr>
                <p:spPr bwMode="auto">
                  <a:xfrm>
                    <a:off x="3297" y="3290"/>
                    <a:ext cx="48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97" name="Rectangle 1331"/>
                  <p:cNvSpPr>
                    <a:spLocks noChangeArrowheads="1"/>
                  </p:cNvSpPr>
                  <p:nvPr/>
                </p:nvSpPr>
                <p:spPr bwMode="auto">
                  <a:xfrm>
                    <a:off x="3329" y="3291"/>
                    <a:ext cx="450"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98" name="Rectangle 1332"/>
                  <p:cNvSpPr>
                    <a:spLocks noChangeArrowheads="1"/>
                  </p:cNvSpPr>
                  <p:nvPr/>
                </p:nvSpPr>
                <p:spPr bwMode="auto">
                  <a:xfrm>
                    <a:off x="3349" y="3292"/>
                    <a:ext cx="427"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099" name="Rectangle 1333"/>
                  <p:cNvSpPr>
                    <a:spLocks noChangeArrowheads="1"/>
                  </p:cNvSpPr>
                  <p:nvPr/>
                </p:nvSpPr>
                <p:spPr bwMode="auto">
                  <a:xfrm>
                    <a:off x="3363" y="3292"/>
                    <a:ext cx="409"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00" name="Rectangle 1334"/>
                  <p:cNvSpPr>
                    <a:spLocks noChangeArrowheads="1"/>
                  </p:cNvSpPr>
                  <p:nvPr/>
                </p:nvSpPr>
                <p:spPr bwMode="auto">
                  <a:xfrm>
                    <a:off x="3393" y="3293"/>
                    <a:ext cx="376"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01" name="Rectangle 1335"/>
                  <p:cNvSpPr>
                    <a:spLocks noChangeArrowheads="1"/>
                  </p:cNvSpPr>
                  <p:nvPr/>
                </p:nvSpPr>
                <p:spPr bwMode="auto">
                  <a:xfrm>
                    <a:off x="3413" y="3294"/>
                    <a:ext cx="349"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02" name="Rectangle 1336"/>
                  <p:cNvSpPr>
                    <a:spLocks noChangeArrowheads="1"/>
                  </p:cNvSpPr>
                  <p:nvPr/>
                </p:nvSpPr>
                <p:spPr bwMode="auto">
                  <a:xfrm>
                    <a:off x="3425" y="3295"/>
                    <a:ext cx="334"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03" name="Rectangle 1337"/>
                  <p:cNvSpPr>
                    <a:spLocks noChangeArrowheads="1"/>
                  </p:cNvSpPr>
                  <p:nvPr/>
                </p:nvSpPr>
                <p:spPr bwMode="auto">
                  <a:xfrm>
                    <a:off x="3450" y="3296"/>
                    <a:ext cx="30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04" name="Rectangle 1338"/>
                  <p:cNvSpPr>
                    <a:spLocks noChangeArrowheads="1"/>
                  </p:cNvSpPr>
                  <p:nvPr/>
                </p:nvSpPr>
                <p:spPr bwMode="auto">
                  <a:xfrm>
                    <a:off x="3464" y="3296"/>
                    <a:ext cx="28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05" name="Rectangle 1339"/>
                  <p:cNvSpPr>
                    <a:spLocks noChangeArrowheads="1"/>
                  </p:cNvSpPr>
                  <p:nvPr/>
                </p:nvSpPr>
                <p:spPr bwMode="auto">
                  <a:xfrm>
                    <a:off x="3497" y="3297"/>
                    <a:ext cx="239"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06" name="Rectangle 1340"/>
                  <p:cNvSpPr>
                    <a:spLocks noChangeArrowheads="1"/>
                  </p:cNvSpPr>
                  <p:nvPr/>
                </p:nvSpPr>
                <p:spPr bwMode="auto">
                  <a:xfrm>
                    <a:off x="3518" y="3298"/>
                    <a:ext cx="20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07" name="Rectangle 1341"/>
                  <p:cNvSpPr>
                    <a:spLocks noChangeArrowheads="1"/>
                  </p:cNvSpPr>
                  <p:nvPr/>
                </p:nvSpPr>
                <p:spPr bwMode="auto">
                  <a:xfrm>
                    <a:off x="3539" y="3299"/>
                    <a:ext cx="158"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08" name="Rectangle 1342"/>
                  <p:cNvSpPr>
                    <a:spLocks noChangeArrowheads="1"/>
                  </p:cNvSpPr>
                  <p:nvPr/>
                </p:nvSpPr>
                <p:spPr bwMode="auto">
                  <a:xfrm>
                    <a:off x="3279" y="3103"/>
                    <a:ext cx="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09" name="Rectangle 1343"/>
                  <p:cNvSpPr>
                    <a:spLocks noChangeArrowheads="1"/>
                  </p:cNvSpPr>
                  <p:nvPr/>
                </p:nvSpPr>
                <p:spPr bwMode="auto">
                  <a:xfrm>
                    <a:off x="3270" y="3104"/>
                    <a:ext cx="1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10" name="Rectangle 1344"/>
                  <p:cNvSpPr>
                    <a:spLocks noChangeArrowheads="1"/>
                  </p:cNvSpPr>
                  <p:nvPr/>
                </p:nvSpPr>
                <p:spPr bwMode="auto">
                  <a:xfrm>
                    <a:off x="3258" y="3105"/>
                    <a:ext cx="2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11" name="Rectangle 1345"/>
                  <p:cNvSpPr>
                    <a:spLocks noChangeArrowheads="1"/>
                  </p:cNvSpPr>
                  <p:nvPr/>
                </p:nvSpPr>
                <p:spPr bwMode="auto">
                  <a:xfrm>
                    <a:off x="3243" y="3106"/>
                    <a:ext cx="4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12" name="Rectangle 1346"/>
                  <p:cNvSpPr>
                    <a:spLocks noChangeArrowheads="1"/>
                  </p:cNvSpPr>
                  <p:nvPr/>
                </p:nvSpPr>
                <p:spPr bwMode="auto">
                  <a:xfrm>
                    <a:off x="3228" y="3106"/>
                    <a:ext cx="5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13" name="Rectangle 1347"/>
                  <p:cNvSpPr>
                    <a:spLocks noChangeArrowheads="1"/>
                  </p:cNvSpPr>
                  <p:nvPr/>
                </p:nvSpPr>
                <p:spPr bwMode="auto">
                  <a:xfrm>
                    <a:off x="3222" y="3107"/>
                    <a:ext cx="6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14" name="Rectangle 1348"/>
                  <p:cNvSpPr>
                    <a:spLocks noChangeArrowheads="1"/>
                  </p:cNvSpPr>
                  <p:nvPr/>
                </p:nvSpPr>
                <p:spPr bwMode="auto">
                  <a:xfrm>
                    <a:off x="3208" y="3108"/>
                    <a:ext cx="7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15" name="Rectangle 1349"/>
                  <p:cNvSpPr>
                    <a:spLocks noChangeArrowheads="1"/>
                  </p:cNvSpPr>
                  <p:nvPr/>
                </p:nvSpPr>
                <p:spPr bwMode="auto">
                  <a:xfrm>
                    <a:off x="3200" y="3109"/>
                    <a:ext cx="8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16" name="Rectangle 1350"/>
                  <p:cNvSpPr>
                    <a:spLocks noChangeArrowheads="1"/>
                  </p:cNvSpPr>
                  <p:nvPr/>
                </p:nvSpPr>
                <p:spPr bwMode="auto">
                  <a:xfrm>
                    <a:off x="3191" y="3110"/>
                    <a:ext cx="9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17" name="Rectangle 1351"/>
                  <p:cNvSpPr>
                    <a:spLocks noChangeArrowheads="1"/>
                  </p:cNvSpPr>
                  <p:nvPr/>
                </p:nvSpPr>
                <p:spPr bwMode="auto">
                  <a:xfrm>
                    <a:off x="3183" y="3111"/>
                    <a:ext cx="10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18" name="Rectangle 1352"/>
                  <p:cNvSpPr>
                    <a:spLocks noChangeArrowheads="1"/>
                  </p:cNvSpPr>
                  <p:nvPr/>
                </p:nvSpPr>
                <p:spPr bwMode="auto">
                  <a:xfrm>
                    <a:off x="3168" y="3111"/>
                    <a:ext cx="11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19" name="Rectangle 1353"/>
                  <p:cNvSpPr>
                    <a:spLocks noChangeArrowheads="1"/>
                  </p:cNvSpPr>
                  <p:nvPr/>
                </p:nvSpPr>
                <p:spPr bwMode="auto">
                  <a:xfrm>
                    <a:off x="3162" y="3112"/>
                    <a:ext cx="12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20" name="Rectangle 1354"/>
                  <p:cNvSpPr>
                    <a:spLocks noChangeArrowheads="1"/>
                  </p:cNvSpPr>
                  <p:nvPr/>
                </p:nvSpPr>
                <p:spPr bwMode="auto">
                  <a:xfrm>
                    <a:off x="3154" y="3113"/>
                    <a:ext cx="13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21" name="Rectangle 1355"/>
                  <p:cNvSpPr>
                    <a:spLocks noChangeArrowheads="1"/>
                  </p:cNvSpPr>
                  <p:nvPr/>
                </p:nvSpPr>
                <p:spPr bwMode="auto">
                  <a:xfrm>
                    <a:off x="3147" y="3114"/>
                    <a:ext cx="13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22" name="Rectangle 1356"/>
                  <p:cNvSpPr>
                    <a:spLocks noChangeArrowheads="1"/>
                  </p:cNvSpPr>
                  <p:nvPr/>
                </p:nvSpPr>
                <p:spPr bwMode="auto">
                  <a:xfrm>
                    <a:off x="3140" y="3115"/>
                    <a:ext cx="14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23" name="Rectangle 1357"/>
                  <p:cNvSpPr>
                    <a:spLocks noChangeArrowheads="1"/>
                  </p:cNvSpPr>
                  <p:nvPr/>
                </p:nvSpPr>
                <p:spPr bwMode="auto">
                  <a:xfrm>
                    <a:off x="3129" y="3115"/>
                    <a:ext cx="15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24" name="Rectangle 1358"/>
                  <p:cNvSpPr>
                    <a:spLocks noChangeArrowheads="1"/>
                  </p:cNvSpPr>
                  <p:nvPr/>
                </p:nvSpPr>
                <p:spPr bwMode="auto">
                  <a:xfrm>
                    <a:off x="3123" y="3116"/>
                    <a:ext cx="16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25" name="Rectangle 1359"/>
                  <p:cNvSpPr>
                    <a:spLocks noChangeArrowheads="1"/>
                  </p:cNvSpPr>
                  <p:nvPr/>
                </p:nvSpPr>
                <p:spPr bwMode="auto">
                  <a:xfrm>
                    <a:off x="3118" y="3117"/>
                    <a:ext cx="16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26" name="Rectangle 1360"/>
                  <p:cNvSpPr>
                    <a:spLocks noChangeArrowheads="1"/>
                  </p:cNvSpPr>
                  <p:nvPr/>
                </p:nvSpPr>
                <p:spPr bwMode="auto">
                  <a:xfrm>
                    <a:off x="3108" y="3118"/>
                    <a:ext cx="17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27" name="Rectangle 1361"/>
                  <p:cNvSpPr>
                    <a:spLocks noChangeArrowheads="1"/>
                  </p:cNvSpPr>
                  <p:nvPr/>
                </p:nvSpPr>
                <p:spPr bwMode="auto">
                  <a:xfrm>
                    <a:off x="3104" y="3119"/>
                    <a:ext cx="17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28" name="Rectangle 1362"/>
                  <p:cNvSpPr>
                    <a:spLocks noChangeArrowheads="1"/>
                  </p:cNvSpPr>
                  <p:nvPr/>
                </p:nvSpPr>
                <p:spPr bwMode="auto">
                  <a:xfrm>
                    <a:off x="3099" y="3120"/>
                    <a:ext cx="18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29" name="Rectangle 1363"/>
                  <p:cNvSpPr>
                    <a:spLocks noChangeArrowheads="1"/>
                  </p:cNvSpPr>
                  <p:nvPr/>
                </p:nvSpPr>
                <p:spPr bwMode="auto">
                  <a:xfrm>
                    <a:off x="3091" y="3120"/>
                    <a:ext cx="19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30" name="Rectangle 1364"/>
                  <p:cNvSpPr>
                    <a:spLocks noChangeArrowheads="1"/>
                  </p:cNvSpPr>
                  <p:nvPr/>
                </p:nvSpPr>
                <p:spPr bwMode="auto">
                  <a:xfrm>
                    <a:off x="3087" y="3121"/>
                    <a:ext cx="19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31" name="Rectangle 1365"/>
                  <p:cNvSpPr>
                    <a:spLocks noChangeArrowheads="1"/>
                  </p:cNvSpPr>
                  <p:nvPr/>
                </p:nvSpPr>
                <p:spPr bwMode="auto">
                  <a:xfrm>
                    <a:off x="3082" y="3122"/>
                    <a:ext cx="20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32" name="Rectangle 1366"/>
                  <p:cNvSpPr>
                    <a:spLocks noChangeArrowheads="1"/>
                  </p:cNvSpPr>
                  <p:nvPr/>
                </p:nvSpPr>
                <p:spPr bwMode="auto">
                  <a:xfrm>
                    <a:off x="3075" y="3123"/>
                    <a:ext cx="208"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33" name="Rectangle 1367"/>
                  <p:cNvSpPr>
                    <a:spLocks noChangeArrowheads="1"/>
                  </p:cNvSpPr>
                  <p:nvPr/>
                </p:nvSpPr>
                <p:spPr bwMode="auto">
                  <a:xfrm>
                    <a:off x="3071" y="3124"/>
                    <a:ext cx="21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34" name="Rectangle 1368"/>
                  <p:cNvSpPr>
                    <a:spLocks noChangeArrowheads="1"/>
                  </p:cNvSpPr>
                  <p:nvPr/>
                </p:nvSpPr>
                <p:spPr bwMode="auto">
                  <a:xfrm>
                    <a:off x="3068" y="3124"/>
                    <a:ext cx="21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35" name="Rectangle 1369"/>
                  <p:cNvSpPr>
                    <a:spLocks noChangeArrowheads="1"/>
                  </p:cNvSpPr>
                  <p:nvPr/>
                </p:nvSpPr>
                <p:spPr bwMode="auto">
                  <a:xfrm>
                    <a:off x="3062" y="3125"/>
                    <a:ext cx="22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36" name="Rectangle 1370"/>
                  <p:cNvSpPr>
                    <a:spLocks noChangeArrowheads="1"/>
                  </p:cNvSpPr>
                  <p:nvPr/>
                </p:nvSpPr>
                <p:spPr bwMode="auto">
                  <a:xfrm>
                    <a:off x="3059" y="3126"/>
                    <a:ext cx="22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37" name="Rectangle 1371"/>
                  <p:cNvSpPr>
                    <a:spLocks noChangeArrowheads="1"/>
                  </p:cNvSpPr>
                  <p:nvPr/>
                </p:nvSpPr>
                <p:spPr bwMode="auto">
                  <a:xfrm>
                    <a:off x="3057" y="3127"/>
                    <a:ext cx="22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38" name="Rectangle 1372"/>
                  <p:cNvSpPr>
                    <a:spLocks noChangeArrowheads="1"/>
                  </p:cNvSpPr>
                  <p:nvPr/>
                </p:nvSpPr>
                <p:spPr bwMode="auto">
                  <a:xfrm>
                    <a:off x="3052" y="3128"/>
                    <a:ext cx="23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39" name="Rectangle 1373"/>
                  <p:cNvSpPr>
                    <a:spLocks noChangeArrowheads="1"/>
                  </p:cNvSpPr>
                  <p:nvPr/>
                </p:nvSpPr>
                <p:spPr bwMode="auto">
                  <a:xfrm>
                    <a:off x="3051" y="3129"/>
                    <a:ext cx="23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40" name="Rectangle 1374"/>
                  <p:cNvSpPr>
                    <a:spLocks noChangeArrowheads="1"/>
                  </p:cNvSpPr>
                  <p:nvPr/>
                </p:nvSpPr>
                <p:spPr bwMode="auto">
                  <a:xfrm>
                    <a:off x="3048" y="3129"/>
                    <a:ext cx="23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41" name="Rectangle 1375"/>
                  <p:cNvSpPr>
                    <a:spLocks noChangeArrowheads="1"/>
                  </p:cNvSpPr>
                  <p:nvPr/>
                </p:nvSpPr>
                <p:spPr bwMode="auto">
                  <a:xfrm>
                    <a:off x="3047" y="3130"/>
                    <a:ext cx="23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42" name="Rectangle 1376"/>
                  <p:cNvSpPr>
                    <a:spLocks noChangeArrowheads="1"/>
                  </p:cNvSpPr>
                  <p:nvPr/>
                </p:nvSpPr>
                <p:spPr bwMode="auto">
                  <a:xfrm>
                    <a:off x="3045" y="3131"/>
                    <a:ext cx="23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43" name="Rectangle 1377"/>
                  <p:cNvSpPr>
                    <a:spLocks noChangeArrowheads="1"/>
                  </p:cNvSpPr>
                  <p:nvPr/>
                </p:nvSpPr>
                <p:spPr bwMode="auto">
                  <a:xfrm>
                    <a:off x="3044" y="3132"/>
                    <a:ext cx="23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44" name="Rectangle 1378"/>
                  <p:cNvSpPr>
                    <a:spLocks noChangeArrowheads="1"/>
                  </p:cNvSpPr>
                  <p:nvPr/>
                </p:nvSpPr>
                <p:spPr bwMode="auto">
                  <a:xfrm>
                    <a:off x="3043" y="3133"/>
                    <a:ext cx="238"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45" name="Rectangle 1379"/>
                  <p:cNvSpPr>
                    <a:spLocks noChangeArrowheads="1"/>
                  </p:cNvSpPr>
                  <p:nvPr/>
                </p:nvSpPr>
                <p:spPr bwMode="auto">
                  <a:xfrm>
                    <a:off x="3042" y="3133"/>
                    <a:ext cx="23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46" name="Rectangle 1380"/>
                  <p:cNvSpPr>
                    <a:spLocks noChangeArrowheads="1"/>
                  </p:cNvSpPr>
                  <p:nvPr/>
                </p:nvSpPr>
                <p:spPr bwMode="auto">
                  <a:xfrm>
                    <a:off x="3040" y="3134"/>
                    <a:ext cx="24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47" name="Rectangle 1381"/>
                  <p:cNvSpPr>
                    <a:spLocks noChangeArrowheads="1"/>
                  </p:cNvSpPr>
                  <p:nvPr/>
                </p:nvSpPr>
                <p:spPr bwMode="auto">
                  <a:xfrm>
                    <a:off x="3039" y="3135"/>
                    <a:ext cx="24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48" name="Rectangle 1382"/>
                  <p:cNvSpPr>
                    <a:spLocks noChangeArrowheads="1"/>
                  </p:cNvSpPr>
                  <p:nvPr/>
                </p:nvSpPr>
                <p:spPr bwMode="auto">
                  <a:xfrm>
                    <a:off x="3038" y="3136"/>
                    <a:ext cx="24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49" name="Rectangle 1383"/>
                  <p:cNvSpPr>
                    <a:spLocks noChangeArrowheads="1"/>
                  </p:cNvSpPr>
                  <p:nvPr/>
                </p:nvSpPr>
                <p:spPr bwMode="auto">
                  <a:xfrm>
                    <a:off x="3037" y="3137"/>
                    <a:ext cx="24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50" name="Rectangle 1384"/>
                  <p:cNvSpPr>
                    <a:spLocks noChangeArrowheads="1"/>
                  </p:cNvSpPr>
                  <p:nvPr/>
                </p:nvSpPr>
                <p:spPr bwMode="auto">
                  <a:xfrm>
                    <a:off x="3035" y="3138"/>
                    <a:ext cx="24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51" name="Rectangle 1385"/>
                  <p:cNvSpPr>
                    <a:spLocks noChangeArrowheads="1"/>
                  </p:cNvSpPr>
                  <p:nvPr/>
                </p:nvSpPr>
                <p:spPr bwMode="auto">
                  <a:xfrm>
                    <a:off x="3034" y="3138"/>
                    <a:ext cx="24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52" name="Rectangle 1386"/>
                  <p:cNvSpPr>
                    <a:spLocks noChangeArrowheads="1"/>
                  </p:cNvSpPr>
                  <p:nvPr/>
                </p:nvSpPr>
                <p:spPr bwMode="auto">
                  <a:xfrm>
                    <a:off x="3033" y="3139"/>
                    <a:ext cx="24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53" name="Rectangle 1387"/>
                  <p:cNvSpPr>
                    <a:spLocks noChangeArrowheads="1"/>
                  </p:cNvSpPr>
                  <p:nvPr/>
                </p:nvSpPr>
                <p:spPr bwMode="auto">
                  <a:xfrm>
                    <a:off x="3032" y="3140"/>
                    <a:ext cx="248"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54" name="Rectangle 1388"/>
                  <p:cNvSpPr>
                    <a:spLocks noChangeArrowheads="1"/>
                  </p:cNvSpPr>
                  <p:nvPr/>
                </p:nvSpPr>
                <p:spPr bwMode="auto">
                  <a:xfrm>
                    <a:off x="3031" y="3141"/>
                    <a:ext cx="24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55" name="Rectangle 1389"/>
                  <p:cNvSpPr>
                    <a:spLocks noChangeArrowheads="1"/>
                  </p:cNvSpPr>
                  <p:nvPr/>
                </p:nvSpPr>
                <p:spPr bwMode="auto">
                  <a:xfrm>
                    <a:off x="3029" y="3142"/>
                    <a:ext cx="25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56" name="Rectangle 1390"/>
                  <p:cNvSpPr>
                    <a:spLocks noChangeArrowheads="1"/>
                  </p:cNvSpPr>
                  <p:nvPr/>
                </p:nvSpPr>
                <p:spPr bwMode="auto">
                  <a:xfrm>
                    <a:off x="3029" y="3142"/>
                    <a:ext cx="25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57" name="Rectangle 1391"/>
                  <p:cNvSpPr>
                    <a:spLocks noChangeArrowheads="1"/>
                  </p:cNvSpPr>
                  <p:nvPr/>
                </p:nvSpPr>
                <p:spPr bwMode="auto">
                  <a:xfrm>
                    <a:off x="3028" y="3143"/>
                    <a:ext cx="25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58" name="Rectangle 1392"/>
                  <p:cNvSpPr>
                    <a:spLocks noChangeArrowheads="1"/>
                  </p:cNvSpPr>
                  <p:nvPr/>
                </p:nvSpPr>
                <p:spPr bwMode="auto">
                  <a:xfrm>
                    <a:off x="3027" y="3144"/>
                    <a:ext cx="25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59" name="Rectangle 1393"/>
                  <p:cNvSpPr>
                    <a:spLocks noChangeArrowheads="1"/>
                  </p:cNvSpPr>
                  <p:nvPr/>
                </p:nvSpPr>
                <p:spPr bwMode="auto">
                  <a:xfrm>
                    <a:off x="3025" y="3145"/>
                    <a:ext cx="25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60" name="Rectangle 1394"/>
                  <p:cNvSpPr>
                    <a:spLocks noChangeArrowheads="1"/>
                  </p:cNvSpPr>
                  <p:nvPr/>
                </p:nvSpPr>
                <p:spPr bwMode="auto">
                  <a:xfrm>
                    <a:off x="3024" y="3146"/>
                    <a:ext cx="25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61" name="Rectangle 1395"/>
                  <p:cNvSpPr>
                    <a:spLocks noChangeArrowheads="1"/>
                  </p:cNvSpPr>
                  <p:nvPr/>
                </p:nvSpPr>
                <p:spPr bwMode="auto">
                  <a:xfrm>
                    <a:off x="3024" y="3147"/>
                    <a:ext cx="25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62" name="Rectangle 1396"/>
                  <p:cNvSpPr>
                    <a:spLocks noChangeArrowheads="1"/>
                  </p:cNvSpPr>
                  <p:nvPr/>
                </p:nvSpPr>
                <p:spPr bwMode="auto">
                  <a:xfrm>
                    <a:off x="3023" y="3147"/>
                    <a:ext cx="25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63" name="Rectangle 1397"/>
                  <p:cNvSpPr>
                    <a:spLocks noChangeArrowheads="1"/>
                  </p:cNvSpPr>
                  <p:nvPr/>
                </p:nvSpPr>
                <p:spPr bwMode="auto">
                  <a:xfrm>
                    <a:off x="3021" y="3148"/>
                    <a:ext cx="258"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64" name="Rectangle 1398"/>
                  <p:cNvSpPr>
                    <a:spLocks noChangeArrowheads="1"/>
                  </p:cNvSpPr>
                  <p:nvPr/>
                </p:nvSpPr>
                <p:spPr bwMode="auto">
                  <a:xfrm>
                    <a:off x="3020" y="3149"/>
                    <a:ext cx="25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65" name="Rectangle 1399"/>
                  <p:cNvSpPr>
                    <a:spLocks noChangeArrowheads="1"/>
                  </p:cNvSpPr>
                  <p:nvPr/>
                </p:nvSpPr>
                <p:spPr bwMode="auto">
                  <a:xfrm>
                    <a:off x="3020" y="3150"/>
                    <a:ext cx="25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66" name="Rectangle 1400"/>
                  <p:cNvSpPr>
                    <a:spLocks noChangeArrowheads="1"/>
                  </p:cNvSpPr>
                  <p:nvPr/>
                </p:nvSpPr>
                <p:spPr bwMode="auto">
                  <a:xfrm>
                    <a:off x="3018" y="3151"/>
                    <a:ext cx="26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7167" name="Rectangle 1401"/>
                  <p:cNvSpPr>
                    <a:spLocks noChangeArrowheads="1"/>
                  </p:cNvSpPr>
                  <p:nvPr/>
                </p:nvSpPr>
                <p:spPr bwMode="auto">
                  <a:xfrm>
                    <a:off x="3017" y="3151"/>
                    <a:ext cx="26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5140" name="Group 1402"/>
                <p:cNvGrpSpPr>
                  <a:grpSpLocks/>
                </p:cNvGrpSpPr>
                <p:nvPr/>
              </p:nvGrpSpPr>
              <p:grpSpPr bwMode="auto">
                <a:xfrm>
                  <a:off x="2912" y="3106"/>
                  <a:ext cx="724" cy="153"/>
                  <a:chOff x="2912" y="3106"/>
                  <a:chExt cx="724" cy="153"/>
                </a:xfrm>
              </p:grpSpPr>
              <p:sp>
                <p:nvSpPr>
                  <p:cNvPr id="6768" name="Rectangle 1403"/>
                  <p:cNvSpPr>
                    <a:spLocks noChangeArrowheads="1"/>
                  </p:cNvSpPr>
                  <p:nvPr/>
                </p:nvSpPr>
                <p:spPr bwMode="auto">
                  <a:xfrm>
                    <a:off x="3016" y="3152"/>
                    <a:ext cx="2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69" name="Rectangle 1404"/>
                  <p:cNvSpPr>
                    <a:spLocks noChangeArrowheads="1"/>
                  </p:cNvSpPr>
                  <p:nvPr/>
                </p:nvSpPr>
                <p:spPr bwMode="auto">
                  <a:xfrm>
                    <a:off x="3015" y="3153"/>
                    <a:ext cx="2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70" name="Rectangle 1405"/>
                  <p:cNvSpPr>
                    <a:spLocks noChangeArrowheads="1"/>
                  </p:cNvSpPr>
                  <p:nvPr/>
                </p:nvSpPr>
                <p:spPr bwMode="auto">
                  <a:xfrm>
                    <a:off x="3015" y="3154"/>
                    <a:ext cx="2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71" name="Rectangle 1406"/>
                  <p:cNvSpPr>
                    <a:spLocks noChangeArrowheads="1"/>
                  </p:cNvSpPr>
                  <p:nvPr/>
                </p:nvSpPr>
                <p:spPr bwMode="auto">
                  <a:xfrm>
                    <a:off x="3013" y="3155"/>
                    <a:ext cx="26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72" name="Rectangle 1407"/>
                  <p:cNvSpPr>
                    <a:spLocks noChangeArrowheads="1"/>
                  </p:cNvSpPr>
                  <p:nvPr/>
                </p:nvSpPr>
                <p:spPr bwMode="auto">
                  <a:xfrm>
                    <a:off x="3012" y="3156"/>
                    <a:ext cx="26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73" name="Rectangle 1408"/>
                  <p:cNvSpPr>
                    <a:spLocks noChangeArrowheads="1"/>
                  </p:cNvSpPr>
                  <p:nvPr/>
                </p:nvSpPr>
                <p:spPr bwMode="auto">
                  <a:xfrm>
                    <a:off x="3011" y="3156"/>
                    <a:ext cx="268"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74" name="Rectangle 1409"/>
                  <p:cNvSpPr>
                    <a:spLocks noChangeArrowheads="1"/>
                  </p:cNvSpPr>
                  <p:nvPr/>
                </p:nvSpPr>
                <p:spPr bwMode="auto">
                  <a:xfrm>
                    <a:off x="3010" y="3157"/>
                    <a:ext cx="26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75" name="Rectangle 1410"/>
                  <p:cNvSpPr>
                    <a:spLocks noChangeArrowheads="1"/>
                  </p:cNvSpPr>
                  <p:nvPr/>
                </p:nvSpPr>
                <p:spPr bwMode="auto">
                  <a:xfrm>
                    <a:off x="3009" y="3158"/>
                    <a:ext cx="26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76" name="Rectangle 1411"/>
                  <p:cNvSpPr>
                    <a:spLocks noChangeArrowheads="1"/>
                  </p:cNvSpPr>
                  <p:nvPr/>
                </p:nvSpPr>
                <p:spPr bwMode="auto">
                  <a:xfrm>
                    <a:off x="3008" y="3159"/>
                    <a:ext cx="27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77" name="Rectangle 1412"/>
                  <p:cNvSpPr>
                    <a:spLocks noChangeArrowheads="1"/>
                  </p:cNvSpPr>
                  <p:nvPr/>
                </p:nvSpPr>
                <p:spPr bwMode="auto">
                  <a:xfrm>
                    <a:off x="3007" y="3160"/>
                    <a:ext cx="27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78" name="Rectangle 1413"/>
                  <p:cNvSpPr>
                    <a:spLocks noChangeArrowheads="1"/>
                  </p:cNvSpPr>
                  <p:nvPr/>
                </p:nvSpPr>
                <p:spPr bwMode="auto">
                  <a:xfrm>
                    <a:off x="3006" y="3160"/>
                    <a:ext cx="27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79" name="Rectangle 1414"/>
                  <p:cNvSpPr>
                    <a:spLocks noChangeArrowheads="1"/>
                  </p:cNvSpPr>
                  <p:nvPr/>
                </p:nvSpPr>
                <p:spPr bwMode="auto">
                  <a:xfrm>
                    <a:off x="3006" y="3161"/>
                    <a:ext cx="27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80" name="Rectangle 1415"/>
                  <p:cNvSpPr>
                    <a:spLocks noChangeArrowheads="1"/>
                  </p:cNvSpPr>
                  <p:nvPr/>
                </p:nvSpPr>
                <p:spPr bwMode="auto">
                  <a:xfrm>
                    <a:off x="3004" y="3162"/>
                    <a:ext cx="27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81" name="Rectangle 1416"/>
                  <p:cNvSpPr>
                    <a:spLocks noChangeArrowheads="1"/>
                  </p:cNvSpPr>
                  <p:nvPr/>
                </p:nvSpPr>
                <p:spPr bwMode="auto">
                  <a:xfrm>
                    <a:off x="3003" y="3163"/>
                    <a:ext cx="27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82" name="Rectangle 1417"/>
                  <p:cNvSpPr>
                    <a:spLocks noChangeArrowheads="1"/>
                  </p:cNvSpPr>
                  <p:nvPr/>
                </p:nvSpPr>
                <p:spPr bwMode="auto">
                  <a:xfrm>
                    <a:off x="3002" y="3164"/>
                    <a:ext cx="27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83" name="Rectangle 1418"/>
                  <p:cNvSpPr>
                    <a:spLocks noChangeArrowheads="1"/>
                  </p:cNvSpPr>
                  <p:nvPr/>
                </p:nvSpPr>
                <p:spPr bwMode="auto">
                  <a:xfrm>
                    <a:off x="3001" y="3165"/>
                    <a:ext cx="27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84" name="Rectangle 1419"/>
                  <p:cNvSpPr>
                    <a:spLocks noChangeArrowheads="1"/>
                  </p:cNvSpPr>
                  <p:nvPr/>
                </p:nvSpPr>
                <p:spPr bwMode="auto">
                  <a:xfrm>
                    <a:off x="3001" y="3165"/>
                    <a:ext cx="27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85" name="Rectangle 1420"/>
                  <p:cNvSpPr>
                    <a:spLocks noChangeArrowheads="1"/>
                  </p:cNvSpPr>
                  <p:nvPr/>
                </p:nvSpPr>
                <p:spPr bwMode="auto">
                  <a:xfrm>
                    <a:off x="3000" y="3166"/>
                    <a:ext cx="27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86" name="Rectangle 1421"/>
                  <p:cNvSpPr>
                    <a:spLocks noChangeArrowheads="1"/>
                  </p:cNvSpPr>
                  <p:nvPr/>
                </p:nvSpPr>
                <p:spPr bwMode="auto">
                  <a:xfrm>
                    <a:off x="2999" y="3167"/>
                    <a:ext cx="278"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87" name="Rectangle 1422"/>
                  <p:cNvSpPr>
                    <a:spLocks noChangeArrowheads="1"/>
                  </p:cNvSpPr>
                  <p:nvPr/>
                </p:nvSpPr>
                <p:spPr bwMode="auto">
                  <a:xfrm>
                    <a:off x="2997" y="3168"/>
                    <a:ext cx="28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88" name="Rectangle 1423"/>
                  <p:cNvSpPr>
                    <a:spLocks noChangeArrowheads="1"/>
                  </p:cNvSpPr>
                  <p:nvPr/>
                </p:nvSpPr>
                <p:spPr bwMode="auto">
                  <a:xfrm>
                    <a:off x="2997" y="3169"/>
                    <a:ext cx="28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89" name="Rectangle 1424"/>
                  <p:cNvSpPr>
                    <a:spLocks noChangeArrowheads="1"/>
                  </p:cNvSpPr>
                  <p:nvPr/>
                </p:nvSpPr>
                <p:spPr bwMode="auto">
                  <a:xfrm>
                    <a:off x="2996" y="3169"/>
                    <a:ext cx="28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90" name="Rectangle 1425"/>
                  <p:cNvSpPr>
                    <a:spLocks noChangeArrowheads="1"/>
                  </p:cNvSpPr>
                  <p:nvPr/>
                </p:nvSpPr>
                <p:spPr bwMode="auto">
                  <a:xfrm>
                    <a:off x="2995" y="3170"/>
                    <a:ext cx="28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91" name="Rectangle 1426"/>
                  <p:cNvSpPr>
                    <a:spLocks noChangeArrowheads="1"/>
                  </p:cNvSpPr>
                  <p:nvPr/>
                </p:nvSpPr>
                <p:spPr bwMode="auto">
                  <a:xfrm>
                    <a:off x="2994" y="3171"/>
                    <a:ext cx="28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92" name="Rectangle 1427"/>
                  <p:cNvSpPr>
                    <a:spLocks noChangeArrowheads="1"/>
                  </p:cNvSpPr>
                  <p:nvPr/>
                </p:nvSpPr>
                <p:spPr bwMode="auto">
                  <a:xfrm>
                    <a:off x="2993" y="3172"/>
                    <a:ext cx="28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93" name="Rectangle 1428"/>
                  <p:cNvSpPr>
                    <a:spLocks noChangeArrowheads="1"/>
                  </p:cNvSpPr>
                  <p:nvPr/>
                </p:nvSpPr>
                <p:spPr bwMode="auto">
                  <a:xfrm>
                    <a:off x="2992" y="3173"/>
                    <a:ext cx="28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94" name="Rectangle 1429"/>
                  <p:cNvSpPr>
                    <a:spLocks noChangeArrowheads="1"/>
                  </p:cNvSpPr>
                  <p:nvPr/>
                </p:nvSpPr>
                <p:spPr bwMode="auto">
                  <a:xfrm>
                    <a:off x="2992" y="3174"/>
                    <a:ext cx="28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95" name="Rectangle 1430"/>
                  <p:cNvSpPr>
                    <a:spLocks noChangeArrowheads="1"/>
                  </p:cNvSpPr>
                  <p:nvPr/>
                </p:nvSpPr>
                <p:spPr bwMode="auto">
                  <a:xfrm>
                    <a:off x="2991" y="3174"/>
                    <a:ext cx="28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96" name="Rectangle 1431"/>
                  <p:cNvSpPr>
                    <a:spLocks noChangeArrowheads="1"/>
                  </p:cNvSpPr>
                  <p:nvPr/>
                </p:nvSpPr>
                <p:spPr bwMode="auto">
                  <a:xfrm>
                    <a:off x="2990" y="3175"/>
                    <a:ext cx="28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97" name="Rectangle 1432"/>
                  <p:cNvSpPr>
                    <a:spLocks noChangeArrowheads="1"/>
                  </p:cNvSpPr>
                  <p:nvPr/>
                </p:nvSpPr>
                <p:spPr bwMode="auto">
                  <a:xfrm>
                    <a:off x="2989" y="3176"/>
                    <a:ext cx="28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98" name="Rectangle 1433"/>
                  <p:cNvSpPr>
                    <a:spLocks noChangeArrowheads="1"/>
                  </p:cNvSpPr>
                  <p:nvPr/>
                </p:nvSpPr>
                <p:spPr bwMode="auto">
                  <a:xfrm>
                    <a:off x="2987" y="3177"/>
                    <a:ext cx="28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99" name="Rectangle 1434"/>
                  <p:cNvSpPr>
                    <a:spLocks noChangeArrowheads="1"/>
                  </p:cNvSpPr>
                  <p:nvPr/>
                </p:nvSpPr>
                <p:spPr bwMode="auto">
                  <a:xfrm>
                    <a:off x="2987" y="3178"/>
                    <a:ext cx="288"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00" name="Rectangle 1435"/>
                  <p:cNvSpPr>
                    <a:spLocks noChangeArrowheads="1"/>
                  </p:cNvSpPr>
                  <p:nvPr/>
                </p:nvSpPr>
                <p:spPr bwMode="auto">
                  <a:xfrm>
                    <a:off x="2986" y="3179"/>
                    <a:ext cx="28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01" name="Rectangle 1436"/>
                  <p:cNvSpPr>
                    <a:spLocks noChangeArrowheads="1"/>
                  </p:cNvSpPr>
                  <p:nvPr/>
                </p:nvSpPr>
                <p:spPr bwMode="auto">
                  <a:xfrm>
                    <a:off x="2985" y="3179"/>
                    <a:ext cx="29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02" name="Rectangle 1437"/>
                  <p:cNvSpPr>
                    <a:spLocks noChangeArrowheads="1"/>
                  </p:cNvSpPr>
                  <p:nvPr/>
                </p:nvSpPr>
                <p:spPr bwMode="auto">
                  <a:xfrm>
                    <a:off x="2984" y="3180"/>
                    <a:ext cx="29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03" name="Rectangle 1438"/>
                  <p:cNvSpPr>
                    <a:spLocks noChangeArrowheads="1"/>
                  </p:cNvSpPr>
                  <p:nvPr/>
                </p:nvSpPr>
                <p:spPr bwMode="auto">
                  <a:xfrm>
                    <a:off x="2983" y="3181"/>
                    <a:ext cx="29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04" name="Rectangle 1439"/>
                  <p:cNvSpPr>
                    <a:spLocks noChangeArrowheads="1"/>
                  </p:cNvSpPr>
                  <p:nvPr/>
                </p:nvSpPr>
                <p:spPr bwMode="auto">
                  <a:xfrm>
                    <a:off x="2983" y="3182"/>
                    <a:ext cx="29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05" name="Rectangle 1440"/>
                  <p:cNvSpPr>
                    <a:spLocks noChangeArrowheads="1"/>
                  </p:cNvSpPr>
                  <p:nvPr/>
                </p:nvSpPr>
                <p:spPr bwMode="auto">
                  <a:xfrm>
                    <a:off x="2982" y="3183"/>
                    <a:ext cx="29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06" name="Rectangle 1441"/>
                  <p:cNvSpPr>
                    <a:spLocks noChangeArrowheads="1"/>
                  </p:cNvSpPr>
                  <p:nvPr/>
                </p:nvSpPr>
                <p:spPr bwMode="auto">
                  <a:xfrm>
                    <a:off x="2981" y="3183"/>
                    <a:ext cx="29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07" name="Rectangle 1442"/>
                  <p:cNvSpPr>
                    <a:spLocks noChangeArrowheads="1"/>
                  </p:cNvSpPr>
                  <p:nvPr/>
                </p:nvSpPr>
                <p:spPr bwMode="auto">
                  <a:xfrm>
                    <a:off x="2980" y="3184"/>
                    <a:ext cx="29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08" name="Rectangle 1443"/>
                  <p:cNvSpPr>
                    <a:spLocks noChangeArrowheads="1"/>
                  </p:cNvSpPr>
                  <p:nvPr/>
                </p:nvSpPr>
                <p:spPr bwMode="auto">
                  <a:xfrm>
                    <a:off x="2979" y="3185"/>
                    <a:ext cx="29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09" name="Rectangle 1444"/>
                  <p:cNvSpPr>
                    <a:spLocks noChangeArrowheads="1"/>
                  </p:cNvSpPr>
                  <p:nvPr/>
                </p:nvSpPr>
                <p:spPr bwMode="auto">
                  <a:xfrm>
                    <a:off x="2978" y="3186"/>
                    <a:ext cx="29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10" name="Rectangle 1445"/>
                  <p:cNvSpPr>
                    <a:spLocks noChangeArrowheads="1"/>
                  </p:cNvSpPr>
                  <p:nvPr/>
                </p:nvSpPr>
                <p:spPr bwMode="auto">
                  <a:xfrm>
                    <a:off x="2978" y="3187"/>
                    <a:ext cx="29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11" name="Rectangle 1446"/>
                  <p:cNvSpPr>
                    <a:spLocks noChangeArrowheads="1"/>
                  </p:cNvSpPr>
                  <p:nvPr/>
                </p:nvSpPr>
                <p:spPr bwMode="auto">
                  <a:xfrm>
                    <a:off x="2977" y="3188"/>
                    <a:ext cx="29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12" name="Rectangle 1447"/>
                  <p:cNvSpPr>
                    <a:spLocks noChangeArrowheads="1"/>
                  </p:cNvSpPr>
                  <p:nvPr/>
                </p:nvSpPr>
                <p:spPr bwMode="auto">
                  <a:xfrm>
                    <a:off x="2976" y="3188"/>
                    <a:ext cx="29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13" name="Rectangle 1448"/>
                  <p:cNvSpPr>
                    <a:spLocks noChangeArrowheads="1"/>
                  </p:cNvSpPr>
                  <p:nvPr/>
                </p:nvSpPr>
                <p:spPr bwMode="auto">
                  <a:xfrm>
                    <a:off x="2975" y="3189"/>
                    <a:ext cx="300"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14" name="Rectangle 1449"/>
                  <p:cNvSpPr>
                    <a:spLocks noChangeArrowheads="1"/>
                  </p:cNvSpPr>
                  <p:nvPr/>
                </p:nvSpPr>
                <p:spPr bwMode="auto">
                  <a:xfrm>
                    <a:off x="2973" y="3190"/>
                    <a:ext cx="30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15" name="Rectangle 1450"/>
                  <p:cNvSpPr>
                    <a:spLocks noChangeArrowheads="1"/>
                  </p:cNvSpPr>
                  <p:nvPr/>
                </p:nvSpPr>
                <p:spPr bwMode="auto">
                  <a:xfrm>
                    <a:off x="2973" y="3191"/>
                    <a:ext cx="30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16" name="Rectangle 1451"/>
                  <p:cNvSpPr>
                    <a:spLocks noChangeArrowheads="1"/>
                  </p:cNvSpPr>
                  <p:nvPr/>
                </p:nvSpPr>
                <p:spPr bwMode="auto">
                  <a:xfrm>
                    <a:off x="2972" y="3192"/>
                    <a:ext cx="30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17" name="Rectangle 1452"/>
                  <p:cNvSpPr>
                    <a:spLocks noChangeArrowheads="1"/>
                  </p:cNvSpPr>
                  <p:nvPr/>
                </p:nvSpPr>
                <p:spPr bwMode="auto">
                  <a:xfrm>
                    <a:off x="2971" y="3192"/>
                    <a:ext cx="30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18" name="Rectangle 1453"/>
                  <p:cNvSpPr>
                    <a:spLocks noChangeArrowheads="1"/>
                  </p:cNvSpPr>
                  <p:nvPr/>
                </p:nvSpPr>
                <p:spPr bwMode="auto">
                  <a:xfrm>
                    <a:off x="2970" y="3193"/>
                    <a:ext cx="30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19" name="Rectangle 1454"/>
                  <p:cNvSpPr>
                    <a:spLocks noChangeArrowheads="1"/>
                  </p:cNvSpPr>
                  <p:nvPr/>
                </p:nvSpPr>
                <p:spPr bwMode="auto">
                  <a:xfrm>
                    <a:off x="2969" y="3194"/>
                    <a:ext cx="30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20" name="Rectangle 1455"/>
                  <p:cNvSpPr>
                    <a:spLocks noChangeArrowheads="1"/>
                  </p:cNvSpPr>
                  <p:nvPr/>
                </p:nvSpPr>
                <p:spPr bwMode="auto">
                  <a:xfrm>
                    <a:off x="2969" y="3195"/>
                    <a:ext cx="30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21" name="Rectangle 1456"/>
                  <p:cNvSpPr>
                    <a:spLocks noChangeArrowheads="1"/>
                  </p:cNvSpPr>
                  <p:nvPr/>
                </p:nvSpPr>
                <p:spPr bwMode="auto">
                  <a:xfrm>
                    <a:off x="2968" y="3196"/>
                    <a:ext cx="30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22" name="Rectangle 1457"/>
                  <p:cNvSpPr>
                    <a:spLocks noChangeArrowheads="1"/>
                  </p:cNvSpPr>
                  <p:nvPr/>
                </p:nvSpPr>
                <p:spPr bwMode="auto">
                  <a:xfrm>
                    <a:off x="2967" y="3197"/>
                    <a:ext cx="30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23" name="Rectangle 1458"/>
                  <p:cNvSpPr>
                    <a:spLocks noChangeArrowheads="1"/>
                  </p:cNvSpPr>
                  <p:nvPr/>
                </p:nvSpPr>
                <p:spPr bwMode="auto">
                  <a:xfrm>
                    <a:off x="2966" y="3197"/>
                    <a:ext cx="30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24" name="Rectangle 1459"/>
                  <p:cNvSpPr>
                    <a:spLocks noChangeArrowheads="1"/>
                  </p:cNvSpPr>
                  <p:nvPr/>
                </p:nvSpPr>
                <p:spPr bwMode="auto">
                  <a:xfrm>
                    <a:off x="2965" y="3198"/>
                    <a:ext cx="30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25" name="Rectangle 1460"/>
                  <p:cNvSpPr>
                    <a:spLocks noChangeArrowheads="1"/>
                  </p:cNvSpPr>
                  <p:nvPr/>
                </p:nvSpPr>
                <p:spPr bwMode="auto">
                  <a:xfrm>
                    <a:off x="2964" y="3199"/>
                    <a:ext cx="310"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26" name="Rectangle 1461"/>
                  <p:cNvSpPr>
                    <a:spLocks noChangeArrowheads="1"/>
                  </p:cNvSpPr>
                  <p:nvPr/>
                </p:nvSpPr>
                <p:spPr bwMode="auto">
                  <a:xfrm>
                    <a:off x="2964" y="3200"/>
                    <a:ext cx="30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27" name="Rectangle 1462"/>
                  <p:cNvSpPr>
                    <a:spLocks noChangeArrowheads="1"/>
                  </p:cNvSpPr>
                  <p:nvPr/>
                </p:nvSpPr>
                <p:spPr bwMode="auto">
                  <a:xfrm>
                    <a:off x="2963" y="3201"/>
                    <a:ext cx="310"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28" name="Rectangle 1463"/>
                  <p:cNvSpPr>
                    <a:spLocks noChangeArrowheads="1"/>
                  </p:cNvSpPr>
                  <p:nvPr/>
                </p:nvSpPr>
                <p:spPr bwMode="auto">
                  <a:xfrm>
                    <a:off x="2962" y="3201"/>
                    <a:ext cx="31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29" name="Rectangle 1464"/>
                  <p:cNvSpPr>
                    <a:spLocks noChangeArrowheads="1"/>
                  </p:cNvSpPr>
                  <p:nvPr/>
                </p:nvSpPr>
                <p:spPr bwMode="auto">
                  <a:xfrm>
                    <a:off x="2961" y="3202"/>
                    <a:ext cx="31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30" name="Rectangle 1465"/>
                  <p:cNvSpPr>
                    <a:spLocks noChangeArrowheads="1"/>
                  </p:cNvSpPr>
                  <p:nvPr/>
                </p:nvSpPr>
                <p:spPr bwMode="auto">
                  <a:xfrm>
                    <a:off x="2960" y="3203"/>
                    <a:ext cx="31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31" name="Rectangle 1466"/>
                  <p:cNvSpPr>
                    <a:spLocks noChangeArrowheads="1"/>
                  </p:cNvSpPr>
                  <p:nvPr/>
                </p:nvSpPr>
                <p:spPr bwMode="auto">
                  <a:xfrm>
                    <a:off x="2959" y="3204"/>
                    <a:ext cx="31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32" name="Rectangle 1467"/>
                  <p:cNvSpPr>
                    <a:spLocks noChangeArrowheads="1"/>
                  </p:cNvSpPr>
                  <p:nvPr/>
                </p:nvSpPr>
                <p:spPr bwMode="auto">
                  <a:xfrm>
                    <a:off x="2959" y="3205"/>
                    <a:ext cx="31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33" name="Rectangle 1468"/>
                  <p:cNvSpPr>
                    <a:spLocks noChangeArrowheads="1"/>
                  </p:cNvSpPr>
                  <p:nvPr/>
                </p:nvSpPr>
                <p:spPr bwMode="auto">
                  <a:xfrm>
                    <a:off x="2958" y="3206"/>
                    <a:ext cx="31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34" name="Rectangle 1469"/>
                  <p:cNvSpPr>
                    <a:spLocks noChangeArrowheads="1"/>
                  </p:cNvSpPr>
                  <p:nvPr/>
                </p:nvSpPr>
                <p:spPr bwMode="auto">
                  <a:xfrm>
                    <a:off x="2957" y="3206"/>
                    <a:ext cx="31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35" name="Rectangle 1470"/>
                  <p:cNvSpPr>
                    <a:spLocks noChangeArrowheads="1"/>
                  </p:cNvSpPr>
                  <p:nvPr/>
                </p:nvSpPr>
                <p:spPr bwMode="auto">
                  <a:xfrm>
                    <a:off x="2956" y="3207"/>
                    <a:ext cx="31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36" name="Rectangle 1471"/>
                  <p:cNvSpPr>
                    <a:spLocks noChangeArrowheads="1"/>
                  </p:cNvSpPr>
                  <p:nvPr/>
                </p:nvSpPr>
                <p:spPr bwMode="auto">
                  <a:xfrm>
                    <a:off x="2955" y="3208"/>
                    <a:ext cx="31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37" name="Rectangle 1472"/>
                  <p:cNvSpPr>
                    <a:spLocks noChangeArrowheads="1"/>
                  </p:cNvSpPr>
                  <p:nvPr/>
                </p:nvSpPr>
                <p:spPr bwMode="auto">
                  <a:xfrm>
                    <a:off x="2954" y="3209"/>
                    <a:ext cx="31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38" name="Rectangle 1473"/>
                  <p:cNvSpPr>
                    <a:spLocks noChangeArrowheads="1"/>
                  </p:cNvSpPr>
                  <p:nvPr/>
                </p:nvSpPr>
                <p:spPr bwMode="auto">
                  <a:xfrm>
                    <a:off x="2953" y="3210"/>
                    <a:ext cx="31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39" name="Rectangle 1474"/>
                  <p:cNvSpPr>
                    <a:spLocks noChangeArrowheads="1"/>
                  </p:cNvSpPr>
                  <p:nvPr/>
                </p:nvSpPr>
                <p:spPr bwMode="auto">
                  <a:xfrm>
                    <a:off x="2952" y="3210"/>
                    <a:ext cx="320"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40" name="Rectangle 1475"/>
                  <p:cNvSpPr>
                    <a:spLocks noChangeArrowheads="1"/>
                  </p:cNvSpPr>
                  <p:nvPr/>
                </p:nvSpPr>
                <p:spPr bwMode="auto">
                  <a:xfrm>
                    <a:off x="2951" y="3211"/>
                    <a:ext cx="32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41" name="Rectangle 1476"/>
                  <p:cNvSpPr>
                    <a:spLocks noChangeArrowheads="1"/>
                  </p:cNvSpPr>
                  <p:nvPr/>
                </p:nvSpPr>
                <p:spPr bwMode="auto">
                  <a:xfrm>
                    <a:off x="2950" y="3212"/>
                    <a:ext cx="32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42" name="Rectangle 1477"/>
                  <p:cNvSpPr>
                    <a:spLocks noChangeArrowheads="1"/>
                  </p:cNvSpPr>
                  <p:nvPr/>
                </p:nvSpPr>
                <p:spPr bwMode="auto">
                  <a:xfrm>
                    <a:off x="2950" y="3213"/>
                    <a:ext cx="32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43" name="Rectangle 1478"/>
                  <p:cNvSpPr>
                    <a:spLocks noChangeArrowheads="1"/>
                  </p:cNvSpPr>
                  <p:nvPr/>
                </p:nvSpPr>
                <p:spPr bwMode="auto">
                  <a:xfrm>
                    <a:off x="2949" y="3214"/>
                    <a:ext cx="32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44" name="Rectangle 1479"/>
                  <p:cNvSpPr>
                    <a:spLocks noChangeArrowheads="1"/>
                  </p:cNvSpPr>
                  <p:nvPr/>
                </p:nvSpPr>
                <p:spPr bwMode="auto">
                  <a:xfrm>
                    <a:off x="2948" y="3215"/>
                    <a:ext cx="32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45" name="Rectangle 1480"/>
                  <p:cNvSpPr>
                    <a:spLocks noChangeArrowheads="1"/>
                  </p:cNvSpPr>
                  <p:nvPr/>
                </p:nvSpPr>
                <p:spPr bwMode="auto">
                  <a:xfrm>
                    <a:off x="2947" y="3215"/>
                    <a:ext cx="32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46" name="Rectangle 1481"/>
                  <p:cNvSpPr>
                    <a:spLocks noChangeArrowheads="1"/>
                  </p:cNvSpPr>
                  <p:nvPr/>
                </p:nvSpPr>
                <p:spPr bwMode="auto">
                  <a:xfrm>
                    <a:off x="2946" y="3216"/>
                    <a:ext cx="32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47" name="Rectangle 1482"/>
                  <p:cNvSpPr>
                    <a:spLocks noChangeArrowheads="1"/>
                  </p:cNvSpPr>
                  <p:nvPr/>
                </p:nvSpPr>
                <p:spPr bwMode="auto">
                  <a:xfrm>
                    <a:off x="2946" y="3217"/>
                    <a:ext cx="32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48" name="Rectangle 1483"/>
                  <p:cNvSpPr>
                    <a:spLocks noChangeArrowheads="1"/>
                  </p:cNvSpPr>
                  <p:nvPr/>
                </p:nvSpPr>
                <p:spPr bwMode="auto">
                  <a:xfrm>
                    <a:off x="2945" y="3218"/>
                    <a:ext cx="32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49" name="Rectangle 1484"/>
                  <p:cNvSpPr>
                    <a:spLocks noChangeArrowheads="1"/>
                  </p:cNvSpPr>
                  <p:nvPr/>
                </p:nvSpPr>
                <p:spPr bwMode="auto">
                  <a:xfrm>
                    <a:off x="2944" y="3219"/>
                    <a:ext cx="32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50" name="Rectangle 1485"/>
                  <p:cNvSpPr>
                    <a:spLocks noChangeArrowheads="1"/>
                  </p:cNvSpPr>
                  <p:nvPr/>
                </p:nvSpPr>
                <p:spPr bwMode="auto">
                  <a:xfrm>
                    <a:off x="2943" y="3219"/>
                    <a:ext cx="32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51" name="Rectangle 1486"/>
                  <p:cNvSpPr>
                    <a:spLocks noChangeArrowheads="1"/>
                  </p:cNvSpPr>
                  <p:nvPr/>
                </p:nvSpPr>
                <p:spPr bwMode="auto">
                  <a:xfrm>
                    <a:off x="2942" y="3220"/>
                    <a:ext cx="32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52" name="Rectangle 1487"/>
                  <p:cNvSpPr>
                    <a:spLocks noChangeArrowheads="1"/>
                  </p:cNvSpPr>
                  <p:nvPr/>
                </p:nvSpPr>
                <p:spPr bwMode="auto">
                  <a:xfrm>
                    <a:off x="2941" y="3221"/>
                    <a:ext cx="330"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53" name="Rectangle 1488"/>
                  <p:cNvSpPr>
                    <a:spLocks noChangeArrowheads="1"/>
                  </p:cNvSpPr>
                  <p:nvPr/>
                </p:nvSpPr>
                <p:spPr bwMode="auto">
                  <a:xfrm>
                    <a:off x="2941" y="3222"/>
                    <a:ext cx="330"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54" name="Rectangle 1489"/>
                  <p:cNvSpPr>
                    <a:spLocks noChangeArrowheads="1"/>
                  </p:cNvSpPr>
                  <p:nvPr/>
                </p:nvSpPr>
                <p:spPr bwMode="auto">
                  <a:xfrm>
                    <a:off x="2940" y="3223"/>
                    <a:ext cx="33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55" name="Rectangle 1490"/>
                  <p:cNvSpPr>
                    <a:spLocks noChangeArrowheads="1"/>
                  </p:cNvSpPr>
                  <p:nvPr/>
                </p:nvSpPr>
                <p:spPr bwMode="auto">
                  <a:xfrm>
                    <a:off x="2939" y="3224"/>
                    <a:ext cx="33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56" name="Rectangle 1491"/>
                  <p:cNvSpPr>
                    <a:spLocks noChangeArrowheads="1"/>
                  </p:cNvSpPr>
                  <p:nvPr/>
                </p:nvSpPr>
                <p:spPr bwMode="auto">
                  <a:xfrm>
                    <a:off x="2938" y="3224"/>
                    <a:ext cx="33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57" name="Rectangle 1492"/>
                  <p:cNvSpPr>
                    <a:spLocks noChangeArrowheads="1"/>
                  </p:cNvSpPr>
                  <p:nvPr/>
                </p:nvSpPr>
                <p:spPr bwMode="auto">
                  <a:xfrm>
                    <a:off x="2937" y="3225"/>
                    <a:ext cx="33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58" name="Rectangle 1493"/>
                  <p:cNvSpPr>
                    <a:spLocks noChangeArrowheads="1"/>
                  </p:cNvSpPr>
                  <p:nvPr/>
                </p:nvSpPr>
                <p:spPr bwMode="auto">
                  <a:xfrm>
                    <a:off x="2936" y="3226"/>
                    <a:ext cx="334" cy="2"/>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59" name="Rectangle 1494"/>
                  <p:cNvSpPr>
                    <a:spLocks noChangeArrowheads="1"/>
                  </p:cNvSpPr>
                  <p:nvPr/>
                </p:nvSpPr>
                <p:spPr bwMode="auto">
                  <a:xfrm>
                    <a:off x="2936" y="3228"/>
                    <a:ext cx="33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60" name="Rectangle 1495"/>
                  <p:cNvSpPr>
                    <a:spLocks noChangeArrowheads="1"/>
                  </p:cNvSpPr>
                  <p:nvPr/>
                </p:nvSpPr>
                <p:spPr bwMode="auto">
                  <a:xfrm>
                    <a:off x="2935" y="3228"/>
                    <a:ext cx="33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61" name="Rectangle 1496"/>
                  <p:cNvSpPr>
                    <a:spLocks noChangeArrowheads="1"/>
                  </p:cNvSpPr>
                  <p:nvPr/>
                </p:nvSpPr>
                <p:spPr bwMode="auto">
                  <a:xfrm>
                    <a:off x="2934" y="3229"/>
                    <a:ext cx="33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62" name="Rectangle 1497"/>
                  <p:cNvSpPr>
                    <a:spLocks noChangeArrowheads="1"/>
                  </p:cNvSpPr>
                  <p:nvPr/>
                </p:nvSpPr>
                <p:spPr bwMode="auto">
                  <a:xfrm>
                    <a:off x="2933" y="3230"/>
                    <a:ext cx="33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63" name="Rectangle 1498"/>
                  <p:cNvSpPr>
                    <a:spLocks noChangeArrowheads="1"/>
                  </p:cNvSpPr>
                  <p:nvPr/>
                </p:nvSpPr>
                <p:spPr bwMode="auto">
                  <a:xfrm>
                    <a:off x="2932" y="3231"/>
                    <a:ext cx="33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64" name="Rectangle 1499"/>
                  <p:cNvSpPr>
                    <a:spLocks noChangeArrowheads="1"/>
                  </p:cNvSpPr>
                  <p:nvPr/>
                </p:nvSpPr>
                <p:spPr bwMode="auto">
                  <a:xfrm>
                    <a:off x="2932" y="3232"/>
                    <a:ext cx="33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65" name="Rectangle 1500"/>
                  <p:cNvSpPr>
                    <a:spLocks noChangeArrowheads="1"/>
                  </p:cNvSpPr>
                  <p:nvPr/>
                </p:nvSpPr>
                <p:spPr bwMode="auto">
                  <a:xfrm>
                    <a:off x="2931" y="3233"/>
                    <a:ext cx="33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66" name="Rectangle 1501"/>
                  <p:cNvSpPr>
                    <a:spLocks noChangeArrowheads="1"/>
                  </p:cNvSpPr>
                  <p:nvPr/>
                </p:nvSpPr>
                <p:spPr bwMode="auto">
                  <a:xfrm>
                    <a:off x="2930" y="3233"/>
                    <a:ext cx="340"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67" name="Rectangle 1502"/>
                  <p:cNvSpPr>
                    <a:spLocks noChangeArrowheads="1"/>
                  </p:cNvSpPr>
                  <p:nvPr/>
                </p:nvSpPr>
                <p:spPr bwMode="auto">
                  <a:xfrm>
                    <a:off x="2929" y="3234"/>
                    <a:ext cx="34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68" name="Rectangle 1503"/>
                  <p:cNvSpPr>
                    <a:spLocks noChangeArrowheads="1"/>
                  </p:cNvSpPr>
                  <p:nvPr/>
                </p:nvSpPr>
                <p:spPr bwMode="auto">
                  <a:xfrm>
                    <a:off x="2928" y="3235"/>
                    <a:ext cx="34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69" name="Rectangle 1504"/>
                  <p:cNvSpPr>
                    <a:spLocks noChangeArrowheads="1"/>
                  </p:cNvSpPr>
                  <p:nvPr/>
                </p:nvSpPr>
                <p:spPr bwMode="auto">
                  <a:xfrm>
                    <a:off x="2927" y="3236"/>
                    <a:ext cx="34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70" name="Rectangle 1505"/>
                  <p:cNvSpPr>
                    <a:spLocks noChangeArrowheads="1"/>
                  </p:cNvSpPr>
                  <p:nvPr/>
                </p:nvSpPr>
                <p:spPr bwMode="auto">
                  <a:xfrm>
                    <a:off x="2927" y="3237"/>
                    <a:ext cx="34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71" name="Rectangle 1506"/>
                  <p:cNvSpPr>
                    <a:spLocks noChangeArrowheads="1"/>
                  </p:cNvSpPr>
                  <p:nvPr/>
                </p:nvSpPr>
                <p:spPr bwMode="auto">
                  <a:xfrm>
                    <a:off x="2926" y="3237"/>
                    <a:ext cx="34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72" name="Rectangle 1507"/>
                  <p:cNvSpPr>
                    <a:spLocks noChangeArrowheads="1"/>
                  </p:cNvSpPr>
                  <p:nvPr/>
                </p:nvSpPr>
                <p:spPr bwMode="auto">
                  <a:xfrm>
                    <a:off x="2925" y="3238"/>
                    <a:ext cx="3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73" name="Rectangle 1508"/>
                  <p:cNvSpPr>
                    <a:spLocks noChangeArrowheads="1"/>
                  </p:cNvSpPr>
                  <p:nvPr/>
                </p:nvSpPr>
                <p:spPr bwMode="auto">
                  <a:xfrm>
                    <a:off x="2924" y="3239"/>
                    <a:ext cx="3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74" name="Rectangle 1509"/>
                  <p:cNvSpPr>
                    <a:spLocks noChangeArrowheads="1"/>
                  </p:cNvSpPr>
                  <p:nvPr/>
                </p:nvSpPr>
                <p:spPr bwMode="auto">
                  <a:xfrm>
                    <a:off x="2923" y="3240"/>
                    <a:ext cx="347" cy="2"/>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75" name="Rectangle 1510"/>
                  <p:cNvSpPr>
                    <a:spLocks noChangeArrowheads="1"/>
                  </p:cNvSpPr>
                  <p:nvPr/>
                </p:nvSpPr>
                <p:spPr bwMode="auto">
                  <a:xfrm>
                    <a:off x="2922" y="3242"/>
                    <a:ext cx="34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76" name="Rectangle 1511"/>
                  <p:cNvSpPr>
                    <a:spLocks noChangeArrowheads="1"/>
                  </p:cNvSpPr>
                  <p:nvPr/>
                </p:nvSpPr>
                <p:spPr bwMode="auto">
                  <a:xfrm>
                    <a:off x="2922" y="3242"/>
                    <a:ext cx="34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77" name="Rectangle 1512"/>
                  <p:cNvSpPr>
                    <a:spLocks noChangeArrowheads="1"/>
                  </p:cNvSpPr>
                  <p:nvPr/>
                </p:nvSpPr>
                <p:spPr bwMode="auto">
                  <a:xfrm>
                    <a:off x="2921" y="3243"/>
                    <a:ext cx="34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78" name="Rectangle 1513"/>
                  <p:cNvSpPr>
                    <a:spLocks noChangeArrowheads="1"/>
                  </p:cNvSpPr>
                  <p:nvPr/>
                </p:nvSpPr>
                <p:spPr bwMode="auto">
                  <a:xfrm>
                    <a:off x="2920" y="3244"/>
                    <a:ext cx="350"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79" name="Rectangle 1514"/>
                  <p:cNvSpPr>
                    <a:spLocks noChangeArrowheads="1"/>
                  </p:cNvSpPr>
                  <p:nvPr/>
                </p:nvSpPr>
                <p:spPr bwMode="auto">
                  <a:xfrm>
                    <a:off x="2919" y="3245"/>
                    <a:ext cx="35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80" name="Rectangle 1515"/>
                  <p:cNvSpPr>
                    <a:spLocks noChangeArrowheads="1"/>
                  </p:cNvSpPr>
                  <p:nvPr/>
                </p:nvSpPr>
                <p:spPr bwMode="auto">
                  <a:xfrm>
                    <a:off x="2918" y="3246"/>
                    <a:ext cx="35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81" name="Rectangle 1516"/>
                  <p:cNvSpPr>
                    <a:spLocks noChangeArrowheads="1"/>
                  </p:cNvSpPr>
                  <p:nvPr/>
                </p:nvSpPr>
                <p:spPr bwMode="auto">
                  <a:xfrm>
                    <a:off x="2918" y="3247"/>
                    <a:ext cx="35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82" name="Rectangle 1517"/>
                  <p:cNvSpPr>
                    <a:spLocks noChangeArrowheads="1"/>
                  </p:cNvSpPr>
                  <p:nvPr/>
                </p:nvSpPr>
                <p:spPr bwMode="auto">
                  <a:xfrm>
                    <a:off x="2917" y="3247"/>
                    <a:ext cx="35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83" name="Rectangle 1518"/>
                  <p:cNvSpPr>
                    <a:spLocks noChangeArrowheads="1"/>
                  </p:cNvSpPr>
                  <p:nvPr/>
                </p:nvSpPr>
                <p:spPr bwMode="auto">
                  <a:xfrm>
                    <a:off x="2916" y="3248"/>
                    <a:ext cx="353" cy="2"/>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84" name="Rectangle 1519"/>
                  <p:cNvSpPr>
                    <a:spLocks noChangeArrowheads="1"/>
                  </p:cNvSpPr>
                  <p:nvPr/>
                </p:nvSpPr>
                <p:spPr bwMode="auto">
                  <a:xfrm>
                    <a:off x="2915" y="3250"/>
                    <a:ext cx="35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85" name="Rectangle 1520"/>
                  <p:cNvSpPr>
                    <a:spLocks noChangeArrowheads="1"/>
                  </p:cNvSpPr>
                  <p:nvPr/>
                </p:nvSpPr>
                <p:spPr bwMode="auto">
                  <a:xfrm>
                    <a:off x="2914" y="3251"/>
                    <a:ext cx="35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86" name="Rectangle 1521"/>
                  <p:cNvSpPr>
                    <a:spLocks noChangeArrowheads="1"/>
                  </p:cNvSpPr>
                  <p:nvPr/>
                </p:nvSpPr>
                <p:spPr bwMode="auto">
                  <a:xfrm>
                    <a:off x="2913" y="3251"/>
                    <a:ext cx="35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87" name="Rectangle 1522"/>
                  <p:cNvSpPr>
                    <a:spLocks noChangeArrowheads="1"/>
                  </p:cNvSpPr>
                  <p:nvPr/>
                </p:nvSpPr>
                <p:spPr bwMode="auto">
                  <a:xfrm>
                    <a:off x="2913" y="3252"/>
                    <a:ext cx="35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88" name="Rectangle 1523"/>
                  <p:cNvSpPr>
                    <a:spLocks noChangeArrowheads="1"/>
                  </p:cNvSpPr>
                  <p:nvPr/>
                </p:nvSpPr>
                <p:spPr bwMode="auto">
                  <a:xfrm>
                    <a:off x="2912" y="3253"/>
                    <a:ext cx="35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89" name="Rectangle 1524"/>
                  <p:cNvSpPr>
                    <a:spLocks noChangeArrowheads="1"/>
                  </p:cNvSpPr>
                  <p:nvPr/>
                </p:nvSpPr>
                <p:spPr bwMode="auto">
                  <a:xfrm>
                    <a:off x="2921" y="3254"/>
                    <a:ext cx="34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90" name="Rectangle 1525"/>
                  <p:cNvSpPr>
                    <a:spLocks noChangeArrowheads="1"/>
                  </p:cNvSpPr>
                  <p:nvPr/>
                </p:nvSpPr>
                <p:spPr bwMode="auto">
                  <a:xfrm>
                    <a:off x="2938" y="3255"/>
                    <a:ext cx="33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91" name="Rectangle 1526"/>
                  <p:cNvSpPr>
                    <a:spLocks noChangeArrowheads="1"/>
                  </p:cNvSpPr>
                  <p:nvPr/>
                </p:nvSpPr>
                <p:spPr bwMode="auto">
                  <a:xfrm>
                    <a:off x="2958" y="3256"/>
                    <a:ext cx="31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92" name="Rectangle 1527"/>
                  <p:cNvSpPr>
                    <a:spLocks noChangeArrowheads="1"/>
                  </p:cNvSpPr>
                  <p:nvPr/>
                </p:nvSpPr>
                <p:spPr bwMode="auto">
                  <a:xfrm>
                    <a:off x="3007" y="3256"/>
                    <a:ext cx="26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93" name="Rectangle 1528"/>
                  <p:cNvSpPr>
                    <a:spLocks noChangeArrowheads="1"/>
                  </p:cNvSpPr>
                  <p:nvPr/>
                </p:nvSpPr>
                <p:spPr bwMode="auto">
                  <a:xfrm>
                    <a:off x="3024" y="3257"/>
                    <a:ext cx="2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94" name="Rectangle 1529"/>
                  <p:cNvSpPr>
                    <a:spLocks noChangeArrowheads="1"/>
                  </p:cNvSpPr>
                  <p:nvPr/>
                </p:nvSpPr>
                <p:spPr bwMode="auto">
                  <a:xfrm>
                    <a:off x="3066" y="3258"/>
                    <a:ext cx="20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95" name="Rectangle 1530"/>
                  <p:cNvSpPr>
                    <a:spLocks noChangeArrowheads="1"/>
                  </p:cNvSpPr>
                  <p:nvPr/>
                </p:nvSpPr>
                <p:spPr bwMode="auto">
                  <a:xfrm>
                    <a:off x="3349" y="3106"/>
                    <a:ext cx="4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96" name="Rectangle 1531"/>
                  <p:cNvSpPr>
                    <a:spLocks noChangeArrowheads="1"/>
                  </p:cNvSpPr>
                  <p:nvPr/>
                </p:nvSpPr>
                <p:spPr bwMode="auto">
                  <a:xfrm>
                    <a:off x="3349" y="3106"/>
                    <a:ext cx="7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97" name="Rectangle 1532"/>
                  <p:cNvSpPr>
                    <a:spLocks noChangeArrowheads="1"/>
                  </p:cNvSpPr>
                  <p:nvPr/>
                </p:nvSpPr>
                <p:spPr bwMode="auto">
                  <a:xfrm>
                    <a:off x="3349" y="3107"/>
                    <a:ext cx="8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98" name="Rectangle 1533"/>
                  <p:cNvSpPr>
                    <a:spLocks noChangeArrowheads="1"/>
                  </p:cNvSpPr>
                  <p:nvPr/>
                </p:nvSpPr>
                <p:spPr bwMode="auto">
                  <a:xfrm>
                    <a:off x="3349" y="3108"/>
                    <a:ext cx="88"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899" name="Rectangle 1534"/>
                  <p:cNvSpPr>
                    <a:spLocks noChangeArrowheads="1"/>
                  </p:cNvSpPr>
                  <p:nvPr/>
                </p:nvSpPr>
                <p:spPr bwMode="auto">
                  <a:xfrm>
                    <a:off x="3349" y="3109"/>
                    <a:ext cx="10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00" name="Rectangle 1535"/>
                  <p:cNvSpPr>
                    <a:spLocks noChangeArrowheads="1"/>
                  </p:cNvSpPr>
                  <p:nvPr/>
                </p:nvSpPr>
                <p:spPr bwMode="auto">
                  <a:xfrm>
                    <a:off x="3349" y="3110"/>
                    <a:ext cx="11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01" name="Rectangle 1536"/>
                  <p:cNvSpPr>
                    <a:spLocks noChangeArrowheads="1"/>
                  </p:cNvSpPr>
                  <p:nvPr/>
                </p:nvSpPr>
                <p:spPr bwMode="auto">
                  <a:xfrm>
                    <a:off x="3349" y="3111"/>
                    <a:ext cx="12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02" name="Rectangle 1537"/>
                  <p:cNvSpPr>
                    <a:spLocks noChangeArrowheads="1"/>
                  </p:cNvSpPr>
                  <p:nvPr/>
                </p:nvSpPr>
                <p:spPr bwMode="auto">
                  <a:xfrm>
                    <a:off x="3349" y="3111"/>
                    <a:ext cx="13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03" name="Rectangle 1538"/>
                  <p:cNvSpPr>
                    <a:spLocks noChangeArrowheads="1"/>
                  </p:cNvSpPr>
                  <p:nvPr/>
                </p:nvSpPr>
                <p:spPr bwMode="auto">
                  <a:xfrm>
                    <a:off x="3349" y="3112"/>
                    <a:ext cx="13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04" name="Rectangle 1539"/>
                  <p:cNvSpPr>
                    <a:spLocks noChangeArrowheads="1"/>
                  </p:cNvSpPr>
                  <p:nvPr/>
                </p:nvSpPr>
                <p:spPr bwMode="auto">
                  <a:xfrm>
                    <a:off x="3349" y="3113"/>
                    <a:ext cx="14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05" name="Rectangle 1540"/>
                  <p:cNvSpPr>
                    <a:spLocks noChangeArrowheads="1"/>
                  </p:cNvSpPr>
                  <p:nvPr/>
                </p:nvSpPr>
                <p:spPr bwMode="auto">
                  <a:xfrm>
                    <a:off x="3349" y="3114"/>
                    <a:ext cx="15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06" name="Rectangle 1541"/>
                  <p:cNvSpPr>
                    <a:spLocks noChangeArrowheads="1"/>
                  </p:cNvSpPr>
                  <p:nvPr/>
                </p:nvSpPr>
                <p:spPr bwMode="auto">
                  <a:xfrm>
                    <a:off x="3349" y="3115"/>
                    <a:ext cx="16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07" name="Rectangle 1542"/>
                  <p:cNvSpPr>
                    <a:spLocks noChangeArrowheads="1"/>
                  </p:cNvSpPr>
                  <p:nvPr/>
                </p:nvSpPr>
                <p:spPr bwMode="auto">
                  <a:xfrm>
                    <a:off x="3348" y="3115"/>
                    <a:ext cx="17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08" name="Rectangle 1543"/>
                  <p:cNvSpPr>
                    <a:spLocks noChangeArrowheads="1"/>
                  </p:cNvSpPr>
                  <p:nvPr/>
                </p:nvSpPr>
                <p:spPr bwMode="auto">
                  <a:xfrm>
                    <a:off x="3348" y="3116"/>
                    <a:ext cx="17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09" name="Rectangle 1544"/>
                  <p:cNvSpPr>
                    <a:spLocks noChangeArrowheads="1"/>
                  </p:cNvSpPr>
                  <p:nvPr/>
                </p:nvSpPr>
                <p:spPr bwMode="auto">
                  <a:xfrm>
                    <a:off x="3348" y="3117"/>
                    <a:ext cx="18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10" name="Rectangle 1545"/>
                  <p:cNvSpPr>
                    <a:spLocks noChangeArrowheads="1"/>
                  </p:cNvSpPr>
                  <p:nvPr/>
                </p:nvSpPr>
                <p:spPr bwMode="auto">
                  <a:xfrm>
                    <a:off x="3348" y="3118"/>
                    <a:ext cx="188"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11" name="Rectangle 1546"/>
                  <p:cNvSpPr>
                    <a:spLocks noChangeArrowheads="1"/>
                  </p:cNvSpPr>
                  <p:nvPr/>
                </p:nvSpPr>
                <p:spPr bwMode="auto">
                  <a:xfrm>
                    <a:off x="3348" y="3119"/>
                    <a:ext cx="19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12" name="Rectangle 1547"/>
                  <p:cNvSpPr>
                    <a:spLocks noChangeArrowheads="1"/>
                  </p:cNvSpPr>
                  <p:nvPr/>
                </p:nvSpPr>
                <p:spPr bwMode="auto">
                  <a:xfrm>
                    <a:off x="3348" y="3120"/>
                    <a:ext cx="20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13" name="Rectangle 1548"/>
                  <p:cNvSpPr>
                    <a:spLocks noChangeArrowheads="1"/>
                  </p:cNvSpPr>
                  <p:nvPr/>
                </p:nvSpPr>
                <p:spPr bwMode="auto">
                  <a:xfrm>
                    <a:off x="3348" y="3120"/>
                    <a:ext cx="20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14" name="Rectangle 1549"/>
                  <p:cNvSpPr>
                    <a:spLocks noChangeArrowheads="1"/>
                  </p:cNvSpPr>
                  <p:nvPr/>
                </p:nvSpPr>
                <p:spPr bwMode="auto">
                  <a:xfrm>
                    <a:off x="3347" y="3121"/>
                    <a:ext cx="21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15" name="Rectangle 1550"/>
                  <p:cNvSpPr>
                    <a:spLocks noChangeArrowheads="1"/>
                  </p:cNvSpPr>
                  <p:nvPr/>
                </p:nvSpPr>
                <p:spPr bwMode="auto">
                  <a:xfrm>
                    <a:off x="3347" y="3122"/>
                    <a:ext cx="21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16" name="Rectangle 1551"/>
                  <p:cNvSpPr>
                    <a:spLocks noChangeArrowheads="1"/>
                  </p:cNvSpPr>
                  <p:nvPr/>
                </p:nvSpPr>
                <p:spPr bwMode="auto">
                  <a:xfrm>
                    <a:off x="3347" y="3123"/>
                    <a:ext cx="21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17" name="Rectangle 1552"/>
                  <p:cNvSpPr>
                    <a:spLocks noChangeArrowheads="1"/>
                  </p:cNvSpPr>
                  <p:nvPr/>
                </p:nvSpPr>
                <p:spPr bwMode="auto">
                  <a:xfrm>
                    <a:off x="3347" y="3124"/>
                    <a:ext cx="21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18" name="Rectangle 1553"/>
                  <p:cNvSpPr>
                    <a:spLocks noChangeArrowheads="1"/>
                  </p:cNvSpPr>
                  <p:nvPr/>
                </p:nvSpPr>
                <p:spPr bwMode="auto">
                  <a:xfrm>
                    <a:off x="3347" y="3124"/>
                    <a:ext cx="22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19" name="Rectangle 1554"/>
                  <p:cNvSpPr>
                    <a:spLocks noChangeArrowheads="1"/>
                  </p:cNvSpPr>
                  <p:nvPr/>
                </p:nvSpPr>
                <p:spPr bwMode="auto">
                  <a:xfrm>
                    <a:off x="3347" y="3125"/>
                    <a:ext cx="22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20" name="Rectangle 1555"/>
                  <p:cNvSpPr>
                    <a:spLocks noChangeArrowheads="1"/>
                  </p:cNvSpPr>
                  <p:nvPr/>
                </p:nvSpPr>
                <p:spPr bwMode="auto">
                  <a:xfrm>
                    <a:off x="3346" y="3126"/>
                    <a:ext cx="22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21" name="Rectangle 1556"/>
                  <p:cNvSpPr>
                    <a:spLocks noChangeArrowheads="1"/>
                  </p:cNvSpPr>
                  <p:nvPr/>
                </p:nvSpPr>
                <p:spPr bwMode="auto">
                  <a:xfrm>
                    <a:off x="3346" y="3127"/>
                    <a:ext cx="22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22" name="Rectangle 1557"/>
                  <p:cNvSpPr>
                    <a:spLocks noChangeArrowheads="1"/>
                  </p:cNvSpPr>
                  <p:nvPr/>
                </p:nvSpPr>
                <p:spPr bwMode="auto">
                  <a:xfrm>
                    <a:off x="3346" y="3128"/>
                    <a:ext cx="22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23" name="Rectangle 1558"/>
                  <p:cNvSpPr>
                    <a:spLocks noChangeArrowheads="1"/>
                  </p:cNvSpPr>
                  <p:nvPr/>
                </p:nvSpPr>
                <p:spPr bwMode="auto">
                  <a:xfrm>
                    <a:off x="3346" y="3129"/>
                    <a:ext cx="23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24" name="Rectangle 1559"/>
                  <p:cNvSpPr>
                    <a:spLocks noChangeArrowheads="1"/>
                  </p:cNvSpPr>
                  <p:nvPr/>
                </p:nvSpPr>
                <p:spPr bwMode="auto">
                  <a:xfrm>
                    <a:off x="3346" y="3129"/>
                    <a:ext cx="23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25" name="Rectangle 1560"/>
                  <p:cNvSpPr>
                    <a:spLocks noChangeArrowheads="1"/>
                  </p:cNvSpPr>
                  <p:nvPr/>
                </p:nvSpPr>
                <p:spPr bwMode="auto">
                  <a:xfrm>
                    <a:off x="3346" y="3130"/>
                    <a:ext cx="23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26" name="Rectangle 1561"/>
                  <p:cNvSpPr>
                    <a:spLocks noChangeArrowheads="1"/>
                  </p:cNvSpPr>
                  <p:nvPr/>
                </p:nvSpPr>
                <p:spPr bwMode="auto">
                  <a:xfrm>
                    <a:off x="3345" y="3131"/>
                    <a:ext cx="23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27" name="Rectangle 1562"/>
                  <p:cNvSpPr>
                    <a:spLocks noChangeArrowheads="1"/>
                  </p:cNvSpPr>
                  <p:nvPr/>
                </p:nvSpPr>
                <p:spPr bwMode="auto">
                  <a:xfrm>
                    <a:off x="3345" y="3132"/>
                    <a:ext cx="23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28" name="Rectangle 1563"/>
                  <p:cNvSpPr>
                    <a:spLocks noChangeArrowheads="1"/>
                  </p:cNvSpPr>
                  <p:nvPr/>
                </p:nvSpPr>
                <p:spPr bwMode="auto">
                  <a:xfrm>
                    <a:off x="3345" y="3133"/>
                    <a:ext cx="24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29" name="Rectangle 1564"/>
                  <p:cNvSpPr>
                    <a:spLocks noChangeArrowheads="1"/>
                  </p:cNvSpPr>
                  <p:nvPr/>
                </p:nvSpPr>
                <p:spPr bwMode="auto">
                  <a:xfrm>
                    <a:off x="3345" y="3133"/>
                    <a:ext cx="24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30" name="Rectangle 1565"/>
                  <p:cNvSpPr>
                    <a:spLocks noChangeArrowheads="1"/>
                  </p:cNvSpPr>
                  <p:nvPr/>
                </p:nvSpPr>
                <p:spPr bwMode="auto">
                  <a:xfrm>
                    <a:off x="3345" y="3134"/>
                    <a:ext cx="24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31" name="Rectangle 1566"/>
                  <p:cNvSpPr>
                    <a:spLocks noChangeArrowheads="1"/>
                  </p:cNvSpPr>
                  <p:nvPr/>
                </p:nvSpPr>
                <p:spPr bwMode="auto">
                  <a:xfrm>
                    <a:off x="3345" y="3135"/>
                    <a:ext cx="24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32" name="Rectangle 1567"/>
                  <p:cNvSpPr>
                    <a:spLocks noChangeArrowheads="1"/>
                  </p:cNvSpPr>
                  <p:nvPr/>
                </p:nvSpPr>
                <p:spPr bwMode="auto">
                  <a:xfrm>
                    <a:off x="3345" y="3136"/>
                    <a:ext cx="24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33" name="Rectangle 1568"/>
                  <p:cNvSpPr>
                    <a:spLocks noChangeArrowheads="1"/>
                  </p:cNvSpPr>
                  <p:nvPr/>
                </p:nvSpPr>
                <p:spPr bwMode="auto">
                  <a:xfrm>
                    <a:off x="3345" y="3137"/>
                    <a:ext cx="24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34" name="Rectangle 1569"/>
                  <p:cNvSpPr>
                    <a:spLocks noChangeArrowheads="1"/>
                  </p:cNvSpPr>
                  <p:nvPr/>
                </p:nvSpPr>
                <p:spPr bwMode="auto">
                  <a:xfrm>
                    <a:off x="3345" y="3138"/>
                    <a:ext cx="24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35" name="Rectangle 1570"/>
                  <p:cNvSpPr>
                    <a:spLocks noChangeArrowheads="1"/>
                  </p:cNvSpPr>
                  <p:nvPr/>
                </p:nvSpPr>
                <p:spPr bwMode="auto">
                  <a:xfrm>
                    <a:off x="3344" y="3138"/>
                    <a:ext cx="25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36" name="Rectangle 1571"/>
                  <p:cNvSpPr>
                    <a:spLocks noChangeArrowheads="1"/>
                  </p:cNvSpPr>
                  <p:nvPr/>
                </p:nvSpPr>
                <p:spPr bwMode="auto">
                  <a:xfrm>
                    <a:off x="3344" y="3139"/>
                    <a:ext cx="25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37" name="Rectangle 1572"/>
                  <p:cNvSpPr>
                    <a:spLocks noChangeArrowheads="1"/>
                  </p:cNvSpPr>
                  <p:nvPr/>
                </p:nvSpPr>
                <p:spPr bwMode="auto">
                  <a:xfrm>
                    <a:off x="3344" y="3140"/>
                    <a:ext cx="25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38" name="Rectangle 1573"/>
                  <p:cNvSpPr>
                    <a:spLocks noChangeArrowheads="1"/>
                  </p:cNvSpPr>
                  <p:nvPr/>
                </p:nvSpPr>
                <p:spPr bwMode="auto">
                  <a:xfrm>
                    <a:off x="3344" y="3141"/>
                    <a:ext cx="25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39" name="Rectangle 1574"/>
                  <p:cNvSpPr>
                    <a:spLocks noChangeArrowheads="1"/>
                  </p:cNvSpPr>
                  <p:nvPr/>
                </p:nvSpPr>
                <p:spPr bwMode="auto">
                  <a:xfrm>
                    <a:off x="3344" y="3142"/>
                    <a:ext cx="25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40" name="Rectangle 1575"/>
                  <p:cNvSpPr>
                    <a:spLocks noChangeArrowheads="1"/>
                  </p:cNvSpPr>
                  <p:nvPr/>
                </p:nvSpPr>
                <p:spPr bwMode="auto">
                  <a:xfrm>
                    <a:off x="3344" y="3142"/>
                    <a:ext cx="258"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41" name="Rectangle 1576"/>
                  <p:cNvSpPr>
                    <a:spLocks noChangeArrowheads="1"/>
                  </p:cNvSpPr>
                  <p:nvPr/>
                </p:nvSpPr>
                <p:spPr bwMode="auto">
                  <a:xfrm>
                    <a:off x="3344" y="3143"/>
                    <a:ext cx="25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42" name="Rectangle 1577"/>
                  <p:cNvSpPr>
                    <a:spLocks noChangeArrowheads="1"/>
                  </p:cNvSpPr>
                  <p:nvPr/>
                </p:nvSpPr>
                <p:spPr bwMode="auto">
                  <a:xfrm>
                    <a:off x="3344" y="3144"/>
                    <a:ext cx="26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43" name="Rectangle 1578"/>
                  <p:cNvSpPr>
                    <a:spLocks noChangeArrowheads="1"/>
                  </p:cNvSpPr>
                  <p:nvPr/>
                </p:nvSpPr>
                <p:spPr bwMode="auto">
                  <a:xfrm>
                    <a:off x="3344" y="3145"/>
                    <a:ext cx="26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44" name="Rectangle 1579"/>
                  <p:cNvSpPr>
                    <a:spLocks noChangeArrowheads="1"/>
                  </p:cNvSpPr>
                  <p:nvPr/>
                </p:nvSpPr>
                <p:spPr bwMode="auto">
                  <a:xfrm>
                    <a:off x="3344" y="3146"/>
                    <a:ext cx="26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45" name="Rectangle 1580"/>
                  <p:cNvSpPr>
                    <a:spLocks noChangeArrowheads="1"/>
                  </p:cNvSpPr>
                  <p:nvPr/>
                </p:nvSpPr>
                <p:spPr bwMode="auto">
                  <a:xfrm>
                    <a:off x="3344" y="3147"/>
                    <a:ext cx="26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46" name="Rectangle 1581"/>
                  <p:cNvSpPr>
                    <a:spLocks noChangeArrowheads="1"/>
                  </p:cNvSpPr>
                  <p:nvPr/>
                </p:nvSpPr>
                <p:spPr bwMode="auto">
                  <a:xfrm>
                    <a:off x="3344" y="3147"/>
                    <a:ext cx="26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47" name="Rectangle 1582"/>
                  <p:cNvSpPr>
                    <a:spLocks noChangeArrowheads="1"/>
                  </p:cNvSpPr>
                  <p:nvPr/>
                </p:nvSpPr>
                <p:spPr bwMode="auto">
                  <a:xfrm>
                    <a:off x="3344" y="3148"/>
                    <a:ext cx="26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48" name="Rectangle 1583"/>
                  <p:cNvSpPr>
                    <a:spLocks noChangeArrowheads="1"/>
                  </p:cNvSpPr>
                  <p:nvPr/>
                </p:nvSpPr>
                <p:spPr bwMode="auto">
                  <a:xfrm>
                    <a:off x="3344" y="3149"/>
                    <a:ext cx="26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49" name="Rectangle 1584"/>
                  <p:cNvSpPr>
                    <a:spLocks noChangeArrowheads="1"/>
                  </p:cNvSpPr>
                  <p:nvPr/>
                </p:nvSpPr>
                <p:spPr bwMode="auto">
                  <a:xfrm>
                    <a:off x="3344" y="3150"/>
                    <a:ext cx="26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50" name="Rectangle 1585"/>
                  <p:cNvSpPr>
                    <a:spLocks noChangeArrowheads="1"/>
                  </p:cNvSpPr>
                  <p:nvPr/>
                </p:nvSpPr>
                <p:spPr bwMode="auto">
                  <a:xfrm>
                    <a:off x="3344" y="3151"/>
                    <a:ext cx="272"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51" name="Rectangle 1586"/>
                  <p:cNvSpPr>
                    <a:spLocks noChangeArrowheads="1"/>
                  </p:cNvSpPr>
                  <p:nvPr/>
                </p:nvSpPr>
                <p:spPr bwMode="auto">
                  <a:xfrm>
                    <a:off x="3344" y="3151"/>
                    <a:ext cx="27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52" name="Rectangle 1587"/>
                  <p:cNvSpPr>
                    <a:spLocks noChangeArrowheads="1"/>
                  </p:cNvSpPr>
                  <p:nvPr/>
                </p:nvSpPr>
                <p:spPr bwMode="auto">
                  <a:xfrm>
                    <a:off x="3344" y="3152"/>
                    <a:ext cx="27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53" name="Rectangle 1588"/>
                  <p:cNvSpPr>
                    <a:spLocks noChangeArrowheads="1"/>
                  </p:cNvSpPr>
                  <p:nvPr/>
                </p:nvSpPr>
                <p:spPr bwMode="auto">
                  <a:xfrm>
                    <a:off x="3344" y="3153"/>
                    <a:ext cx="27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54" name="Rectangle 1589"/>
                  <p:cNvSpPr>
                    <a:spLocks noChangeArrowheads="1"/>
                  </p:cNvSpPr>
                  <p:nvPr/>
                </p:nvSpPr>
                <p:spPr bwMode="auto">
                  <a:xfrm>
                    <a:off x="3344" y="3154"/>
                    <a:ext cx="277"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55" name="Rectangle 1590"/>
                  <p:cNvSpPr>
                    <a:spLocks noChangeArrowheads="1"/>
                  </p:cNvSpPr>
                  <p:nvPr/>
                </p:nvSpPr>
                <p:spPr bwMode="auto">
                  <a:xfrm>
                    <a:off x="3344" y="3155"/>
                    <a:ext cx="278"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56" name="Rectangle 1591"/>
                  <p:cNvSpPr>
                    <a:spLocks noChangeArrowheads="1"/>
                  </p:cNvSpPr>
                  <p:nvPr/>
                </p:nvSpPr>
                <p:spPr bwMode="auto">
                  <a:xfrm>
                    <a:off x="3344" y="3156"/>
                    <a:ext cx="27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57" name="Rectangle 1592"/>
                  <p:cNvSpPr>
                    <a:spLocks noChangeArrowheads="1"/>
                  </p:cNvSpPr>
                  <p:nvPr/>
                </p:nvSpPr>
                <p:spPr bwMode="auto">
                  <a:xfrm>
                    <a:off x="3344" y="3156"/>
                    <a:ext cx="28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58" name="Rectangle 1593"/>
                  <p:cNvSpPr>
                    <a:spLocks noChangeArrowheads="1"/>
                  </p:cNvSpPr>
                  <p:nvPr/>
                </p:nvSpPr>
                <p:spPr bwMode="auto">
                  <a:xfrm>
                    <a:off x="3343" y="3157"/>
                    <a:ext cx="28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59" name="Rectangle 1594"/>
                  <p:cNvSpPr>
                    <a:spLocks noChangeArrowheads="1"/>
                  </p:cNvSpPr>
                  <p:nvPr/>
                </p:nvSpPr>
                <p:spPr bwMode="auto">
                  <a:xfrm>
                    <a:off x="3343" y="3158"/>
                    <a:ext cx="284"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60" name="Rectangle 1595"/>
                  <p:cNvSpPr>
                    <a:spLocks noChangeArrowheads="1"/>
                  </p:cNvSpPr>
                  <p:nvPr/>
                </p:nvSpPr>
                <p:spPr bwMode="auto">
                  <a:xfrm>
                    <a:off x="3343" y="3159"/>
                    <a:ext cx="285"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61" name="Rectangle 1596"/>
                  <p:cNvSpPr>
                    <a:spLocks noChangeArrowheads="1"/>
                  </p:cNvSpPr>
                  <p:nvPr/>
                </p:nvSpPr>
                <p:spPr bwMode="auto">
                  <a:xfrm>
                    <a:off x="3343" y="3160"/>
                    <a:ext cx="286"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62" name="Rectangle 1597"/>
                  <p:cNvSpPr>
                    <a:spLocks noChangeArrowheads="1"/>
                  </p:cNvSpPr>
                  <p:nvPr/>
                </p:nvSpPr>
                <p:spPr bwMode="auto">
                  <a:xfrm>
                    <a:off x="3343" y="3160"/>
                    <a:ext cx="288"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63" name="Rectangle 1598"/>
                  <p:cNvSpPr>
                    <a:spLocks noChangeArrowheads="1"/>
                  </p:cNvSpPr>
                  <p:nvPr/>
                </p:nvSpPr>
                <p:spPr bwMode="auto">
                  <a:xfrm>
                    <a:off x="3343" y="3161"/>
                    <a:ext cx="289"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64" name="Rectangle 1599"/>
                  <p:cNvSpPr>
                    <a:spLocks noChangeArrowheads="1"/>
                  </p:cNvSpPr>
                  <p:nvPr/>
                </p:nvSpPr>
                <p:spPr bwMode="auto">
                  <a:xfrm>
                    <a:off x="3343" y="3162"/>
                    <a:ext cx="290"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65" name="Rectangle 1600"/>
                  <p:cNvSpPr>
                    <a:spLocks noChangeArrowheads="1"/>
                  </p:cNvSpPr>
                  <p:nvPr/>
                </p:nvSpPr>
                <p:spPr bwMode="auto">
                  <a:xfrm>
                    <a:off x="3343" y="3163"/>
                    <a:ext cx="291"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66" name="Rectangle 1601"/>
                  <p:cNvSpPr>
                    <a:spLocks noChangeArrowheads="1"/>
                  </p:cNvSpPr>
                  <p:nvPr/>
                </p:nvSpPr>
                <p:spPr bwMode="auto">
                  <a:xfrm>
                    <a:off x="3343" y="3164"/>
                    <a:ext cx="293" cy="1"/>
                  </a:xfrm>
                  <a:prstGeom prst="rect">
                    <a:avLst/>
                  </a:prstGeom>
                  <a:solidFill>
                    <a:srgbClr val="CCF7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967" name="Rectangle 1602"/>
                  <p:cNvSpPr>
                    <a:spLocks noChangeArrowheads="1"/>
                  </p:cNvSpPr>
                  <p:nvPr/>
                </p:nvSpPr>
                <p:spPr bwMode="auto">
                  <a:xfrm>
                    <a:off x="3343" y="3165"/>
                    <a:ext cx="293"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5141" name="Group 1603"/>
                <p:cNvGrpSpPr>
                  <a:grpSpLocks/>
                </p:cNvGrpSpPr>
                <p:nvPr/>
              </p:nvGrpSpPr>
              <p:grpSpPr bwMode="auto">
                <a:xfrm>
                  <a:off x="3031" y="3072"/>
                  <a:ext cx="742" cy="208"/>
                  <a:chOff x="3031" y="3072"/>
                  <a:chExt cx="742" cy="208"/>
                </a:xfrm>
              </p:grpSpPr>
              <p:sp>
                <p:nvSpPr>
                  <p:cNvPr id="6568" name="Rectangle 1604"/>
                  <p:cNvSpPr>
                    <a:spLocks noChangeArrowheads="1"/>
                  </p:cNvSpPr>
                  <p:nvPr/>
                </p:nvSpPr>
                <p:spPr bwMode="auto">
                  <a:xfrm>
                    <a:off x="3343" y="3165"/>
                    <a:ext cx="295"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69" name="Rectangle 1605"/>
                  <p:cNvSpPr>
                    <a:spLocks noChangeArrowheads="1"/>
                  </p:cNvSpPr>
                  <p:nvPr/>
                </p:nvSpPr>
                <p:spPr bwMode="auto">
                  <a:xfrm>
                    <a:off x="3343" y="3166"/>
                    <a:ext cx="296"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70" name="Rectangle 1606"/>
                  <p:cNvSpPr>
                    <a:spLocks noChangeArrowheads="1"/>
                  </p:cNvSpPr>
                  <p:nvPr/>
                </p:nvSpPr>
                <p:spPr bwMode="auto">
                  <a:xfrm>
                    <a:off x="3342" y="3167"/>
                    <a:ext cx="299"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71" name="Rectangle 1607"/>
                  <p:cNvSpPr>
                    <a:spLocks noChangeArrowheads="1"/>
                  </p:cNvSpPr>
                  <p:nvPr/>
                </p:nvSpPr>
                <p:spPr bwMode="auto">
                  <a:xfrm>
                    <a:off x="3342" y="3168"/>
                    <a:ext cx="299"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72" name="Rectangle 1608"/>
                  <p:cNvSpPr>
                    <a:spLocks noChangeArrowheads="1"/>
                  </p:cNvSpPr>
                  <p:nvPr/>
                </p:nvSpPr>
                <p:spPr bwMode="auto">
                  <a:xfrm>
                    <a:off x="3342" y="3169"/>
                    <a:ext cx="301"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73" name="Rectangle 1609"/>
                  <p:cNvSpPr>
                    <a:spLocks noChangeArrowheads="1"/>
                  </p:cNvSpPr>
                  <p:nvPr/>
                </p:nvSpPr>
                <p:spPr bwMode="auto">
                  <a:xfrm>
                    <a:off x="3342" y="3169"/>
                    <a:ext cx="302"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74" name="Rectangle 1610"/>
                  <p:cNvSpPr>
                    <a:spLocks noChangeArrowheads="1"/>
                  </p:cNvSpPr>
                  <p:nvPr/>
                </p:nvSpPr>
                <p:spPr bwMode="auto">
                  <a:xfrm>
                    <a:off x="3342" y="3170"/>
                    <a:ext cx="304"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75" name="Rectangle 1611"/>
                  <p:cNvSpPr>
                    <a:spLocks noChangeArrowheads="1"/>
                  </p:cNvSpPr>
                  <p:nvPr/>
                </p:nvSpPr>
                <p:spPr bwMode="auto">
                  <a:xfrm>
                    <a:off x="3342" y="3171"/>
                    <a:ext cx="304"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76" name="Rectangle 1612"/>
                  <p:cNvSpPr>
                    <a:spLocks noChangeArrowheads="1"/>
                  </p:cNvSpPr>
                  <p:nvPr/>
                </p:nvSpPr>
                <p:spPr bwMode="auto">
                  <a:xfrm>
                    <a:off x="3342" y="3172"/>
                    <a:ext cx="306"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77" name="Rectangle 1613"/>
                  <p:cNvSpPr>
                    <a:spLocks noChangeArrowheads="1"/>
                  </p:cNvSpPr>
                  <p:nvPr/>
                </p:nvSpPr>
                <p:spPr bwMode="auto">
                  <a:xfrm>
                    <a:off x="3342" y="3173"/>
                    <a:ext cx="307"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78" name="Rectangle 1614"/>
                  <p:cNvSpPr>
                    <a:spLocks noChangeArrowheads="1"/>
                  </p:cNvSpPr>
                  <p:nvPr/>
                </p:nvSpPr>
                <p:spPr bwMode="auto">
                  <a:xfrm>
                    <a:off x="3342" y="3174"/>
                    <a:ext cx="308"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79" name="Rectangle 1615"/>
                  <p:cNvSpPr>
                    <a:spLocks noChangeArrowheads="1"/>
                  </p:cNvSpPr>
                  <p:nvPr/>
                </p:nvSpPr>
                <p:spPr bwMode="auto">
                  <a:xfrm>
                    <a:off x="3342" y="3174"/>
                    <a:ext cx="309"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80" name="Rectangle 1616"/>
                  <p:cNvSpPr>
                    <a:spLocks noChangeArrowheads="1"/>
                  </p:cNvSpPr>
                  <p:nvPr/>
                </p:nvSpPr>
                <p:spPr bwMode="auto">
                  <a:xfrm>
                    <a:off x="3342" y="3175"/>
                    <a:ext cx="311"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81" name="Rectangle 1617"/>
                  <p:cNvSpPr>
                    <a:spLocks noChangeArrowheads="1"/>
                  </p:cNvSpPr>
                  <p:nvPr/>
                </p:nvSpPr>
                <p:spPr bwMode="auto">
                  <a:xfrm>
                    <a:off x="3342" y="3176"/>
                    <a:ext cx="312"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82" name="Rectangle 1618"/>
                  <p:cNvSpPr>
                    <a:spLocks noChangeArrowheads="1"/>
                  </p:cNvSpPr>
                  <p:nvPr/>
                </p:nvSpPr>
                <p:spPr bwMode="auto">
                  <a:xfrm>
                    <a:off x="3342" y="3177"/>
                    <a:ext cx="313"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83" name="Rectangle 1619"/>
                  <p:cNvSpPr>
                    <a:spLocks noChangeArrowheads="1"/>
                  </p:cNvSpPr>
                  <p:nvPr/>
                </p:nvSpPr>
                <p:spPr bwMode="auto">
                  <a:xfrm>
                    <a:off x="3342" y="3178"/>
                    <a:ext cx="314"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84" name="Rectangle 1620"/>
                  <p:cNvSpPr>
                    <a:spLocks noChangeArrowheads="1"/>
                  </p:cNvSpPr>
                  <p:nvPr/>
                </p:nvSpPr>
                <p:spPr bwMode="auto">
                  <a:xfrm>
                    <a:off x="3342" y="3179"/>
                    <a:ext cx="316"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85" name="Rectangle 1621"/>
                  <p:cNvSpPr>
                    <a:spLocks noChangeArrowheads="1"/>
                  </p:cNvSpPr>
                  <p:nvPr/>
                </p:nvSpPr>
                <p:spPr bwMode="auto">
                  <a:xfrm>
                    <a:off x="3342" y="3179"/>
                    <a:ext cx="317"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86" name="Rectangle 1622"/>
                  <p:cNvSpPr>
                    <a:spLocks noChangeArrowheads="1"/>
                  </p:cNvSpPr>
                  <p:nvPr/>
                </p:nvSpPr>
                <p:spPr bwMode="auto">
                  <a:xfrm>
                    <a:off x="3342" y="3180"/>
                    <a:ext cx="318"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87" name="Rectangle 1623"/>
                  <p:cNvSpPr>
                    <a:spLocks noChangeArrowheads="1"/>
                  </p:cNvSpPr>
                  <p:nvPr/>
                </p:nvSpPr>
                <p:spPr bwMode="auto">
                  <a:xfrm>
                    <a:off x="3342" y="3181"/>
                    <a:ext cx="319"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88" name="Rectangle 1624"/>
                  <p:cNvSpPr>
                    <a:spLocks noChangeArrowheads="1"/>
                  </p:cNvSpPr>
                  <p:nvPr/>
                </p:nvSpPr>
                <p:spPr bwMode="auto">
                  <a:xfrm>
                    <a:off x="3342" y="3182"/>
                    <a:ext cx="321"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89" name="Rectangle 1625"/>
                  <p:cNvSpPr>
                    <a:spLocks noChangeArrowheads="1"/>
                  </p:cNvSpPr>
                  <p:nvPr/>
                </p:nvSpPr>
                <p:spPr bwMode="auto">
                  <a:xfrm>
                    <a:off x="3341" y="3183"/>
                    <a:ext cx="323"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90" name="Rectangle 1626"/>
                  <p:cNvSpPr>
                    <a:spLocks noChangeArrowheads="1"/>
                  </p:cNvSpPr>
                  <p:nvPr/>
                </p:nvSpPr>
                <p:spPr bwMode="auto">
                  <a:xfrm>
                    <a:off x="3341" y="3183"/>
                    <a:ext cx="324"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91" name="Rectangle 1627"/>
                  <p:cNvSpPr>
                    <a:spLocks noChangeArrowheads="1"/>
                  </p:cNvSpPr>
                  <p:nvPr/>
                </p:nvSpPr>
                <p:spPr bwMode="auto">
                  <a:xfrm>
                    <a:off x="3341" y="3184"/>
                    <a:ext cx="326"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92" name="Rectangle 1628"/>
                  <p:cNvSpPr>
                    <a:spLocks noChangeArrowheads="1"/>
                  </p:cNvSpPr>
                  <p:nvPr/>
                </p:nvSpPr>
                <p:spPr bwMode="auto">
                  <a:xfrm>
                    <a:off x="3341" y="3185"/>
                    <a:ext cx="327"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93" name="Rectangle 1629"/>
                  <p:cNvSpPr>
                    <a:spLocks noChangeArrowheads="1"/>
                  </p:cNvSpPr>
                  <p:nvPr/>
                </p:nvSpPr>
                <p:spPr bwMode="auto">
                  <a:xfrm>
                    <a:off x="3341" y="3186"/>
                    <a:ext cx="328"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94" name="Rectangle 1630"/>
                  <p:cNvSpPr>
                    <a:spLocks noChangeArrowheads="1"/>
                  </p:cNvSpPr>
                  <p:nvPr/>
                </p:nvSpPr>
                <p:spPr bwMode="auto">
                  <a:xfrm>
                    <a:off x="3341" y="3187"/>
                    <a:ext cx="329"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95" name="Rectangle 1631"/>
                  <p:cNvSpPr>
                    <a:spLocks noChangeArrowheads="1"/>
                  </p:cNvSpPr>
                  <p:nvPr/>
                </p:nvSpPr>
                <p:spPr bwMode="auto">
                  <a:xfrm>
                    <a:off x="3341" y="3188"/>
                    <a:ext cx="330"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96" name="Rectangle 1632"/>
                  <p:cNvSpPr>
                    <a:spLocks noChangeArrowheads="1"/>
                  </p:cNvSpPr>
                  <p:nvPr/>
                </p:nvSpPr>
                <p:spPr bwMode="auto">
                  <a:xfrm>
                    <a:off x="3341" y="3188"/>
                    <a:ext cx="332"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97" name="Rectangle 1633"/>
                  <p:cNvSpPr>
                    <a:spLocks noChangeArrowheads="1"/>
                  </p:cNvSpPr>
                  <p:nvPr/>
                </p:nvSpPr>
                <p:spPr bwMode="auto">
                  <a:xfrm>
                    <a:off x="3341" y="3189"/>
                    <a:ext cx="332"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98" name="Rectangle 1634"/>
                  <p:cNvSpPr>
                    <a:spLocks noChangeArrowheads="1"/>
                  </p:cNvSpPr>
                  <p:nvPr/>
                </p:nvSpPr>
                <p:spPr bwMode="auto">
                  <a:xfrm>
                    <a:off x="3341" y="3190"/>
                    <a:ext cx="333"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99" name="Rectangle 1635"/>
                  <p:cNvSpPr>
                    <a:spLocks noChangeArrowheads="1"/>
                  </p:cNvSpPr>
                  <p:nvPr/>
                </p:nvSpPr>
                <p:spPr bwMode="auto">
                  <a:xfrm>
                    <a:off x="3341" y="3191"/>
                    <a:ext cx="335"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00" name="Rectangle 1636"/>
                  <p:cNvSpPr>
                    <a:spLocks noChangeArrowheads="1"/>
                  </p:cNvSpPr>
                  <p:nvPr/>
                </p:nvSpPr>
                <p:spPr bwMode="auto">
                  <a:xfrm>
                    <a:off x="3341" y="3192"/>
                    <a:ext cx="336"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01" name="Rectangle 1637"/>
                  <p:cNvSpPr>
                    <a:spLocks noChangeArrowheads="1"/>
                  </p:cNvSpPr>
                  <p:nvPr/>
                </p:nvSpPr>
                <p:spPr bwMode="auto">
                  <a:xfrm>
                    <a:off x="3341" y="3192"/>
                    <a:ext cx="337"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02" name="Rectangle 1638"/>
                  <p:cNvSpPr>
                    <a:spLocks noChangeArrowheads="1"/>
                  </p:cNvSpPr>
                  <p:nvPr/>
                </p:nvSpPr>
                <p:spPr bwMode="auto">
                  <a:xfrm>
                    <a:off x="3341" y="3193"/>
                    <a:ext cx="338"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03" name="Rectangle 1639"/>
                  <p:cNvSpPr>
                    <a:spLocks noChangeArrowheads="1"/>
                  </p:cNvSpPr>
                  <p:nvPr/>
                </p:nvSpPr>
                <p:spPr bwMode="auto">
                  <a:xfrm>
                    <a:off x="3341" y="3194"/>
                    <a:ext cx="339"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04" name="Rectangle 1640"/>
                  <p:cNvSpPr>
                    <a:spLocks noChangeArrowheads="1"/>
                  </p:cNvSpPr>
                  <p:nvPr/>
                </p:nvSpPr>
                <p:spPr bwMode="auto">
                  <a:xfrm>
                    <a:off x="3341" y="3195"/>
                    <a:ext cx="341"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05" name="Rectangle 1641"/>
                  <p:cNvSpPr>
                    <a:spLocks noChangeArrowheads="1"/>
                  </p:cNvSpPr>
                  <p:nvPr/>
                </p:nvSpPr>
                <p:spPr bwMode="auto">
                  <a:xfrm>
                    <a:off x="3341" y="3196"/>
                    <a:ext cx="342"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06" name="Rectangle 1642"/>
                  <p:cNvSpPr>
                    <a:spLocks noChangeArrowheads="1"/>
                  </p:cNvSpPr>
                  <p:nvPr/>
                </p:nvSpPr>
                <p:spPr bwMode="auto">
                  <a:xfrm>
                    <a:off x="3341" y="3197"/>
                    <a:ext cx="343"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07" name="Rectangle 1643"/>
                  <p:cNvSpPr>
                    <a:spLocks noChangeArrowheads="1"/>
                  </p:cNvSpPr>
                  <p:nvPr/>
                </p:nvSpPr>
                <p:spPr bwMode="auto">
                  <a:xfrm>
                    <a:off x="3341" y="3197"/>
                    <a:ext cx="344"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08" name="Rectangle 1644"/>
                  <p:cNvSpPr>
                    <a:spLocks noChangeArrowheads="1"/>
                  </p:cNvSpPr>
                  <p:nvPr/>
                </p:nvSpPr>
                <p:spPr bwMode="auto">
                  <a:xfrm>
                    <a:off x="3341" y="3198"/>
                    <a:ext cx="346"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09" name="Rectangle 1645"/>
                  <p:cNvSpPr>
                    <a:spLocks noChangeArrowheads="1"/>
                  </p:cNvSpPr>
                  <p:nvPr/>
                </p:nvSpPr>
                <p:spPr bwMode="auto">
                  <a:xfrm>
                    <a:off x="3341" y="3199"/>
                    <a:ext cx="346"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10" name="Rectangle 1646"/>
                  <p:cNvSpPr>
                    <a:spLocks noChangeArrowheads="1"/>
                  </p:cNvSpPr>
                  <p:nvPr/>
                </p:nvSpPr>
                <p:spPr bwMode="auto">
                  <a:xfrm>
                    <a:off x="3341" y="3200"/>
                    <a:ext cx="348"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11" name="Rectangle 1647"/>
                  <p:cNvSpPr>
                    <a:spLocks noChangeArrowheads="1"/>
                  </p:cNvSpPr>
                  <p:nvPr/>
                </p:nvSpPr>
                <p:spPr bwMode="auto">
                  <a:xfrm>
                    <a:off x="3341" y="3201"/>
                    <a:ext cx="349"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12" name="Rectangle 1648"/>
                  <p:cNvSpPr>
                    <a:spLocks noChangeArrowheads="1"/>
                  </p:cNvSpPr>
                  <p:nvPr/>
                </p:nvSpPr>
                <p:spPr bwMode="auto">
                  <a:xfrm>
                    <a:off x="3341" y="3201"/>
                    <a:ext cx="350"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13" name="Rectangle 1649"/>
                  <p:cNvSpPr>
                    <a:spLocks noChangeArrowheads="1"/>
                  </p:cNvSpPr>
                  <p:nvPr/>
                </p:nvSpPr>
                <p:spPr bwMode="auto">
                  <a:xfrm>
                    <a:off x="3341" y="3202"/>
                    <a:ext cx="351"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14" name="Rectangle 1650"/>
                  <p:cNvSpPr>
                    <a:spLocks noChangeArrowheads="1"/>
                  </p:cNvSpPr>
                  <p:nvPr/>
                </p:nvSpPr>
                <p:spPr bwMode="auto">
                  <a:xfrm>
                    <a:off x="3341" y="3203"/>
                    <a:ext cx="352"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15" name="Rectangle 1651"/>
                  <p:cNvSpPr>
                    <a:spLocks noChangeArrowheads="1"/>
                  </p:cNvSpPr>
                  <p:nvPr/>
                </p:nvSpPr>
                <p:spPr bwMode="auto">
                  <a:xfrm>
                    <a:off x="3341" y="3204"/>
                    <a:ext cx="354"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16" name="Rectangle 1652"/>
                  <p:cNvSpPr>
                    <a:spLocks noChangeArrowheads="1"/>
                  </p:cNvSpPr>
                  <p:nvPr/>
                </p:nvSpPr>
                <p:spPr bwMode="auto">
                  <a:xfrm>
                    <a:off x="3340" y="3205"/>
                    <a:ext cx="356"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17" name="Rectangle 1653"/>
                  <p:cNvSpPr>
                    <a:spLocks noChangeArrowheads="1"/>
                  </p:cNvSpPr>
                  <p:nvPr/>
                </p:nvSpPr>
                <p:spPr bwMode="auto">
                  <a:xfrm>
                    <a:off x="3340" y="3206"/>
                    <a:ext cx="357"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18" name="Rectangle 1654"/>
                  <p:cNvSpPr>
                    <a:spLocks noChangeArrowheads="1"/>
                  </p:cNvSpPr>
                  <p:nvPr/>
                </p:nvSpPr>
                <p:spPr bwMode="auto">
                  <a:xfrm>
                    <a:off x="3340" y="3206"/>
                    <a:ext cx="358"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19" name="Rectangle 1655"/>
                  <p:cNvSpPr>
                    <a:spLocks noChangeArrowheads="1"/>
                  </p:cNvSpPr>
                  <p:nvPr/>
                </p:nvSpPr>
                <p:spPr bwMode="auto">
                  <a:xfrm>
                    <a:off x="3340" y="3207"/>
                    <a:ext cx="359"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20" name="Rectangle 1656"/>
                  <p:cNvSpPr>
                    <a:spLocks noChangeArrowheads="1"/>
                  </p:cNvSpPr>
                  <p:nvPr/>
                </p:nvSpPr>
                <p:spPr bwMode="auto">
                  <a:xfrm>
                    <a:off x="3340" y="3208"/>
                    <a:ext cx="360"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21" name="Rectangle 1657"/>
                  <p:cNvSpPr>
                    <a:spLocks noChangeArrowheads="1"/>
                  </p:cNvSpPr>
                  <p:nvPr/>
                </p:nvSpPr>
                <p:spPr bwMode="auto">
                  <a:xfrm>
                    <a:off x="3340" y="3209"/>
                    <a:ext cx="361"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22" name="Rectangle 1658"/>
                  <p:cNvSpPr>
                    <a:spLocks noChangeArrowheads="1"/>
                  </p:cNvSpPr>
                  <p:nvPr/>
                </p:nvSpPr>
                <p:spPr bwMode="auto">
                  <a:xfrm>
                    <a:off x="3340" y="3210"/>
                    <a:ext cx="362"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23" name="Rectangle 1659"/>
                  <p:cNvSpPr>
                    <a:spLocks noChangeArrowheads="1"/>
                  </p:cNvSpPr>
                  <p:nvPr/>
                </p:nvSpPr>
                <p:spPr bwMode="auto">
                  <a:xfrm>
                    <a:off x="3340" y="3210"/>
                    <a:ext cx="364"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24" name="Rectangle 1660"/>
                  <p:cNvSpPr>
                    <a:spLocks noChangeArrowheads="1"/>
                  </p:cNvSpPr>
                  <p:nvPr/>
                </p:nvSpPr>
                <p:spPr bwMode="auto">
                  <a:xfrm>
                    <a:off x="3340" y="3211"/>
                    <a:ext cx="365"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25" name="Rectangle 1661"/>
                  <p:cNvSpPr>
                    <a:spLocks noChangeArrowheads="1"/>
                  </p:cNvSpPr>
                  <p:nvPr/>
                </p:nvSpPr>
                <p:spPr bwMode="auto">
                  <a:xfrm>
                    <a:off x="3340" y="3212"/>
                    <a:ext cx="366"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26" name="Rectangle 1662"/>
                  <p:cNvSpPr>
                    <a:spLocks noChangeArrowheads="1"/>
                  </p:cNvSpPr>
                  <p:nvPr/>
                </p:nvSpPr>
                <p:spPr bwMode="auto">
                  <a:xfrm>
                    <a:off x="3340" y="3213"/>
                    <a:ext cx="367"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27" name="Rectangle 1663"/>
                  <p:cNvSpPr>
                    <a:spLocks noChangeArrowheads="1"/>
                  </p:cNvSpPr>
                  <p:nvPr/>
                </p:nvSpPr>
                <p:spPr bwMode="auto">
                  <a:xfrm>
                    <a:off x="3340" y="3214"/>
                    <a:ext cx="369"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28" name="Rectangle 1664"/>
                  <p:cNvSpPr>
                    <a:spLocks noChangeArrowheads="1"/>
                  </p:cNvSpPr>
                  <p:nvPr/>
                </p:nvSpPr>
                <p:spPr bwMode="auto">
                  <a:xfrm>
                    <a:off x="3340" y="3215"/>
                    <a:ext cx="370"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29" name="Rectangle 1665"/>
                  <p:cNvSpPr>
                    <a:spLocks noChangeArrowheads="1"/>
                  </p:cNvSpPr>
                  <p:nvPr/>
                </p:nvSpPr>
                <p:spPr bwMode="auto">
                  <a:xfrm>
                    <a:off x="3340" y="3215"/>
                    <a:ext cx="370"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30" name="Rectangle 1666"/>
                  <p:cNvSpPr>
                    <a:spLocks noChangeArrowheads="1"/>
                  </p:cNvSpPr>
                  <p:nvPr/>
                </p:nvSpPr>
                <p:spPr bwMode="auto">
                  <a:xfrm>
                    <a:off x="3340" y="3216"/>
                    <a:ext cx="372"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31" name="Rectangle 1667"/>
                  <p:cNvSpPr>
                    <a:spLocks noChangeArrowheads="1"/>
                  </p:cNvSpPr>
                  <p:nvPr/>
                </p:nvSpPr>
                <p:spPr bwMode="auto">
                  <a:xfrm>
                    <a:off x="3340" y="3217"/>
                    <a:ext cx="373"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32" name="Rectangle 1668"/>
                  <p:cNvSpPr>
                    <a:spLocks noChangeArrowheads="1"/>
                  </p:cNvSpPr>
                  <p:nvPr/>
                </p:nvSpPr>
                <p:spPr bwMode="auto">
                  <a:xfrm>
                    <a:off x="3340" y="3218"/>
                    <a:ext cx="375"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33" name="Rectangle 1669"/>
                  <p:cNvSpPr>
                    <a:spLocks noChangeArrowheads="1"/>
                  </p:cNvSpPr>
                  <p:nvPr/>
                </p:nvSpPr>
                <p:spPr bwMode="auto">
                  <a:xfrm>
                    <a:off x="3340" y="3219"/>
                    <a:ext cx="375"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34" name="Rectangle 1670"/>
                  <p:cNvSpPr>
                    <a:spLocks noChangeArrowheads="1"/>
                  </p:cNvSpPr>
                  <p:nvPr/>
                </p:nvSpPr>
                <p:spPr bwMode="auto">
                  <a:xfrm>
                    <a:off x="3340" y="3219"/>
                    <a:ext cx="377"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35" name="Rectangle 1671"/>
                  <p:cNvSpPr>
                    <a:spLocks noChangeArrowheads="1"/>
                  </p:cNvSpPr>
                  <p:nvPr/>
                </p:nvSpPr>
                <p:spPr bwMode="auto">
                  <a:xfrm>
                    <a:off x="3340" y="3220"/>
                    <a:ext cx="378"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36" name="Rectangle 1672"/>
                  <p:cNvSpPr>
                    <a:spLocks noChangeArrowheads="1"/>
                  </p:cNvSpPr>
                  <p:nvPr/>
                </p:nvSpPr>
                <p:spPr bwMode="auto">
                  <a:xfrm>
                    <a:off x="3340" y="3221"/>
                    <a:ext cx="380"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37" name="Rectangle 1673"/>
                  <p:cNvSpPr>
                    <a:spLocks noChangeArrowheads="1"/>
                  </p:cNvSpPr>
                  <p:nvPr/>
                </p:nvSpPr>
                <p:spPr bwMode="auto">
                  <a:xfrm>
                    <a:off x="3340" y="3222"/>
                    <a:ext cx="380" cy="1"/>
                  </a:xfrm>
                  <a:prstGeom prst="rect">
                    <a:avLst/>
                  </a:prstGeom>
                  <a:solidFill>
                    <a:srgbClr val="8DE2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38" name="Rectangle 1674"/>
                  <p:cNvSpPr>
                    <a:spLocks noChangeArrowheads="1"/>
                  </p:cNvSpPr>
                  <p:nvPr/>
                </p:nvSpPr>
                <p:spPr bwMode="auto">
                  <a:xfrm>
                    <a:off x="3340" y="3223"/>
                    <a:ext cx="38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39" name="Rectangle 1675"/>
                  <p:cNvSpPr>
                    <a:spLocks noChangeArrowheads="1"/>
                  </p:cNvSpPr>
                  <p:nvPr/>
                </p:nvSpPr>
                <p:spPr bwMode="auto">
                  <a:xfrm>
                    <a:off x="3340" y="3224"/>
                    <a:ext cx="38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40" name="Rectangle 1676"/>
                  <p:cNvSpPr>
                    <a:spLocks noChangeArrowheads="1"/>
                  </p:cNvSpPr>
                  <p:nvPr/>
                </p:nvSpPr>
                <p:spPr bwMode="auto">
                  <a:xfrm>
                    <a:off x="3340" y="3224"/>
                    <a:ext cx="38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41" name="Rectangle 1677"/>
                  <p:cNvSpPr>
                    <a:spLocks noChangeArrowheads="1"/>
                  </p:cNvSpPr>
                  <p:nvPr/>
                </p:nvSpPr>
                <p:spPr bwMode="auto">
                  <a:xfrm>
                    <a:off x="3340" y="3225"/>
                    <a:ext cx="38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42" name="Rectangle 1678"/>
                  <p:cNvSpPr>
                    <a:spLocks noChangeArrowheads="1"/>
                  </p:cNvSpPr>
                  <p:nvPr/>
                </p:nvSpPr>
                <p:spPr bwMode="auto">
                  <a:xfrm>
                    <a:off x="3340" y="3226"/>
                    <a:ext cx="38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43" name="Rectangle 1679"/>
                  <p:cNvSpPr>
                    <a:spLocks noChangeArrowheads="1"/>
                  </p:cNvSpPr>
                  <p:nvPr/>
                </p:nvSpPr>
                <p:spPr bwMode="auto">
                  <a:xfrm>
                    <a:off x="3340" y="3227"/>
                    <a:ext cx="38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44" name="Rectangle 1680"/>
                  <p:cNvSpPr>
                    <a:spLocks noChangeArrowheads="1"/>
                  </p:cNvSpPr>
                  <p:nvPr/>
                </p:nvSpPr>
                <p:spPr bwMode="auto">
                  <a:xfrm>
                    <a:off x="3341" y="3228"/>
                    <a:ext cx="38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45" name="Rectangle 1681"/>
                  <p:cNvSpPr>
                    <a:spLocks noChangeArrowheads="1"/>
                  </p:cNvSpPr>
                  <p:nvPr/>
                </p:nvSpPr>
                <p:spPr bwMode="auto">
                  <a:xfrm>
                    <a:off x="3341" y="3228"/>
                    <a:ext cx="38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46" name="Rectangle 1682"/>
                  <p:cNvSpPr>
                    <a:spLocks noChangeArrowheads="1"/>
                  </p:cNvSpPr>
                  <p:nvPr/>
                </p:nvSpPr>
                <p:spPr bwMode="auto">
                  <a:xfrm>
                    <a:off x="3341" y="3229"/>
                    <a:ext cx="38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47" name="Rectangle 1683"/>
                  <p:cNvSpPr>
                    <a:spLocks noChangeArrowheads="1"/>
                  </p:cNvSpPr>
                  <p:nvPr/>
                </p:nvSpPr>
                <p:spPr bwMode="auto">
                  <a:xfrm>
                    <a:off x="3341" y="3230"/>
                    <a:ext cx="39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48" name="Rectangle 1684"/>
                  <p:cNvSpPr>
                    <a:spLocks noChangeArrowheads="1"/>
                  </p:cNvSpPr>
                  <p:nvPr/>
                </p:nvSpPr>
                <p:spPr bwMode="auto">
                  <a:xfrm>
                    <a:off x="3341" y="3231"/>
                    <a:ext cx="39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49" name="Rectangle 1685"/>
                  <p:cNvSpPr>
                    <a:spLocks noChangeArrowheads="1"/>
                  </p:cNvSpPr>
                  <p:nvPr/>
                </p:nvSpPr>
                <p:spPr bwMode="auto">
                  <a:xfrm>
                    <a:off x="3341" y="3232"/>
                    <a:ext cx="39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50" name="Rectangle 1686"/>
                  <p:cNvSpPr>
                    <a:spLocks noChangeArrowheads="1"/>
                  </p:cNvSpPr>
                  <p:nvPr/>
                </p:nvSpPr>
                <p:spPr bwMode="auto">
                  <a:xfrm>
                    <a:off x="3341" y="3233"/>
                    <a:ext cx="39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51" name="Rectangle 1687"/>
                  <p:cNvSpPr>
                    <a:spLocks noChangeArrowheads="1"/>
                  </p:cNvSpPr>
                  <p:nvPr/>
                </p:nvSpPr>
                <p:spPr bwMode="auto">
                  <a:xfrm>
                    <a:off x="3341" y="3233"/>
                    <a:ext cx="39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52" name="Rectangle 1688"/>
                  <p:cNvSpPr>
                    <a:spLocks noChangeArrowheads="1"/>
                  </p:cNvSpPr>
                  <p:nvPr/>
                </p:nvSpPr>
                <p:spPr bwMode="auto">
                  <a:xfrm>
                    <a:off x="3341" y="3234"/>
                    <a:ext cx="39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53" name="Rectangle 1689"/>
                  <p:cNvSpPr>
                    <a:spLocks noChangeArrowheads="1"/>
                  </p:cNvSpPr>
                  <p:nvPr/>
                </p:nvSpPr>
                <p:spPr bwMode="auto">
                  <a:xfrm>
                    <a:off x="3341" y="3235"/>
                    <a:ext cx="39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54" name="Rectangle 1690"/>
                  <p:cNvSpPr>
                    <a:spLocks noChangeArrowheads="1"/>
                  </p:cNvSpPr>
                  <p:nvPr/>
                </p:nvSpPr>
                <p:spPr bwMode="auto">
                  <a:xfrm>
                    <a:off x="3341" y="3236"/>
                    <a:ext cx="39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55" name="Rectangle 1691"/>
                  <p:cNvSpPr>
                    <a:spLocks noChangeArrowheads="1"/>
                  </p:cNvSpPr>
                  <p:nvPr/>
                </p:nvSpPr>
                <p:spPr bwMode="auto">
                  <a:xfrm>
                    <a:off x="3341" y="3237"/>
                    <a:ext cx="39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56" name="Rectangle 1692"/>
                  <p:cNvSpPr>
                    <a:spLocks noChangeArrowheads="1"/>
                  </p:cNvSpPr>
                  <p:nvPr/>
                </p:nvSpPr>
                <p:spPr bwMode="auto">
                  <a:xfrm>
                    <a:off x="3341" y="3237"/>
                    <a:ext cx="40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57" name="Rectangle 1693"/>
                  <p:cNvSpPr>
                    <a:spLocks noChangeArrowheads="1"/>
                  </p:cNvSpPr>
                  <p:nvPr/>
                </p:nvSpPr>
                <p:spPr bwMode="auto">
                  <a:xfrm>
                    <a:off x="3341" y="3238"/>
                    <a:ext cx="40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58" name="Rectangle 1694"/>
                  <p:cNvSpPr>
                    <a:spLocks noChangeArrowheads="1"/>
                  </p:cNvSpPr>
                  <p:nvPr/>
                </p:nvSpPr>
                <p:spPr bwMode="auto">
                  <a:xfrm>
                    <a:off x="3341" y="3239"/>
                    <a:ext cx="40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59" name="Rectangle 1695"/>
                  <p:cNvSpPr>
                    <a:spLocks noChangeArrowheads="1"/>
                  </p:cNvSpPr>
                  <p:nvPr/>
                </p:nvSpPr>
                <p:spPr bwMode="auto">
                  <a:xfrm>
                    <a:off x="3341" y="3240"/>
                    <a:ext cx="40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60" name="Rectangle 1696"/>
                  <p:cNvSpPr>
                    <a:spLocks noChangeArrowheads="1"/>
                  </p:cNvSpPr>
                  <p:nvPr/>
                </p:nvSpPr>
                <p:spPr bwMode="auto">
                  <a:xfrm>
                    <a:off x="3341" y="3241"/>
                    <a:ext cx="40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61" name="Rectangle 1697"/>
                  <p:cNvSpPr>
                    <a:spLocks noChangeArrowheads="1"/>
                  </p:cNvSpPr>
                  <p:nvPr/>
                </p:nvSpPr>
                <p:spPr bwMode="auto">
                  <a:xfrm>
                    <a:off x="3341" y="3242"/>
                    <a:ext cx="40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62" name="Rectangle 1698"/>
                  <p:cNvSpPr>
                    <a:spLocks noChangeArrowheads="1"/>
                  </p:cNvSpPr>
                  <p:nvPr/>
                </p:nvSpPr>
                <p:spPr bwMode="auto">
                  <a:xfrm>
                    <a:off x="3342" y="3242"/>
                    <a:ext cx="40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63" name="Rectangle 1699"/>
                  <p:cNvSpPr>
                    <a:spLocks noChangeArrowheads="1"/>
                  </p:cNvSpPr>
                  <p:nvPr/>
                </p:nvSpPr>
                <p:spPr bwMode="auto">
                  <a:xfrm>
                    <a:off x="3342" y="3243"/>
                    <a:ext cx="40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64" name="Rectangle 1700"/>
                  <p:cNvSpPr>
                    <a:spLocks noChangeArrowheads="1"/>
                  </p:cNvSpPr>
                  <p:nvPr/>
                </p:nvSpPr>
                <p:spPr bwMode="auto">
                  <a:xfrm>
                    <a:off x="3342" y="3244"/>
                    <a:ext cx="40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65" name="Rectangle 1701"/>
                  <p:cNvSpPr>
                    <a:spLocks noChangeArrowheads="1"/>
                  </p:cNvSpPr>
                  <p:nvPr/>
                </p:nvSpPr>
                <p:spPr bwMode="auto">
                  <a:xfrm>
                    <a:off x="3342" y="3245"/>
                    <a:ext cx="40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66" name="Rectangle 1702"/>
                  <p:cNvSpPr>
                    <a:spLocks noChangeArrowheads="1"/>
                  </p:cNvSpPr>
                  <p:nvPr/>
                </p:nvSpPr>
                <p:spPr bwMode="auto">
                  <a:xfrm>
                    <a:off x="3342" y="3246"/>
                    <a:ext cx="410"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67" name="Rectangle 1703"/>
                  <p:cNvSpPr>
                    <a:spLocks noChangeArrowheads="1"/>
                  </p:cNvSpPr>
                  <p:nvPr/>
                </p:nvSpPr>
                <p:spPr bwMode="auto">
                  <a:xfrm>
                    <a:off x="3342" y="3247"/>
                    <a:ext cx="41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68" name="Rectangle 1704"/>
                  <p:cNvSpPr>
                    <a:spLocks noChangeArrowheads="1"/>
                  </p:cNvSpPr>
                  <p:nvPr/>
                </p:nvSpPr>
                <p:spPr bwMode="auto">
                  <a:xfrm>
                    <a:off x="3342" y="3247"/>
                    <a:ext cx="41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69" name="Rectangle 1705"/>
                  <p:cNvSpPr>
                    <a:spLocks noChangeArrowheads="1"/>
                  </p:cNvSpPr>
                  <p:nvPr/>
                </p:nvSpPr>
                <p:spPr bwMode="auto">
                  <a:xfrm>
                    <a:off x="3342" y="3248"/>
                    <a:ext cx="41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70" name="Rectangle 1706"/>
                  <p:cNvSpPr>
                    <a:spLocks noChangeArrowheads="1"/>
                  </p:cNvSpPr>
                  <p:nvPr/>
                </p:nvSpPr>
                <p:spPr bwMode="auto">
                  <a:xfrm>
                    <a:off x="3342" y="3249"/>
                    <a:ext cx="41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71" name="Rectangle 1707"/>
                  <p:cNvSpPr>
                    <a:spLocks noChangeArrowheads="1"/>
                  </p:cNvSpPr>
                  <p:nvPr/>
                </p:nvSpPr>
                <p:spPr bwMode="auto">
                  <a:xfrm>
                    <a:off x="3342" y="3250"/>
                    <a:ext cx="41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72" name="Rectangle 1708"/>
                  <p:cNvSpPr>
                    <a:spLocks noChangeArrowheads="1"/>
                  </p:cNvSpPr>
                  <p:nvPr/>
                </p:nvSpPr>
                <p:spPr bwMode="auto">
                  <a:xfrm>
                    <a:off x="3343" y="3251"/>
                    <a:ext cx="41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73" name="Rectangle 1709"/>
                  <p:cNvSpPr>
                    <a:spLocks noChangeArrowheads="1"/>
                  </p:cNvSpPr>
                  <p:nvPr/>
                </p:nvSpPr>
                <p:spPr bwMode="auto">
                  <a:xfrm>
                    <a:off x="3343" y="3251"/>
                    <a:ext cx="41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74" name="Rectangle 1710"/>
                  <p:cNvSpPr>
                    <a:spLocks noChangeArrowheads="1"/>
                  </p:cNvSpPr>
                  <p:nvPr/>
                </p:nvSpPr>
                <p:spPr bwMode="auto">
                  <a:xfrm>
                    <a:off x="3343" y="3252"/>
                    <a:ext cx="41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75" name="Rectangle 1711"/>
                  <p:cNvSpPr>
                    <a:spLocks noChangeArrowheads="1"/>
                  </p:cNvSpPr>
                  <p:nvPr/>
                </p:nvSpPr>
                <p:spPr bwMode="auto">
                  <a:xfrm>
                    <a:off x="3343" y="3253"/>
                    <a:ext cx="418" cy="2"/>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76" name="Rectangle 1712"/>
                  <p:cNvSpPr>
                    <a:spLocks noChangeArrowheads="1"/>
                  </p:cNvSpPr>
                  <p:nvPr/>
                </p:nvSpPr>
                <p:spPr bwMode="auto">
                  <a:xfrm>
                    <a:off x="3343" y="3255"/>
                    <a:ext cx="41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77" name="Rectangle 1713"/>
                  <p:cNvSpPr>
                    <a:spLocks noChangeArrowheads="1"/>
                  </p:cNvSpPr>
                  <p:nvPr/>
                </p:nvSpPr>
                <p:spPr bwMode="auto">
                  <a:xfrm>
                    <a:off x="3343" y="3256"/>
                    <a:ext cx="41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78" name="Rectangle 1714"/>
                  <p:cNvSpPr>
                    <a:spLocks noChangeArrowheads="1"/>
                  </p:cNvSpPr>
                  <p:nvPr/>
                </p:nvSpPr>
                <p:spPr bwMode="auto">
                  <a:xfrm>
                    <a:off x="3343" y="3256"/>
                    <a:ext cx="420"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79" name="Rectangle 1715"/>
                  <p:cNvSpPr>
                    <a:spLocks noChangeArrowheads="1"/>
                  </p:cNvSpPr>
                  <p:nvPr/>
                </p:nvSpPr>
                <p:spPr bwMode="auto">
                  <a:xfrm>
                    <a:off x="3343" y="3257"/>
                    <a:ext cx="42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80" name="Rectangle 1716"/>
                  <p:cNvSpPr>
                    <a:spLocks noChangeArrowheads="1"/>
                  </p:cNvSpPr>
                  <p:nvPr/>
                </p:nvSpPr>
                <p:spPr bwMode="auto">
                  <a:xfrm>
                    <a:off x="3344" y="3258"/>
                    <a:ext cx="42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81" name="Rectangle 1717"/>
                  <p:cNvSpPr>
                    <a:spLocks noChangeArrowheads="1"/>
                  </p:cNvSpPr>
                  <p:nvPr/>
                </p:nvSpPr>
                <p:spPr bwMode="auto">
                  <a:xfrm>
                    <a:off x="3344" y="3259"/>
                    <a:ext cx="42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82" name="Rectangle 1718"/>
                  <p:cNvSpPr>
                    <a:spLocks noChangeArrowheads="1"/>
                  </p:cNvSpPr>
                  <p:nvPr/>
                </p:nvSpPr>
                <p:spPr bwMode="auto">
                  <a:xfrm>
                    <a:off x="3344" y="3260"/>
                    <a:ext cx="42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83" name="Rectangle 1719"/>
                  <p:cNvSpPr>
                    <a:spLocks noChangeArrowheads="1"/>
                  </p:cNvSpPr>
                  <p:nvPr/>
                </p:nvSpPr>
                <p:spPr bwMode="auto">
                  <a:xfrm>
                    <a:off x="3344" y="3260"/>
                    <a:ext cx="423" cy="2"/>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84" name="Rectangle 1720"/>
                  <p:cNvSpPr>
                    <a:spLocks noChangeArrowheads="1"/>
                  </p:cNvSpPr>
                  <p:nvPr/>
                </p:nvSpPr>
                <p:spPr bwMode="auto">
                  <a:xfrm>
                    <a:off x="3355" y="3262"/>
                    <a:ext cx="41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85" name="Rectangle 1721"/>
                  <p:cNvSpPr>
                    <a:spLocks noChangeArrowheads="1"/>
                  </p:cNvSpPr>
                  <p:nvPr/>
                </p:nvSpPr>
                <p:spPr bwMode="auto">
                  <a:xfrm>
                    <a:off x="3372" y="3263"/>
                    <a:ext cx="39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86" name="Rectangle 1722"/>
                  <p:cNvSpPr>
                    <a:spLocks noChangeArrowheads="1"/>
                  </p:cNvSpPr>
                  <p:nvPr/>
                </p:nvSpPr>
                <p:spPr bwMode="auto">
                  <a:xfrm>
                    <a:off x="3393" y="3264"/>
                    <a:ext cx="37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87" name="Rectangle 1723"/>
                  <p:cNvSpPr>
                    <a:spLocks noChangeArrowheads="1"/>
                  </p:cNvSpPr>
                  <p:nvPr/>
                </p:nvSpPr>
                <p:spPr bwMode="auto">
                  <a:xfrm>
                    <a:off x="3413" y="3265"/>
                    <a:ext cx="35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88" name="Rectangle 1724"/>
                  <p:cNvSpPr>
                    <a:spLocks noChangeArrowheads="1"/>
                  </p:cNvSpPr>
                  <p:nvPr/>
                </p:nvSpPr>
                <p:spPr bwMode="auto">
                  <a:xfrm>
                    <a:off x="3437" y="3265"/>
                    <a:ext cx="33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89" name="Rectangle 1725"/>
                  <p:cNvSpPr>
                    <a:spLocks noChangeArrowheads="1"/>
                  </p:cNvSpPr>
                  <p:nvPr/>
                </p:nvSpPr>
                <p:spPr bwMode="auto">
                  <a:xfrm>
                    <a:off x="3446" y="3266"/>
                    <a:ext cx="32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90" name="Rectangle 1726"/>
                  <p:cNvSpPr>
                    <a:spLocks noChangeArrowheads="1"/>
                  </p:cNvSpPr>
                  <p:nvPr/>
                </p:nvSpPr>
                <p:spPr bwMode="auto">
                  <a:xfrm>
                    <a:off x="3468" y="3267"/>
                    <a:ext cx="30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91" name="Rectangle 1727"/>
                  <p:cNvSpPr>
                    <a:spLocks noChangeArrowheads="1"/>
                  </p:cNvSpPr>
                  <p:nvPr/>
                </p:nvSpPr>
                <p:spPr bwMode="auto">
                  <a:xfrm>
                    <a:off x="3479" y="3268"/>
                    <a:ext cx="29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92" name="Rectangle 1728"/>
                  <p:cNvSpPr>
                    <a:spLocks noChangeArrowheads="1"/>
                  </p:cNvSpPr>
                  <p:nvPr/>
                </p:nvSpPr>
                <p:spPr bwMode="auto">
                  <a:xfrm>
                    <a:off x="3502" y="3269"/>
                    <a:ext cx="26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93" name="Rectangle 1729"/>
                  <p:cNvSpPr>
                    <a:spLocks noChangeArrowheads="1"/>
                  </p:cNvSpPr>
                  <p:nvPr/>
                </p:nvSpPr>
                <p:spPr bwMode="auto">
                  <a:xfrm>
                    <a:off x="3514" y="3269"/>
                    <a:ext cx="25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94" name="Rectangle 1730"/>
                  <p:cNvSpPr>
                    <a:spLocks noChangeArrowheads="1"/>
                  </p:cNvSpPr>
                  <p:nvPr/>
                </p:nvSpPr>
                <p:spPr bwMode="auto">
                  <a:xfrm>
                    <a:off x="3539" y="3270"/>
                    <a:ext cx="23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95" name="Rectangle 1731"/>
                  <p:cNvSpPr>
                    <a:spLocks noChangeArrowheads="1"/>
                  </p:cNvSpPr>
                  <p:nvPr/>
                </p:nvSpPr>
                <p:spPr bwMode="auto">
                  <a:xfrm>
                    <a:off x="3553" y="3271"/>
                    <a:ext cx="220"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96" name="Rectangle 1732"/>
                  <p:cNvSpPr>
                    <a:spLocks noChangeArrowheads="1"/>
                  </p:cNvSpPr>
                  <p:nvPr/>
                </p:nvSpPr>
                <p:spPr bwMode="auto">
                  <a:xfrm>
                    <a:off x="3567" y="3272"/>
                    <a:ext cx="20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97" name="Rectangle 1733"/>
                  <p:cNvSpPr>
                    <a:spLocks noChangeArrowheads="1"/>
                  </p:cNvSpPr>
                  <p:nvPr/>
                </p:nvSpPr>
                <p:spPr bwMode="auto">
                  <a:xfrm>
                    <a:off x="3582" y="3273"/>
                    <a:ext cx="19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98" name="Rectangle 1734"/>
                  <p:cNvSpPr>
                    <a:spLocks noChangeArrowheads="1"/>
                  </p:cNvSpPr>
                  <p:nvPr/>
                </p:nvSpPr>
                <p:spPr bwMode="auto">
                  <a:xfrm>
                    <a:off x="3613" y="3274"/>
                    <a:ext cx="160"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699" name="Rectangle 1735"/>
                  <p:cNvSpPr>
                    <a:spLocks noChangeArrowheads="1"/>
                  </p:cNvSpPr>
                  <p:nvPr/>
                </p:nvSpPr>
                <p:spPr bwMode="auto">
                  <a:xfrm>
                    <a:off x="3640" y="3274"/>
                    <a:ext cx="13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00" name="Rectangle 1736"/>
                  <p:cNvSpPr>
                    <a:spLocks noChangeArrowheads="1"/>
                  </p:cNvSpPr>
                  <p:nvPr/>
                </p:nvSpPr>
                <p:spPr bwMode="auto">
                  <a:xfrm>
                    <a:off x="3651" y="3275"/>
                    <a:ext cx="12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01" name="Rectangle 1737"/>
                  <p:cNvSpPr>
                    <a:spLocks noChangeArrowheads="1"/>
                  </p:cNvSpPr>
                  <p:nvPr/>
                </p:nvSpPr>
                <p:spPr bwMode="auto">
                  <a:xfrm>
                    <a:off x="3671" y="3276"/>
                    <a:ext cx="100"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02" name="Rectangle 1738"/>
                  <p:cNvSpPr>
                    <a:spLocks noChangeArrowheads="1"/>
                  </p:cNvSpPr>
                  <p:nvPr/>
                </p:nvSpPr>
                <p:spPr bwMode="auto">
                  <a:xfrm>
                    <a:off x="3681" y="3277"/>
                    <a:ext cx="90"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03" name="Rectangle 1739"/>
                  <p:cNvSpPr>
                    <a:spLocks noChangeArrowheads="1"/>
                  </p:cNvSpPr>
                  <p:nvPr/>
                </p:nvSpPr>
                <p:spPr bwMode="auto">
                  <a:xfrm>
                    <a:off x="3698" y="3278"/>
                    <a:ext cx="7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04" name="Rectangle 1740"/>
                  <p:cNvSpPr>
                    <a:spLocks noChangeArrowheads="1"/>
                  </p:cNvSpPr>
                  <p:nvPr/>
                </p:nvSpPr>
                <p:spPr bwMode="auto">
                  <a:xfrm>
                    <a:off x="3707" y="3278"/>
                    <a:ext cx="60"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05" name="Rectangle 1741"/>
                  <p:cNvSpPr>
                    <a:spLocks noChangeArrowheads="1"/>
                  </p:cNvSpPr>
                  <p:nvPr/>
                </p:nvSpPr>
                <p:spPr bwMode="auto">
                  <a:xfrm>
                    <a:off x="3730" y="3279"/>
                    <a:ext cx="3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06" name="Rectangle 1742"/>
                  <p:cNvSpPr>
                    <a:spLocks noChangeArrowheads="1"/>
                  </p:cNvSpPr>
                  <p:nvPr/>
                </p:nvSpPr>
                <p:spPr bwMode="auto">
                  <a:xfrm>
                    <a:off x="3384" y="3072"/>
                    <a:ext cx="5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07" name="Rectangle 1743"/>
                  <p:cNvSpPr>
                    <a:spLocks noChangeArrowheads="1"/>
                  </p:cNvSpPr>
                  <p:nvPr/>
                </p:nvSpPr>
                <p:spPr bwMode="auto">
                  <a:xfrm>
                    <a:off x="3335" y="3073"/>
                    <a:ext cx="13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08" name="Rectangle 1744"/>
                  <p:cNvSpPr>
                    <a:spLocks noChangeArrowheads="1"/>
                  </p:cNvSpPr>
                  <p:nvPr/>
                </p:nvSpPr>
                <p:spPr bwMode="auto">
                  <a:xfrm>
                    <a:off x="3312" y="3074"/>
                    <a:ext cx="17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09" name="Rectangle 1745"/>
                  <p:cNvSpPr>
                    <a:spLocks noChangeArrowheads="1"/>
                  </p:cNvSpPr>
                  <p:nvPr/>
                </p:nvSpPr>
                <p:spPr bwMode="auto">
                  <a:xfrm>
                    <a:off x="3303" y="3074"/>
                    <a:ext cx="19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10" name="Rectangle 1746"/>
                  <p:cNvSpPr>
                    <a:spLocks noChangeArrowheads="1"/>
                  </p:cNvSpPr>
                  <p:nvPr/>
                </p:nvSpPr>
                <p:spPr bwMode="auto">
                  <a:xfrm>
                    <a:off x="3283" y="3075"/>
                    <a:ext cx="22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11" name="Rectangle 1747"/>
                  <p:cNvSpPr>
                    <a:spLocks noChangeArrowheads="1"/>
                  </p:cNvSpPr>
                  <p:nvPr/>
                </p:nvSpPr>
                <p:spPr bwMode="auto">
                  <a:xfrm>
                    <a:off x="3270" y="3076"/>
                    <a:ext cx="24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12" name="Rectangle 1748"/>
                  <p:cNvSpPr>
                    <a:spLocks noChangeArrowheads="1"/>
                  </p:cNvSpPr>
                  <p:nvPr/>
                </p:nvSpPr>
                <p:spPr bwMode="auto">
                  <a:xfrm>
                    <a:off x="3259" y="3077"/>
                    <a:ext cx="26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13" name="Rectangle 1749"/>
                  <p:cNvSpPr>
                    <a:spLocks noChangeArrowheads="1"/>
                  </p:cNvSpPr>
                  <p:nvPr/>
                </p:nvSpPr>
                <p:spPr bwMode="auto">
                  <a:xfrm>
                    <a:off x="3247" y="3078"/>
                    <a:ext cx="28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14" name="Rectangle 1750"/>
                  <p:cNvSpPr>
                    <a:spLocks noChangeArrowheads="1"/>
                  </p:cNvSpPr>
                  <p:nvPr/>
                </p:nvSpPr>
                <p:spPr bwMode="auto">
                  <a:xfrm>
                    <a:off x="3227" y="3079"/>
                    <a:ext cx="30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15" name="Rectangle 1751"/>
                  <p:cNvSpPr>
                    <a:spLocks noChangeArrowheads="1"/>
                  </p:cNvSpPr>
                  <p:nvPr/>
                </p:nvSpPr>
                <p:spPr bwMode="auto">
                  <a:xfrm>
                    <a:off x="3218" y="3079"/>
                    <a:ext cx="32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16" name="Rectangle 1752"/>
                  <p:cNvSpPr>
                    <a:spLocks noChangeArrowheads="1"/>
                  </p:cNvSpPr>
                  <p:nvPr/>
                </p:nvSpPr>
                <p:spPr bwMode="auto">
                  <a:xfrm>
                    <a:off x="3209" y="3080"/>
                    <a:ext cx="33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17" name="Rectangle 1753"/>
                  <p:cNvSpPr>
                    <a:spLocks noChangeArrowheads="1"/>
                  </p:cNvSpPr>
                  <p:nvPr/>
                </p:nvSpPr>
                <p:spPr bwMode="auto">
                  <a:xfrm>
                    <a:off x="3200" y="3081"/>
                    <a:ext cx="35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18" name="Rectangle 1754"/>
                  <p:cNvSpPr>
                    <a:spLocks noChangeArrowheads="1"/>
                  </p:cNvSpPr>
                  <p:nvPr/>
                </p:nvSpPr>
                <p:spPr bwMode="auto">
                  <a:xfrm>
                    <a:off x="3191" y="3082"/>
                    <a:ext cx="36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19" name="Rectangle 1755"/>
                  <p:cNvSpPr>
                    <a:spLocks noChangeArrowheads="1"/>
                  </p:cNvSpPr>
                  <p:nvPr/>
                </p:nvSpPr>
                <p:spPr bwMode="auto">
                  <a:xfrm>
                    <a:off x="3182" y="3083"/>
                    <a:ext cx="38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20" name="Rectangle 1756"/>
                  <p:cNvSpPr>
                    <a:spLocks noChangeArrowheads="1"/>
                  </p:cNvSpPr>
                  <p:nvPr/>
                </p:nvSpPr>
                <p:spPr bwMode="auto">
                  <a:xfrm>
                    <a:off x="3166" y="3083"/>
                    <a:ext cx="40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21" name="Rectangle 1757"/>
                  <p:cNvSpPr>
                    <a:spLocks noChangeArrowheads="1"/>
                  </p:cNvSpPr>
                  <p:nvPr/>
                </p:nvSpPr>
                <p:spPr bwMode="auto">
                  <a:xfrm>
                    <a:off x="3159" y="3084"/>
                    <a:ext cx="41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22" name="Rectangle 1758"/>
                  <p:cNvSpPr>
                    <a:spLocks noChangeArrowheads="1"/>
                  </p:cNvSpPr>
                  <p:nvPr/>
                </p:nvSpPr>
                <p:spPr bwMode="auto">
                  <a:xfrm>
                    <a:off x="3152" y="3085"/>
                    <a:ext cx="42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23" name="Rectangle 1759"/>
                  <p:cNvSpPr>
                    <a:spLocks noChangeArrowheads="1"/>
                  </p:cNvSpPr>
                  <p:nvPr/>
                </p:nvSpPr>
                <p:spPr bwMode="auto">
                  <a:xfrm>
                    <a:off x="3145" y="3086"/>
                    <a:ext cx="44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24" name="Rectangle 1760"/>
                  <p:cNvSpPr>
                    <a:spLocks noChangeArrowheads="1"/>
                  </p:cNvSpPr>
                  <p:nvPr/>
                </p:nvSpPr>
                <p:spPr bwMode="auto">
                  <a:xfrm>
                    <a:off x="3138" y="3087"/>
                    <a:ext cx="45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25" name="Rectangle 1761"/>
                  <p:cNvSpPr>
                    <a:spLocks noChangeArrowheads="1"/>
                  </p:cNvSpPr>
                  <p:nvPr/>
                </p:nvSpPr>
                <p:spPr bwMode="auto">
                  <a:xfrm>
                    <a:off x="3131" y="3088"/>
                    <a:ext cx="46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26" name="Rectangle 1762"/>
                  <p:cNvSpPr>
                    <a:spLocks noChangeArrowheads="1"/>
                  </p:cNvSpPr>
                  <p:nvPr/>
                </p:nvSpPr>
                <p:spPr bwMode="auto">
                  <a:xfrm>
                    <a:off x="3123" y="3088"/>
                    <a:ext cx="47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27" name="Rectangle 1763"/>
                  <p:cNvSpPr>
                    <a:spLocks noChangeArrowheads="1"/>
                  </p:cNvSpPr>
                  <p:nvPr/>
                </p:nvSpPr>
                <p:spPr bwMode="auto">
                  <a:xfrm>
                    <a:off x="3117" y="3089"/>
                    <a:ext cx="49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28" name="Rectangle 1764"/>
                  <p:cNvSpPr>
                    <a:spLocks noChangeArrowheads="1"/>
                  </p:cNvSpPr>
                  <p:nvPr/>
                </p:nvSpPr>
                <p:spPr bwMode="auto">
                  <a:xfrm>
                    <a:off x="3105" y="3090"/>
                    <a:ext cx="50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29" name="Rectangle 1765"/>
                  <p:cNvSpPr>
                    <a:spLocks noChangeArrowheads="1"/>
                  </p:cNvSpPr>
                  <p:nvPr/>
                </p:nvSpPr>
                <p:spPr bwMode="auto">
                  <a:xfrm>
                    <a:off x="3100" y="3091"/>
                    <a:ext cx="51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30" name="Rectangle 1766"/>
                  <p:cNvSpPr>
                    <a:spLocks noChangeArrowheads="1"/>
                  </p:cNvSpPr>
                  <p:nvPr/>
                </p:nvSpPr>
                <p:spPr bwMode="auto">
                  <a:xfrm>
                    <a:off x="3095" y="3092"/>
                    <a:ext cx="52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31" name="Rectangle 1767"/>
                  <p:cNvSpPr>
                    <a:spLocks noChangeArrowheads="1"/>
                  </p:cNvSpPr>
                  <p:nvPr/>
                </p:nvSpPr>
                <p:spPr bwMode="auto">
                  <a:xfrm>
                    <a:off x="3090" y="3092"/>
                    <a:ext cx="53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32" name="Rectangle 1768"/>
                  <p:cNvSpPr>
                    <a:spLocks noChangeArrowheads="1"/>
                  </p:cNvSpPr>
                  <p:nvPr/>
                </p:nvSpPr>
                <p:spPr bwMode="auto">
                  <a:xfrm>
                    <a:off x="3085" y="3093"/>
                    <a:ext cx="54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33" name="Rectangle 1769"/>
                  <p:cNvSpPr>
                    <a:spLocks noChangeArrowheads="1"/>
                  </p:cNvSpPr>
                  <p:nvPr/>
                </p:nvSpPr>
                <p:spPr bwMode="auto">
                  <a:xfrm>
                    <a:off x="3080" y="3094"/>
                    <a:ext cx="55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34" name="Rectangle 1770"/>
                  <p:cNvSpPr>
                    <a:spLocks noChangeArrowheads="1"/>
                  </p:cNvSpPr>
                  <p:nvPr/>
                </p:nvSpPr>
                <p:spPr bwMode="auto">
                  <a:xfrm>
                    <a:off x="3075" y="3095"/>
                    <a:ext cx="56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35" name="Rectangle 1771"/>
                  <p:cNvSpPr>
                    <a:spLocks noChangeArrowheads="1"/>
                  </p:cNvSpPr>
                  <p:nvPr/>
                </p:nvSpPr>
                <p:spPr bwMode="auto">
                  <a:xfrm>
                    <a:off x="3070" y="3096"/>
                    <a:ext cx="56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36" name="Rectangle 1772"/>
                  <p:cNvSpPr>
                    <a:spLocks noChangeArrowheads="1"/>
                  </p:cNvSpPr>
                  <p:nvPr/>
                </p:nvSpPr>
                <p:spPr bwMode="auto">
                  <a:xfrm>
                    <a:off x="3065" y="3097"/>
                    <a:ext cx="57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37" name="Rectangle 1773"/>
                  <p:cNvSpPr>
                    <a:spLocks noChangeArrowheads="1"/>
                  </p:cNvSpPr>
                  <p:nvPr/>
                </p:nvSpPr>
                <p:spPr bwMode="auto">
                  <a:xfrm>
                    <a:off x="3060" y="3097"/>
                    <a:ext cx="58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38" name="Rectangle 1774"/>
                  <p:cNvSpPr>
                    <a:spLocks noChangeArrowheads="1"/>
                  </p:cNvSpPr>
                  <p:nvPr/>
                </p:nvSpPr>
                <p:spPr bwMode="auto">
                  <a:xfrm>
                    <a:off x="3055" y="3098"/>
                    <a:ext cx="21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39" name="Rectangle 1775"/>
                  <p:cNvSpPr>
                    <a:spLocks noChangeArrowheads="1"/>
                  </p:cNvSpPr>
                  <p:nvPr/>
                </p:nvSpPr>
                <p:spPr bwMode="auto">
                  <a:xfrm>
                    <a:off x="3293" y="3098"/>
                    <a:ext cx="34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40" name="Rectangle 1776"/>
                  <p:cNvSpPr>
                    <a:spLocks noChangeArrowheads="1"/>
                  </p:cNvSpPr>
                  <p:nvPr/>
                </p:nvSpPr>
                <p:spPr bwMode="auto">
                  <a:xfrm>
                    <a:off x="3050" y="3099"/>
                    <a:ext cx="21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41" name="Rectangle 1777"/>
                  <p:cNvSpPr>
                    <a:spLocks noChangeArrowheads="1"/>
                  </p:cNvSpPr>
                  <p:nvPr/>
                </p:nvSpPr>
                <p:spPr bwMode="auto">
                  <a:xfrm>
                    <a:off x="3293" y="3099"/>
                    <a:ext cx="33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42" name="Rectangle 1778"/>
                  <p:cNvSpPr>
                    <a:spLocks noChangeArrowheads="1"/>
                  </p:cNvSpPr>
                  <p:nvPr/>
                </p:nvSpPr>
                <p:spPr bwMode="auto">
                  <a:xfrm>
                    <a:off x="3044" y="3100"/>
                    <a:ext cx="20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43" name="Rectangle 1779"/>
                  <p:cNvSpPr>
                    <a:spLocks noChangeArrowheads="1"/>
                  </p:cNvSpPr>
                  <p:nvPr/>
                </p:nvSpPr>
                <p:spPr bwMode="auto">
                  <a:xfrm>
                    <a:off x="3293" y="3100"/>
                    <a:ext cx="5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44" name="Rectangle 1780"/>
                  <p:cNvSpPr>
                    <a:spLocks noChangeArrowheads="1"/>
                  </p:cNvSpPr>
                  <p:nvPr/>
                </p:nvSpPr>
                <p:spPr bwMode="auto">
                  <a:xfrm>
                    <a:off x="3363" y="3100"/>
                    <a:ext cx="24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45" name="Rectangle 1781"/>
                  <p:cNvSpPr>
                    <a:spLocks noChangeArrowheads="1"/>
                  </p:cNvSpPr>
                  <p:nvPr/>
                </p:nvSpPr>
                <p:spPr bwMode="auto">
                  <a:xfrm>
                    <a:off x="3043" y="3101"/>
                    <a:ext cx="18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46" name="Rectangle 1782"/>
                  <p:cNvSpPr>
                    <a:spLocks noChangeArrowheads="1"/>
                  </p:cNvSpPr>
                  <p:nvPr/>
                </p:nvSpPr>
                <p:spPr bwMode="auto">
                  <a:xfrm>
                    <a:off x="3394" y="3101"/>
                    <a:ext cx="21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47" name="Rectangle 1783"/>
                  <p:cNvSpPr>
                    <a:spLocks noChangeArrowheads="1"/>
                  </p:cNvSpPr>
                  <p:nvPr/>
                </p:nvSpPr>
                <p:spPr bwMode="auto">
                  <a:xfrm>
                    <a:off x="3042" y="3101"/>
                    <a:ext cx="17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48" name="Rectangle 1784"/>
                  <p:cNvSpPr>
                    <a:spLocks noChangeArrowheads="1"/>
                  </p:cNvSpPr>
                  <p:nvPr/>
                </p:nvSpPr>
                <p:spPr bwMode="auto">
                  <a:xfrm>
                    <a:off x="3292" y="3101"/>
                    <a:ext cx="5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49" name="Rectangle 1785"/>
                  <p:cNvSpPr>
                    <a:spLocks noChangeArrowheads="1"/>
                  </p:cNvSpPr>
                  <p:nvPr/>
                </p:nvSpPr>
                <p:spPr bwMode="auto">
                  <a:xfrm>
                    <a:off x="3406" y="3101"/>
                    <a:ext cx="20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50" name="Rectangle 1786"/>
                  <p:cNvSpPr>
                    <a:spLocks noChangeArrowheads="1"/>
                  </p:cNvSpPr>
                  <p:nvPr/>
                </p:nvSpPr>
                <p:spPr bwMode="auto">
                  <a:xfrm>
                    <a:off x="3040" y="3102"/>
                    <a:ext cx="15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51" name="Rectangle 1787"/>
                  <p:cNvSpPr>
                    <a:spLocks noChangeArrowheads="1"/>
                  </p:cNvSpPr>
                  <p:nvPr/>
                </p:nvSpPr>
                <p:spPr bwMode="auto">
                  <a:xfrm>
                    <a:off x="3429" y="3102"/>
                    <a:ext cx="18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52" name="Rectangle 1788"/>
                  <p:cNvSpPr>
                    <a:spLocks noChangeArrowheads="1"/>
                  </p:cNvSpPr>
                  <p:nvPr/>
                </p:nvSpPr>
                <p:spPr bwMode="auto">
                  <a:xfrm>
                    <a:off x="3038" y="3103"/>
                    <a:ext cx="15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53" name="Rectangle 1789"/>
                  <p:cNvSpPr>
                    <a:spLocks noChangeArrowheads="1"/>
                  </p:cNvSpPr>
                  <p:nvPr/>
                </p:nvSpPr>
                <p:spPr bwMode="auto">
                  <a:xfrm>
                    <a:off x="3440" y="3103"/>
                    <a:ext cx="17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54" name="Rectangle 1790"/>
                  <p:cNvSpPr>
                    <a:spLocks noChangeArrowheads="1"/>
                  </p:cNvSpPr>
                  <p:nvPr/>
                </p:nvSpPr>
                <p:spPr bwMode="auto">
                  <a:xfrm>
                    <a:off x="3038" y="3104"/>
                    <a:ext cx="14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55" name="Rectangle 1791"/>
                  <p:cNvSpPr>
                    <a:spLocks noChangeArrowheads="1"/>
                  </p:cNvSpPr>
                  <p:nvPr/>
                </p:nvSpPr>
                <p:spPr bwMode="auto">
                  <a:xfrm>
                    <a:off x="3459" y="3104"/>
                    <a:ext cx="15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56" name="Rectangle 1792"/>
                  <p:cNvSpPr>
                    <a:spLocks noChangeArrowheads="1"/>
                  </p:cNvSpPr>
                  <p:nvPr/>
                </p:nvSpPr>
                <p:spPr bwMode="auto">
                  <a:xfrm>
                    <a:off x="3036" y="3105"/>
                    <a:ext cx="14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57" name="Rectangle 1793"/>
                  <p:cNvSpPr>
                    <a:spLocks noChangeArrowheads="1"/>
                  </p:cNvSpPr>
                  <p:nvPr/>
                </p:nvSpPr>
                <p:spPr bwMode="auto">
                  <a:xfrm>
                    <a:off x="3466" y="3105"/>
                    <a:ext cx="14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58" name="Rectangle 1794"/>
                  <p:cNvSpPr>
                    <a:spLocks noChangeArrowheads="1"/>
                  </p:cNvSpPr>
                  <p:nvPr/>
                </p:nvSpPr>
                <p:spPr bwMode="auto">
                  <a:xfrm>
                    <a:off x="3034" y="3106"/>
                    <a:ext cx="13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59" name="Rectangle 1795"/>
                  <p:cNvSpPr>
                    <a:spLocks noChangeArrowheads="1"/>
                  </p:cNvSpPr>
                  <p:nvPr/>
                </p:nvSpPr>
                <p:spPr bwMode="auto">
                  <a:xfrm>
                    <a:off x="3292" y="3102"/>
                    <a:ext cx="51" cy="4"/>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60" name="Rectangle 1796"/>
                  <p:cNvSpPr>
                    <a:spLocks noChangeArrowheads="1"/>
                  </p:cNvSpPr>
                  <p:nvPr/>
                </p:nvSpPr>
                <p:spPr bwMode="auto">
                  <a:xfrm>
                    <a:off x="3474" y="3106"/>
                    <a:ext cx="14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61" name="Rectangle 1797"/>
                  <p:cNvSpPr>
                    <a:spLocks noChangeArrowheads="1"/>
                  </p:cNvSpPr>
                  <p:nvPr/>
                </p:nvSpPr>
                <p:spPr bwMode="auto">
                  <a:xfrm>
                    <a:off x="3034" y="3106"/>
                    <a:ext cx="12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62" name="Rectangle 1798"/>
                  <p:cNvSpPr>
                    <a:spLocks noChangeArrowheads="1"/>
                  </p:cNvSpPr>
                  <p:nvPr/>
                </p:nvSpPr>
                <p:spPr bwMode="auto">
                  <a:xfrm>
                    <a:off x="3488" y="3106"/>
                    <a:ext cx="12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63" name="Rectangle 1799"/>
                  <p:cNvSpPr>
                    <a:spLocks noChangeArrowheads="1"/>
                  </p:cNvSpPr>
                  <p:nvPr/>
                </p:nvSpPr>
                <p:spPr bwMode="auto">
                  <a:xfrm>
                    <a:off x="3032" y="3107"/>
                    <a:ext cx="11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64" name="Rectangle 1800"/>
                  <p:cNvSpPr>
                    <a:spLocks noChangeArrowheads="1"/>
                  </p:cNvSpPr>
                  <p:nvPr/>
                </p:nvSpPr>
                <p:spPr bwMode="auto">
                  <a:xfrm>
                    <a:off x="3291" y="3106"/>
                    <a:ext cx="52" cy="2"/>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65" name="Rectangle 1801"/>
                  <p:cNvSpPr>
                    <a:spLocks noChangeArrowheads="1"/>
                  </p:cNvSpPr>
                  <p:nvPr/>
                </p:nvSpPr>
                <p:spPr bwMode="auto">
                  <a:xfrm>
                    <a:off x="3495" y="3107"/>
                    <a:ext cx="12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66" name="Rectangle 1802"/>
                  <p:cNvSpPr>
                    <a:spLocks noChangeArrowheads="1"/>
                  </p:cNvSpPr>
                  <p:nvPr/>
                </p:nvSpPr>
                <p:spPr bwMode="auto">
                  <a:xfrm>
                    <a:off x="3031" y="3108"/>
                    <a:ext cx="11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767" name="Rectangle 1803"/>
                  <p:cNvSpPr>
                    <a:spLocks noChangeArrowheads="1"/>
                  </p:cNvSpPr>
                  <p:nvPr/>
                </p:nvSpPr>
                <p:spPr bwMode="auto">
                  <a:xfrm>
                    <a:off x="3502" y="3108"/>
                    <a:ext cx="11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5142" name="Group 1804"/>
                <p:cNvGrpSpPr>
                  <a:grpSpLocks/>
                </p:cNvGrpSpPr>
                <p:nvPr/>
              </p:nvGrpSpPr>
              <p:grpSpPr bwMode="auto">
                <a:xfrm>
                  <a:off x="2940" y="3108"/>
                  <a:ext cx="786" cy="75"/>
                  <a:chOff x="2940" y="3108"/>
                  <a:chExt cx="786" cy="75"/>
                </a:xfrm>
              </p:grpSpPr>
              <p:sp>
                <p:nvSpPr>
                  <p:cNvPr id="6368" name="Rectangle 1805"/>
                  <p:cNvSpPr>
                    <a:spLocks noChangeArrowheads="1"/>
                  </p:cNvSpPr>
                  <p:nvPr/>
                </p:nvSpPr>
                <p:spPr bwMode="auto">
                  <a:xfrm>
                    <a:off x="3029" y="3109"/>
                    <a:ext cx="11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69" name="Rectangle 1806"/>
                  <p:cNvSpPr>
                    <a:spLocks noChangeArrowheads="1"/>
                  </p:cNvSpPr>
                  <p:nvPr/>
                </p:nvSpPr>
                <p:spPr bwMode="auto">
                  <a:xfrm>
                    <a:off x="3512" y="3109"/>
                    <a:ext cx="10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70" name="Rectangle 1807"/>
                  <p:cNvSpPr>
                    <a:spLocks noChangeArrowheads="1"/>
                  </p:cNvSpPr>
                  <p:nvPr/>
                </p:nvSpPr>
                <p:spPr bwMode="auto">
                  <a:xfrm>
                    <a:off x="3029" y="3110"/>
                    <a:ext cx="10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71" name="Rectangle 1808"/>
                  <p:cNvSpPr>
                    <a:spLocks noChangeArrowheads="1"/>
                  </p:cNvSpPr>
                  <p:nvPr/>
                </p:nvSpPr>
                <p:spPr bwMode="auto">
                  <a:xfrm>
                    <a:off x="3517" y="3110"/>
                    <a:ext cx="10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72" name="Rectangle 1809"/>
                  <p:cNvSpPr>
                    <a:spLocks noChangeArrowheads="1"/>
                  </p:cNvSpPr>
                  <p:nvPr/>
                </p:nvSpPr>
                <p:spPr bwMode="auto">
                  <a:xfrm>
                    <a:off x="3027" y="3111"/>
                    <a:ext cx="9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73" name="Rectangle 1810"/>
                  <p:cNvSpPr>
                    <a:spLocks noChangeArrowheads="1"/>
                  </p:cNvSpPr>
                  <p:nvPr/>
                </p:nvSpPr>
                <p:spPr bwMode="auto">
                  <a:xfrm>
                    <a:off x="3521" y="3111"/>
                    <a:ext cx="10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74" name="Rectangle 1811"/>
                  <p:cNvSpPr>
                    <a:spLocks noChangeArrowheads="1"/>
                  </p:cNvSpPr>
                  <p:nvPr/>
                </p:nvSpPr>
                <p:spPr bwMode="auto">
                  <a:xfrm>
                    <a:off x="3026" y="3111"/>
                    <a:ext cx="9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75" name="Rectangle 1812"/>
                  <p:cNvSpPr>
                    <a:spLocks noChangeArrowheads="1"/>
                  </p:cNvSpPr>
                  <p:nvPr/>
                </p:nvSpPr>
                <p:spPr bwMode="auto">
                  <a:xfrm>
                    <a:off x="3291" y="3108"/>
                    <a:ext cx="51" cy="4"/>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76" name="Rectangle 1813"/>
                  <p:cNvSpPr>
                    <a:spLocks noChangeArrowheads="1"/>
                  </p:cNvSpPr>
                  <p:nvPr/>
                </p:nvSpPr>
                <p:spPr bwMode="auto">
                  <a:xfrm>
                    <a:off x="3526" y="3111"/>
                    <a:ext cx="9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77" name="Rectangle 1814"/>
                  <p:cNvSpPr>
                    <a:spLocks noChangeArrowheads="1"/>
                  </p:cNvSpPr>
                  <p:nvPr/>
                </p:nvSpPr>
                <p:spPr bwMode="auto">
                  <a:xfrm>
                    <a:off x="3024" y="3112"/>
                    <a:ext cx="8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78" name="Rectangle 1815"/>
                  <p:cNvSpPr>
                    <a:spLocks noChangeArrowheads="1"/>
                  </p:cNvSpPr>
                  <p:nvPr/>
                </p:nvSpPr>
                <p:spPr bwMode="auto">
                  <a:xfrm>
                    <a:off x="3534" y="3112"/>
                    <a:ext cx="9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79" name="Rectangle 1816"/>
                  <p:cNvSpPr>
                    <a:spLocks noChangeArrowheads="1"/>
                  </p:cNvSpPr>
                  <p:nvPr/>
                </p:nvSpPr>
                <p:spPr bwMode="auto">
                  <a:xfrm>
                    <a:off x="3024" y="3113"/>
                    <a:ext cx="8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80" name="Rectangle 1817"/>
                  <p:cNvSpPr>
                    <a:spLocks noChangeArrowheads="1"/>
                  </p:cNvSpPr>
                  <p:nvPr/>
                </p:nvSpPr>
                <p:spPr bwMode="auto">
                  <a:xfrm>
                    <a:off x="3539" y="3113"/>
                    <a:ext cx="8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81" name="Rectangle 1818"/>
                  <p:cNvSpPr>
                    <a:spLocks noChangeArrowheads="1"/>
                  </p:cNvSpPr>
                  <p:nvPr/>
                </p:nvSpPr>
                <p:spPr bwMode="auto">
                  <a:xfrm>
                    <a:off x="3023" y="3114"/>
                    <a:ext cx="8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82" name="Rectangle 1819"/>
                  <p:cNvSpPr>
                    <a:spLocks noChangeArrowheads="1"/>
                  </p:cNvSpPr>
                  <p:nvPr/>
                </p:nvSpPr>
                <p:spPr bwMode="auto">
                  <a:xfrm>
                    <a:off x="3290" y="3112"/>
                    <a:ext cx="52" cy="3"/>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83" name="Rectangle 1820"/>
                  <p:cNvSpPr>
                    <a:spLocks noChangeArrowheads="1"/>
                  </p:cNvSpPr>
                  <p:nvPr/>
                </p:nvSpPr>
                <p:spPr bwMode="auto">
                  <a:xfrm>
                    <a:off x="3543" y="3114"/>
                    <a:ext cx="8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84" name="Rectangle 1821"/>
                  <p:cNvSpPr>
                    <a:spLocks noChangeArrowheads="1"/>
                  </p:cNvSpPr>
                  <p:nvPr/>
                </p:nvSpPr>
                <p:spPr bwMode="auto">
                  <a:xfrm>
                    <a:off x="3021" y="3115"/>
                    <a:ext cx="7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85" name="Rectangle 1822"/>
                  <p:cNvSpPr>
                    <a:spLocks noChangeArrowheads="1"/>
                  </p:cNvSpPr>
                  <p:nvPr/>
                </p:nvSpPr>
                <p:spPr bwMode="auto">
                  <a:xfrm>
                    <a:off x="3547" y="3115"/>
                    <a:ext cx="8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86" name="Rectangle 1823"/>
                  <p:cNvSpPr>
                    <a:spLocks noChangeArrowheads="1"/>
                  </p:cNvSpPr>
                  <p:nvPr/>
                </p:nvSpPr>
                <p:spPr bwMode="auto">
                  <a:xfrm>
                    <a:off x="3020" y="3115"/>
                    <a:ext cx="7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87" name="Rectangle 1824"/>
                  <p:cNvSpPr>
                    <a:spLocks noChangeArrowheads="1"/>
                  </p:cNvSpPr>
                  <p:nvPr/>
                </p:nvSpPr>
                <p:spPr bwMode="auto">
                  <a:xfrm>
                    <a:off x="3553" y="3115"/>
                    <a:ext cx="7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88" name="Rectangle 1825"/>
                  <p:cNvSpPr>
                    <a:spLocks noChangeArrowheads="1"/>
                  </p:cNvSpPr>
                  <p:nvPr/>
                </p:nvSpPr>
                <p:spPr bwMode="auto">
                  <a:xfrm>
                    <a:off x="3019" y="3116"/>
                    <a:ext cx="7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89" name="Rectangle 1826"/>
                  <p:cNvSpPr>
                    <a:spLocks noChangeArrowheads="1"/>
                  </p:cNvSpPr>
                  <p:nvPr/>
                </p:nvSpPr>
                <p:spPr bwMode="auto">
                  <a:xfrm>
                    <a:off x="3556" y="3116"/>
                    <a:ext cx="7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90" name="Rectangle 1827"/>
                  <p:cNvSpPr>
                    <a:spLocks noChangeArrowheads="1"/>
                  </p:cNvSpPr>
                  <p:nvPr/>
                </p:nvSpPr>
                <p:spPr bwMode="auto">
                  <a:xfrm>
                    <a:off x="3018" y="3117"/>
                    <a:ext cx="6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91" name="Rectangle 1828"/>
                  <p:cNvSpPr>
                    <a:spLocks noChangeArrowheads="1"/>
                  </p:cNvSpPr>
                  <p:nvPr/>
                </p:nvSpPr>
                <p:spPr bwMode="auto">
                  <a:xfrm>
                    <a:off x="3290" y="3115"/>
                    <a:ext cx="51" cy="3"/>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92" name="Rectangle 1829"/>
                  <p:cNvSpPr>
                    <a:spLocks noChangeArrowheads="1"/>
                  </p:cNvSpPr>
                  <p:nvPr/>
                </p:nvSpPr>
                <p:spPr bwMode="auto">
                  <a:xfrm>
                    <a:off x="3558" y="3117"/>
                    <a:ext cx="7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93" name="Rectangle 1830"/>
                  <p:cNvSpPr>
                    <a:spLocks noChangeArrowheads="1"/>
                  </p:cNvSpPr>
                  <p:nvPr/>
                </p:nvSpPr>
                <p:spPr bwMode="auto">
                  <a:xfrm>
                    <a:off x="3017" y="3118"/>
                    <a:ext cx="6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94" name="Rectangle 1831"/>
                  <p:cNvSpPr>
                    <a:spLocks noChangeArrowheads="1"/>
                  </p:cNvSpPr>
                  <p:nvPr/>
                </p:nvSpPr>
                <p:spPr bwMode="auto">
                  <a:xfrm>
                    <a:off x="3561" y="3118"/>
                    <a:ext cx="7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95" name="Rectangle 1832"/>
                  <p:cNvSpPr>
                    <a:spLocks noChangeArrowheads="1"/>
                  </p:cNvSpPr>
                  <p:nvPr/>
                </p:nvSpPr>
                <p:spPr bwMode="auto">
                  <a:xfrm>
                    <a:off x="3015" y="3119"/>
                    <a:ext cx="6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96" name="Rectangle 1833"/>
                  <p:cNvSpPr>
                    <a:spLocks noChangeArrowheads="1"/>
                  </p:cNvSpPr>
                  <p:nvPr/>
                </p:nvSpPr>
                <p:spPr bwMode="auto">
                  <a:xfrm>
                    <a:off x="3564" y="3119"/>
                    <a:ext cx="7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97" name="Rectangle 1834"/>
                  <p:cNvSpPr>
                    <a:spLocks noChangeArrowheads="1"/>
                  </p:cNvSpPr>
                  <p:nvPr/>
                </p:nvSpPr>
                <p:spPr bwMode="auto">
                  <a:xfrm>
                    <a:off x="3015" y="3120"/>
                    <a:ext cx="5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98" name="Rectangle 1835"/>
                  <p:cNvSpPr>
                    <a:spLocks noChangeArrowheads="1"/>
                  </p:cNvSpPr>
                  <p:nvPr/>
                </p:nvSpPr>
                <p:spPr bwMode="auto">
                  <a:xfrm>
                    <a:off x="3289" y="3118"/>
                    <a:ext cx="52" cy="2"/>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99" name="Rectangle 1836"/>
                  <p:cNvSpPr>
                    <a:spLocks noChangeArrowheads="1"/>
                  </p:cNvSpPr>
                  <p:nvPr/>
                </p:nvSpPr>
                <p:spPr bwMode="auto">
                  <a:xfrm>
                    <a:off x="3568" y="3120"/>
                    <a:ext cx="6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00" name="Rectangle 1837"/>
                  <p:cNvSpPr>
                    <a:spLocks noChangeArrowheads="1"/>
                  </p:cNvSpPr>
                  <p:nvPr/>
                </p:nvSpPr>
                <p:spPr bwMode="auto">
                  <a:xfrm>
                    <a:off x="3013" y="3120"/>
                    <a:ext cx="5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01" name="Rectangle 1838"/>
                  <p:cNvSpPr>
                    <a:spLocks noChangeArrowheads="1"/>
                  </p:cNvSpPr>
                  <p:nvPr/>
                </p:nvSpPr>
                <p:spPr bwMode="auto">
                  <a:xfrm>
                    <a:off x="3570" y="3120"/>
                    <a:ext cx="6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02" name="Rectangle 1839"/>
                  <p:cNvSpPr>
                    <a:spLocks noChangeArrowheads="1"/>
                  </p:cNvSpPr>
                  <p:nvPr/>
                </p:nvSpPr>
                <p:spPr bwMode="auto">
                  <a:xfrm>
                    <a:off x="3012" y="3121"/>
                    <a:ext cx="5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03" name="Rectangle 1840"/>
                  <p:cNvSpPr>
                    <a:spLocks noChangeArrowheads="1"/>
                  </p:cNvSpPr>
                  <p:nvPr/>
                </p:nvSpPr>
                <p:spPr bwMode="auto">
                  <a:xfrm>
                    <a:off x="3572" y="3121"/>
                    <a:ext cx="6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04" name="Rectangle 1841"/>
                  <p:cNvSpPr>
                    <a:spLocks noChangeArrowheads="1"/>
                  </p:cNvSpPr>
                  <p:nvPr/>
                </p:nvSpPr>
                <p:spPr bwMode="auto">
                  <a:xfrm>
                    <a:off x="3011" y="3122"/>
                    <a:ext cx="4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05" name="Rectangle 1842"/>
                  <p:cNvSpPr>
                    <a:spLocks noChangeArrowheads="1"/>
                  </p:cNvSpPr>
                  <p:nvPr/>
                </p:nvSpPr>
                <p:spPr bwMode="auto">
                  <a:xfrm>
                    <a:off x="3575" y="3122"/>
                    <a:ext cx="6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06" name="Rectangle 1843"/>
                  <p:cNvSpPr>
                    <a:spLocks noChangeArrowheads="1"/>
                  </p:cNvSpPr>
                  <p:nvPr/>
                </p:nvSpPr>
                <p:spPr bwMode="auto">
                  <a:xfrm>
                    <a:off x="3010" y="3123"/>
                    <a:ext cx="4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07" name="Rectangle 1844"/>
                  <p:cNvSpPr>
                    <a:spLocks noChangeArrowheads="1"/>
                  </p:cNvSpPr>
                  <p:nvPr/>
                </p:nvSpPr>
                <p:spPr bwMode="auto">
                  <a:xfrm>
                    <a:off x="3289" y="3120"/>
                    <a:ext cx="51" cy="4"/>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08" name="Rectangle 1845"/>
                  <p:cNvSpPr>
                    <a:spLocks noChangeArrowheads="1"/>
                  </p:cNvSpPr>
                  <p:nvPr/>
                </p:nvSpPr>
                <p:spPr bwMode="auto">
                  <a:xfrm>
                    <a:off x="3576" y="3123"/>
                    <a:ext cx="6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09" name="Rectangle 1846"/>
                  <p:cNvSpPr>
                    <a:spLocks noChangeArrowheads="1"/>
                  </p:cNvSpPr>
                  <p:nvPr/>
                </p:nvSpPr>
                <p:spPr bwMode="auto">
                  <a:xfrm>
                    <a:off x="3009" y="3124"/>
                    <a:ext cx="4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10" name="Rectangle 1847"/>
                  <p:cNvSpPr>
                    <a:spLocks noChangeArrowheads="1"/>
                  </p:cNvSpPr>
                  <p:nvPr/>
                </p:nvSpPr>
                <p:spPr bwMode="auto">
                  <a:xfrm>
                    <a:off x="3578" y="3124"/>
                    <a:ext cx="6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11" name="Rectangle 1848"/>
                  <p:cNvSpPr>
                    <a:spLocks noChangeArrowheads="1"/>
                  </p:cNvSpPr>
                  <p:nvPr/>
                </p:nvSpPr>
                <p:spPr bwMode="auto">
                  <a:xfrm>
                    <a:off x="3008" y="3124"/>
                    <a:ext cx="4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12" name="Rectangle 1849"/>
                  <p:cNvSpPr>
                    <a:spLocks noChangeArrowheads="1"/>
                  </p:cNvSpPr>
                  <p:nvPr/>
                </p:nvSpPr>
                <p:spPr bwMode="auto">
                  <a:xfrm>
                    <a:off x="3579" y="3124"/>
                    <a:ext cx="6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13" name="Rectangle 1850"/>
                  <p:cNvSpPr>
                    <a:spLocks noChangeArrowheads="1"/>
                  </p:cNvSpPr>
                  <p:nvPr/>
                </p:nvSpPr>
                <p:spPr bwMode="auto">
                  <a:xfrm>
                    <a:off x="3007" y="3125"/>
                    <a:ext cx="4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14" name="Rectangle 1851"/>
                  <p:cNvSpPr>
                    <a:spLocks noChangeArrowheads="1"/>
                  </p:cNvSpPr>
                  <p:nvPr/>
                </p:nvSpPr>
                <p:spPr bwMode="auto">
                  <a:xfrm>
                    <a:off x="3581" y="3125"/>
                    <a:ext cx="6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15" name="Rectangle 1852"/>
                  <p:cNvSpPr>
                    <a:spLocks noChangeArrowheads="1"/>
                  </p:cNvSpPr>
                  <p:nvPr/>
                </p:nvSpPr>
                <p:spPr bwMode="auto">
                  <a:xfrm>
                    <a:off x="3006" y="3126"/>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16" name="Rectangle 1853"/>
                  <p:cNvSpPr>
                    <a:spLocks noChangeArrowheads="1"/>
                  </p:cNvSpPr>
                  <p:nvPr/>
                </p:nvSpPr>
                <p:spPr bwMode="auto">
                  <a:xfrm>
                    <a:off x="3289" y="3124"/>
                    <a:ext cx="51" cy="3"/>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17" name="Rectangle 1854"/>
                  <p:cNvSpPr>
                    <a:spLocks noChangeArrowheads="1"/>
                  </p:cNvSpPr>
                  <p:nvPr/>
                </p:nvSpPr>
                <p:spPr bwMode="auto">
                  <a:xfrm>
                    <a:off x="3582" y="3126"/>
                    <a:ext cx="6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18" name="Rectangle 1855"/>
                  <p:cNvSpPr>
                    <a:spLocks noChangeArrowheads="1"/>
                  </p:cNvSpPr>
                  <p:nvPr/>
                </p:nvSpPr>
                <p:spPr bwMode="auto">
                  <a:xfrm>
                    <a:off x="3005" y="3127"/>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19" name="Rectangle 1856"/>
                  <p:cNvSpPr>
                    <a:spLocks noChangeArrowheads="1"/>
                  </p:cNvSpPr>
                  <p:nvPr/>
                </p:nvSpPr>
                <p:spPr bwMode="auto">
                  <a:xfrm>
                    <a:off x="3585" y="3127"/>
                    <a:ext cx="6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20" name="Rectangle 1857"/>
                  <p:cNvSpPr>
                    <a:spLocks noChangeArrowheads="1"/>
                  </p:cNvSpPr>
                  <p:nvPr/>
                </p:nvSpPr>
                <p:spPr bwMode="auto">
                  <a:xfrm>
                    <a:off x="3004" y="3128"/>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21" name="Rectangle 1858"/>
                  <p:cNvSpPr>
                    <a:spLocks noChangeArrowheads="1"/>
                  </p:cNvSpPr>
                  <p:nvPr/>
                </p:nvSpPr>
                <p:spPr bwMode="auto">
                  <a:xfrm>
                    <a:off x="3586" y="3128"/>
                    <a:ext cx="6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22" name="Rectangle 1859"/>
                  <p:cNvSpPr>
                    <a:spLocks noChangeArrowheads="1"/>
                  </p:cNvSpPr>
                  <p:nvPr/>
                </p:nvSpPr>
                <p:spPr bwMode="auto">
                  <a:xfrm>
                    <a:off x="3003" y="3129"/>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23" name="Rectangle 1860"/>
                  <p:cNvSpPr>
                    <a:spLocks noChangeArrowheads="1"/>
                  </p:cNvSpPr>
                  <p:nvPr/>
                </p:nvSpPr>
                <p:spPr bwMode="auto">
                  <a:xfrm>
                    <a:off x="3289" y="3127"/>
                    <a:ext cx="51" cy="2"/>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24" name="Rectangle 1861"/>
                  <p:cNvSpPr>
                    <a:spLocks noChangeArrowheads="1"/>
                  </p:cNvSpPr>
                  <p:nvPr/>
                </p:nvSpPr>
                <p:spPr bwMode="auto">
                  <a:xfrm>
                    <a:off x="3587" y="3129"/>
                    <a:ext cx="6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25" name="Rectangle 1862"/>
                  <p:cNvSpPr>
                    <a:spLocks noChangeArrowheads="1"/>
                  </p:cNvSpPr>
                  <p:nvPr/>
                </p:nvSpPr>
                <p:spPr bwMode="auto">
                  <a:xfrm>
                    <a:off x="3002" y="3129"/>
                    <a:ext cx="3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26" name="Rectangle 1863"/>
                  <p:cNvSpPr>
                    <a:spLocks noChangeArrowheads="1"/>
                  </p:cNvSpPr>
                  <p:nvPr/>
                </p:nvSpPr>
                <p:spPr bwMode="auto">
                  <a:xfrm>
                    <a:off x="3589" y="3129"/>
                    <a:ext cx="6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27" name="Rectangle 1864"/>
                  <p:cNvSpPr>
                    <a:spLocks noChangeArrowheads="1"/>
                  </p:cNvSpPr>
                  <p:nvPr/>
                </p:nvSpPr>
                <p:spPr bwMode="auto">
                  <a:xfrm>
                    <a:off x="3001" y="3130"/>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28" name="Rectangle 1865"/>
                  <p:cNvSpPr>
                    <a:spLocks noChangeArrowheads="1"/>
                  </p:cNvSpPr>
                  <p:nvPr/>
                </p:nvSpPr>
                <p:spPr bwMode="auto">
                  <a:xfrm>
                    <a:off x="3590" y="3130"/>
                    <a:ext cx="6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29" name="Rectangle 1866"/>
                  <p:cNvSpPr>
                    <a:spLocks noChangeArrowheads="1"/>
                  </p:cNvSpPr>
                  <p:nvPr/>
                </p:nvSpPr>
                <p:spPr bwMode="auto">
                  <a:xfrm>
                    <a:off x="3000" y="3131"/>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30" name="Rectangle 1867"/>
                  <p:cNvSpPr>
                    <a:spLocks noChangeArrowheads="1"/>
                  </p:cNvSpPr>
                  <p:nvPr/>
                </p:nvSpPr>
                <p:spPr bwMode="auto">
                  <a:xfrm>
                    <a:off x="3592" y="3131"/>
                    <a:ext cx="6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31" name="Rectangle 1868"/>
                  <p:cNvSpPr>
                    <a:spLocks noChangeArrowheads="1"/>
                  </p:cNvSpPr>
                  <p:nvPr/>
                </p:nvSpPr>
                <p:spPr bwMode="auto">
                  <a:xfrm>
                    <a:off x="2999" y="3132"/>
                    <a:ext cx="3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32" name="Rectangle 1869"/>
                  <p:cNvSpPr>
                    <a:spLocks noChangeArrowheads="1"/>
                  </p:cNvSpPr>
                  <p:nvPr/>
                </p:nvSpPr>
                <p:spPr bwMode="auto">
                  <a:xfrm>
                    <a:off x="3593" y="3132"/>
                    <a:ext cx="6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33" name="Rectangle 1870"/>
                  <p:cNvSpPr>
                    <a:spLocks noChangeArrowheads="1"/>
                  </p:cNvSpPr>
                  <p:nvPr/>
                </p:nvSpPr>
                <p:spPr bwMode="auto">
                  <a:xfrm>
                    <a:off x="2998" y="3133"/>
                    <a:ext cx="3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34" name="Rectangle 1871"/>
                  <p:cNvSpPr>
                    <a:spLocks noChangeArrowheads="1"/>
                  </p:cNvSpPr>
                  <p:nvPr/>
                </p:nvSpPr>
                <p:spPr bwMode="auto">
                  <a:xfrm>
                    <a:off x="3288" y="3129"/>
                    <a:ext cx="52" cy="4"/>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35" name="Rectangle 1872"/>
                  <p:cNvSpPr>
                    <a:spLocks noChangeArrowheads="1"/>
                  </p:cNvSpPr>
                  <p:nvPr/>
                </p:nvSpPr>
                <p:spPr bwMode="auto">
                  <a:xfrm>
                    <a:off x="3595" y="3133"/>
                    <a:ext cx="6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36" name="Rectangle 1873"/>
                  <p:cNvSpPr>
                    <a:spLocks noChangeArrowheads="1"/>
                  </p:cNvSpPr>
                  <p:nvPr/>
                </p:nvSpPr>
                <p:spPr bwMode="auto">
                  <a:xfrm>
                    <a:off x="2997" y="3133"/>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37" name="Rectangle 1874"/>
                  <p:cNvSpPr>
                    <a:spLocks noChangeArrowheads="1"/>
                  </p:cNvSpPr>
                  <p:nvPr/>
                </p:nvSpPr>
                <p:spPr bwMode="auto">
                  <a:xfrm>
                    <a:off x="3597" y="3133"/>
                    <a:ext cx="5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38" name="Rectangle 1875"/>
                  <p:cNvSpPr>
                    <a:spLocks noChangeArrowheads="1"/>
                  </p:cNvSpPr>
                  <p:nvPr/>
                </p:nvSpPr>
                <p:spPr bwMode="auto">
                  <a:xfrm>
                    <a:off x="2996" y="3134"/>
                    <a:ext cx="3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39" name="Rectangle 1876"/>
                  <p:cNvSpPr>
                    <a:spLocks noChangeArrowheads="1"/>
                  </p:cNvSpPr>
                  <p:nvPr/>
                </p:nvSpPr>
                <p:spPr bwMode="auto">
                  <a:xfrm>
                    <a:off x="3288" y="3133"/>
                    <a:ext cx="51" cy="2"/>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40" name="Rectangle 1877"/>
                  <p:cNvSpPr>
                    <a:spLocks noChangeArrowheads="1"/>
                  </p:cNvSpPr>
                  <p:nvPr/>
                </p:nvSpPr>
                <p:spPr bwMode="auto">
                  <a:xfrm>
                    <a:off x="3598" y="3134"/>
                    <a:ext cx="6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41" name="Rectangle 1878"/>
                  <p:cNvSpPr>
                    <a:spLocks noChangeArrowheads="1"/>
                  </p:cNvSpPr>
                  <p:nvPr/>
                </p:nvSpPr>
                <p:spPr bwMode="auto">
                  <a:xfrm>
                    <a:off x="2995" y="3135"/>
                    <a:ext cx="3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42" name="Rectangle 1879"/>
                  <p:cNvSpPr>
                    <a:spLocks noChangeArrowheads="1"/>
                  </p:cNvSpPr>
                  <p:nvPr/>
                </p:nvSpPr>
                <p:spPr bwMode="auto">
                  <a:xfrm>
                    <a:off x="3599" y="3135"/>
                    <a:ext cx="6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43" name="Rectangle 1880"/>
                  <p:cNvSpPr>
                    <a:spLocks noChangeArrowheads="1"/>
                  </p:cNvSpPr>
                  <p:nvPr/>
                </p:nvSpPr>
                <p:spPr bwMode="auto">
                  <a:xfrm>
                    <a:off x="2994" y="3136"/>
                    <a:ext cx="3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44" name="Rectangle 1881"/>
                  <p:cNvSpPr>
                    <a:spLocks noChangeArrowheads="1"/>
                  </p:cNvSpPr>
                  <p:nvPr/>
                </p:nvSpPr>
                <p:spPr bwMode="auto">
                  <a:xfrm>
                    <a:off x="3601" y="3136"/>
                    <a:ext cx="5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45" name="Rectangle 1882"/>
                  <p:cNvSpPr>
                    <a:spLocks noChangeArrowheads="1"/>
                  </p:cNvSpPr>
                  <p:nvPr/>
                </p:nvSpPr>
                <p:spPr bwMode="auto">
                  <a:xfrm>
                    <a:off x="2992" y="3137"/>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46" name="Rectangle 1883"/>
                  <p:cNvSpPr>
                    <a:spLocks noChangeArrowheads="1"/>
                  </p:cNvSpPr>
                  <p:nvPr/>
                </p:nvSpPr>
                <p:spPr bwMode="auto">
                  <a:xfrm>
                    <a:off x="3603" y="3137"/>
                    <a:ext cx="5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47" name="Rectangle 1884"/>
                  <p:cNvSpPr>
                    <a:spLocks noChangeArrowheads="1"/>
                  </p:cNvSpPr>
                  <p:nvPr/>
                </p:nvSpPr>
                <p:spPr bwMode="auto">
                  <a:xfrm>
                    <a:off x="2992" y="3138"/>
                    <a:ext cx="3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48" name="Rectangle 1885"/>
                  <p:cNvSpPr>
                    <a:spLocks noChangeArrowheads="1"/>
                  </p:cNvSpPr>
                  <p:nvPr/>
                </p:nvSpPr>
                <p:spPr bwMode="auto">
                  <a:xfrm>
                    <a:off x="3604" y="3138"/>
                    <a:ext cx="5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49" name="Rectangle 1886"/>
                  <p:cNvSpPr>
                    <a:spLocks noChangeArrowheads="1"/>
                  </p:cNvSpPr>
                  <p:nvPr/>
                </p:nvSpPr>
                <p:spPr bwMode="auto">
                  <a:xfrm>
                    <a:off x="2991" y="3138"/>
                    <a:ext cx="3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50" name="Rectangle 1887"/>
                  <p:cNvSpPr>
                    <a:spLocks noChangeArrowheads="1"/>
                  </p:cNvSpPr>
                  <p:nvPr/>
                </p:nvSpPr>
                <p:spPr bwMode="auto">
                  <a:xfrm>
                    <a:off x="3605" y="3138"/>
                    <a:ext cx="5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51" name="Rectangle 1888"/>
                  <p:cNvSpPr>
                    <a:spLocks noChangeArrowheads="1"/>
                  </p:cNvSpPr>
                  <p:nvPr/>
                </p:nvSpPr>
                <p:spPr bwMode="auto">
                  <a:xfrm>
                    <a:off x="2990" y="3139"/>
                    <a:ext cx="3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52" name="Rectangle 1889"/>
                  <p:cNvSpPr>
                    <a:spLocks noChangeArrowheads="1"/>
                  </p:cNvSpPr>
                  <p:nvPr/>
                </p:nvSpPr>
                <p:spPr bwMode="auto">
                  <a:xfrm>
                    <a:off x="3287" y="3135"/>
                    <a:ext cx="52" cy="5"/>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53" name="Rectangle 1890"/>
                  <p:cNvSpPr>
                    <a:spLocks noChangeArrowheads="1"/>
                  </p:cNvSpPr>
                  <p:nvPr/>
                </p:nvSpPr>
                <p:spPr bwMode="auto">
                  <a:xfrm>
                    <a:off x="3608" y="3139"/>
                    <a:ext cx="5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54" name="Rectangle 1891"/>
                  <p:cNvSpPr>
                    <a:spLocks noChangeArrowheads="1"/>
                  </p:cNvSpPr>
                  <p:nvPr/>
                </p:nvSpPr>
                <p:spPr bwMode="auto">
                  <a:xfrm>
                    <a:off x="2989" y="3140"/>
                    <a:ext cx="3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55" name="Rectangle 1892"/>
                  <p:cNvSpPr>
                    <a:spLocks noChangeArrowheads="1"/>
                  </p:cNvSpPr>
                  <p:nvPr/>
                </p:nvSpPr>
                <p:spPr bwMode="auto">
                  <a:xfrm>
                    <a:off x="3608" y="3140"/>
                    <a:ext cx="5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56" name="Rectangle 1893"/>
                  <p:cNvSpPr>
                    <a:spLocks noChangeArrowheads="1"/>
                  </p:cNvSpPr>
                  <p:nvPr/>
                </p:nvSpPr>
                <p:spPr bwMode="auto">
                  <a:xfrm>
                    <a:off x="2987" y="3141"/>
                    <a:ext cx="3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57" name="Rectangle 1894"/>
                  <p:cNvSpPr>
                    <a:spLocks noChangeArrowheads="1"/>
                  </p:cNvSpPr>
                  <p:nvPr/>
                </p:nvSpPr>
                <p:spPr bwMode="auto">
                  <a:xfrm>
                    <a:off x="3287" y="3140"/>
                    <a:ext cx="51" cy="2"/>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58" name="Rectangle 1895"/>
                  <p:cNvSpPr>
                    <a:spLocks noChangeArrowheads="1"/>
                  </p:cNvSpPr>
                  <p:nvPr/>
                </p:nvSpPr>
                <p:spPr bwMode="auto">
                  <a:xfrm>
                    <a:off x="3610" y="3141"/>
                    <a:ext cx="5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59" name="Rectangle 1896"/>
                  <p:cNvSpPr>
                    <a:spLocks noChangeArrowheads="1"/>
                  </p:cNvSpPr>
                  <p:nvPr/>
                </p:nvSpPr>
                <p:spPr bwMode="auto">
                  <a:xfrm>
                    <a:off x="2987" y="3142"/>
                    <a:ext cx="3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60" name="Rectangle 1897"/>
                  <p:cNvSpPr>
                    <a:spLocks noChangeArrowheads="1"/>
                  </p:cNvSpPr>
                  <p:nvPr/>
                </p:nvSpPr>
                <p:spPr bwMode="auto">
                  <a:xfrm>
                    <a:off x="3611" y="3142"/>
                    <a:ext cx="5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61" name="Rectangle 1898"/>
                  <p:cNvSpPr>
                    <a:spLocks noChangeArrowheads="1"/>
                  </p:cNvSpPr>
                  <p:nvPr/>
                </p:nvSpPr>
                <p:spPr bwMode="auto">
                  <a:xfrm>
                    <a:off x="2986" y="3142"/>
                    <a:ext cx="3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62" name="Rectangle 1899"/>
                  <p:cNvSpPr>
                    <a:spLocks noChangeArrowheads="1"/>
                  </p:cNvSpPr>
                  <p:nvPr/>
                </p:nvSpPr>
                <p:spPr bwMode="auto">
                  <a:xfrm>
                    <a:off x="3613" y="3142"/>
                    <a:ext cx="5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63" name="Rectangle 1900"/>
                  <p:cNvSpPr>
                    <a:spLocks noChangeArrowheads="1"/>
                  </p:cNvSpPr>
                  <p:nvPr/>
                </p:nvSpPr>
                <p:spPr bwMode="auto">
                  <a:xfrm>
                    <a:off x="2985" y="3143"/>
                    <a:ext cx="3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64" name="Rectangle 1901"/>
                  <p:cNvSpPr>
                    <a:spLocks noChangeArrowheads="1"/>
                  </p:cNvSpPr>
                  <p:nvPr/>
                </p:nvSpPr>
                <p:spPr bwMode="auto">
                  <a:xfrm>
                    <a:off x="3613" y="3143"/>
                    <a:ext cx="5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65" name="Rectangle 1902"/>
                  <p:cNvSpPr>
                    <a:spLocks noChangeArrowheads="1"/>
                  </p:cNvSpPr>
                  <p:nvPr/>
                </p:nvSpPr>
                <p:spPr bwMode="auto">
                  <a:xfrm>
                    <a:off x="2983" y="3144"/>
                    <a:ext cx="3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66" name="Rectangle 1903"/>
                  <p:cNvSpPr>
                    <a:spLocks noChangeArrowheads="1"/>
                  </p:cNvSpPr>
                  <p:nvPr/>
                </p:nvSpPr>
                <p:spPr bwMode="auto">
                  <a:xfrm>
                    <a:off x="3615" y="3144"/>
                    <a:ext cx="5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67" name="Rectangle 1904"/>
                  <p:cNvSpPr>
                    <a:spLocks noChangeArrowheads="1"/>
                  </p:cNvSpPr>
                  <p:nvPr/>
                </p:nvSpPr>
                <p:spPr bwMode="auto">
                  <a:xfrm>
                    <a:off x="2983" y="3145"/>
                    <a:ext cx="3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68" name="Rectangle 1905"/>
                  <p:cNvSpPr>
                    <a:spLocks noChangeArrowheads="1"/>
                  </p:cNvSpPr>
                  <p:nvPr/>
                </p:nvSpPr>
                <p:spPr bwMode="auto">
                  <a:xfrm>
                    <a:off x="3616" y="3145"/>
                    <a:ext cx="5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69" name="Rectangle 1906"/>
                  <p:cNvSpPr>
                    <a:spLocks noChangeArrowheads="1"/>
                  </p:cNvSpPr>
                  <p:nvPr/>
                </p:nvSpPr>
                <p:spPr bwMode="auto">
                  <a:xfrm>
                    <a:off x="2982" y="3146"/>
                    <a:ext cx="3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70" name="Rectangle 1907"/>
                  <p:cNvSpPr>
                    <a:spLocks noChangeArrowheads="1"/>
                  </p:cNvSpPr>
                  <p:nvPr/>
                </p:nvSpPr>
                <p:spPr bwMode="auto">
                  <a:xfrm>
                    <a:off x="3286" y="3142"/>
                    <a:ext cx="52" cy="5"/>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71" name="Rectangle 1908"/>
                  <p:cNvSpPr>
                    <a:spLocks noChangeArrowheads="1"/>
                  </p:cNvSpPr>
                  <p:nvPr/>
                </p:nvSpPr>
                <p:spPr bwMode="auto">
                  <a:xfrm>
                    <a:off x="3618" y="3146"/>
                    <a:ext cx="5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72" name="Rectangle 1909"/>
                  <p:cNvSpPr>
                    <a:spLocks noChangeArrowheads="1"/>
                  </p:cNvSpPr>
                  <p:nvPr/>
                </p:nvSpPr>
                <p:spPr bwMode="auto">
                  <a:xfrm>
                    <a:off x="2981" y="3147"/>
                    <a:ext cx="3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73" name="Rectangle 1910"/>
                  <p:cNvSpPr>
                    <a:spLocks noChangeArrowheads="1"/>
                  </p:cNvSpPr>
                  <p:nvPr/>
                </p:nvSpPr>
                <p:spPr bwMode="auto">
                  <a:xfrm>
                    <a:off x="3618" y="3147"/>
                    <a:ext cx="5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74" name="Rectangle 1911"/>
                  <p:cNvSpPr>
                    <a:spLocks noChangeArrowheads="1"/>
                  </p:cNvSpPr>
                  <p:nvPr/>
                </p:nvSpPr>
                <p:spPr bwMode="auto">
                  <a:xfrm>
                    <a:off x="2979" y="3147"/>
                    <a:ext cx="3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75" name="Rectangle 1912"/>
                  <p:cNvSpPr>
                    <a:spLocks noChangeArrowheads="1"/>
                  </p:cNvSpPr>
                  <p:nvPr/>
                </p:nvSpPr>
                <p:spPr bwMode="auto">
                  <a:xfrm>
                    <a:off x="3286" y="3147"/>
                    <a:ext cx="5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76" name="Rectangle 1913"/>
                  <p:cNvSpPr>
                    <a:spLocks noChangeArrowheads="1"/>
                  </p:cNvSpPr>
                  <p:nvPr/>
                </p:nvSpPr>
                <p:spPr bwMode="auto">
                  <a:xfrm>
                    <a:off x="3286" y="3147"/>
                    <a:ext cx="5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77" name="Rectangle 1914"/>
                  <p:cNvSpPr>
                    <a:spLocks noChangeArrowheads="1"/>
                  </p:cNvSpPr>
                  <p:nvPr/>
                </p:nvSpPr>
                <p:spPr bwMode="auto">
                  <a:xfrm>
                    <a:off x="3620" y="3147"/>
                    <a:ext cx="5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78" name="Rectangle 1915"/>
                  <p:cNvSpPr>
                    <a:spLocks noChangeArrowheads="1"/>
                  </p:cNvSpPr>
                  <p:nvPr/>
                </p:nvSpPr>
                <p:spPr bwMode="auto">
                  <a:xfrm>
                    <a:off x="2978" y="3148"/>
                    <a:ext cx="3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79" name="Rectangle 1916"/>
                  <p:cNvSpPr>
                    <a:spLocks noChangeArrowheads="1"/>
                  </p:cNvSpPr>
                  <p:nvPr/>
                </p:nvSpPr>
                <p:spPr bwMode="auto">
                  <a:xfrm>
                    <a:off x="3621" y="3148"/>
                    <a:ext cx="5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80" name="Rectangle 1917"/>
                  <p:cNvSpPr>
                    <a:spLocks noChangeArrowheads="1"/>
                  </p:cNvSpPr>
                  <p:nvPr/>
                </p:nvSpPr>
                <p:spPr bwMode="auto">
                  <a:xfrm>
                    <a:off x="2978" y="3149"/>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81" name="Rectangle 1918"/>
                  <p:cNvSpPr>
                    <a:spLocks noChangeArrowheads="1"/>
                  </p:cNvSpPr>
                  <p:nvPr/>
                </p:nvSpPr>
                <p:spPr bwMode="auto">
                  <a:xfrm>
                    <a:off x="3622" y="3149"/>
                    <a:ext cx="5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82" name="Rectangle 1919"/>
                  <p:cNvSpPr>
                    <a:spLocks noChangeArrowheads="1"/>
                  </p:cNvSpPr>
                  <p:nvPr/>
                </p:nvSpPr>
                <p:spPr bwMode="auto">
                  <a:xfrm>
                    <a:off x="2977" y="3150"/>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83" name="Rectangle 1920"/>
                  <p:cNvSpPr>
                    <a:spLocks noChangeArrowheads="1"/>
                  </p:cNvSpPr>
                  <p:nvPr/>
                </p:nvSpPr>
                <p:spPr bwMode="auto">
                  <a:xfrm>
                    <a:off x="3623" y="3150"/>
                    <a:ext cx="58"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84" name="Rectangle 1921"/>
                  <p:cNvSpPr>
                    <a:spLocks noChangeArrowheads="1"/>
                  </p:cNvSpPr>
                  <p:nvPr/>
                </p:nvSpPr>
                <p:spPr bwMode="auto">
                  <a:xfrm>
                    <a:off x="2975" y="3151"/>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85" name="Rectangle 1922"/>
                  <p:cNvSpPr>
                    <a:spLocks noChangeArrowheads="1"/>
                  </p:cNvSpPr>
                  <p:nvPr/>
                </p:nvSpPr>
                <p:spPr bwMode="auto">
                  <a:xfrm>
                    <a:off x="3625" y="3151"/>
                    <a:ext cx="5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86" name="Rectangle 1923"/>
                  <p:cNvSpPr>
                    <a:spLocks noChangeArrowheads="1"/>
                  </p:cNvSpPr>
                  <p:nvPr/>
                </p:nvSpPr>
                <p:spPr bwMode="auto">
                  <a:xfrm>
                    <a:off x="2974" y="3151"/>
                    <a:ext cx="3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87" name="Rectangle 1924"/>
                  <p:cNvSpPr>
                    <a:spLocks noChangeArrowheads="1"/>
                  </p:cNvSpPr>
                  <p:nvPr/>
                </p:nvSpPr>
                <p:spPr bwMode="auto">
                  <a:xfrm>
                    <a:off x="3626" y="3151"/>
                    <a:ext cx="5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88" name="Rectangle 1925"/>
                  <p:cNvSpPr>
                    <a:spLocks noChangeArrowheads="1"/>
                  </p:cNvSpPr>
                  <p:nvPr/>
                </p:nvSpPr>
                <p:spPr bwMode="auto">
                  <a:xfrm>
                    <a:off x="2973" y="3152"/>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89" name="Rectangle 1926"/>
                  <p:cNvSpPr>
                    <a:spLocks noChangeArrowheads="1"/>
                  </p:cNvSpPr>
                  <p:nvPr/>
                </p:nvSpPr>
                <p:spPr bwMode="auto">
                  <a:xfrm>
                    <a:off x="3285" y="3148"/>
                    <a:ext cx="52" cy="5"/>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90" name="Rectangle 1927"/>
                  <p:cNvSpPr>
                    <a:spLocks noChangeArrowheads="1"/>
                  </p:cNvSpPr>
                  <p:nvPr/>
                </p:nvSpPr>
                <p:spPr bwMode="auto">
                  <a:xfrm>
                    <a:off x="3627" y="3152"/>
                    <a:ext cx="5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91" name="Rectangle 1928"/>
                  <p:cNvSpPr>
                    <a:spLocks noChangeArrowheads="1"/>
                  </p:cNvSpPr>
                  <p:nvPr/>
                </p:nvSpPr>
                <p:spPr bwMode="auto">
                  <a:xfrm>
                    <a:off x="2973" y="3153"/>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92" name="Rectangle 1929"/>
                  <p:cNvSpPr>
                    <a:spLocks noChangeArrowheads="1"/>
                  </p:cNvSpPr>
                  <p:nvPr/>
                </p:nvSpPr>
                <p:spPr bwMode="auto">
                  <a:xfrm>
                    <a:off x="3628" y="3153"/>
                    <a:ext cx="58"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93" name="Rectangle 1930"/>
                  <p:cNvSpPr>
                    <a:spLocks noChangeArrowheads="1"/>
                  </p:cNvSpPr>
                  <p:nvPr/>
                </p:nvSpPr>
                <p:spPr bwMode="auto">
                  <a:xfrm>
                    <a:off x="2972" y="3154"/>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94" name="Rectangle 1931"/>
                  <p:cNvSpPr>
                    <a:spLocks noChangeArrowheads="1"/>
                  </p:cNvSpPr>
                  <p:nvPr/>
                </p:nvSpPr>
                <p:spPr bwMode="auto">
                  <a:xfrm>
                    <a:off x="3285" y="3153"/>
                    <a:ext cx="51"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95" name="Rectangle 1932"/>
                  <p:cNvSpPr>
                    <a:spLocks noChangeArrowheads="1"/>
                  </p:cNvSpPr>
                  <p:nvPr/>
                </p:nvSpPr>
                <p:spPr bwMode="auto">
                  <a:xfrm>
                    <a:off x="3630" y="3154"/>
                    <a:ext cx="5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96" name="Rectangle 1933"/>
                  <p:cNvSpPr>
                    <a:spLocks noChangeArrowheads="1"/>
                  </p:cNvSpPr>
                  <p:nvPr/>
                </p:nvSpPr>
                <p:spPr bwMode="auto">
                  <a:xfrm>
                    <a:off x="2971" y="3155"/>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97" name="Rectangle 1934"/>
                  <p:cNvSpPr>
                    <a:spLocks noChangeArrowheads="1"/>
                  </p:cNvSpPr>
                  <p:nvPr/>
                </p:nvSpPr>
                <p:spPr bwMode="auto">
                  <a:xfrm>
                    <a:off x="3631" y="3155"/>
                    <a:ext cx="5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98" name="Rectangle 1935"/>
                  <p:cNvSpPr>
                    <a:spLocks noChangeArrowheads="1"/>
                  </p:cNvSpPr>
                  <p:nvPr/>
                </p:nvSpPr>
                <p:spPr bwMode="auto">
                  <a:xfrm>
                    <a:off x="2969" y="3156"/>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499" name="Rectangle 1936"/>
                  <p:cNvSpPr>
                    <a:spLocks noChangeArrowheads="1"/>
                  </p:cNvSpPr>
                  <p:nvPr/>
                </p:nvSpPr>
                <p:spPr bwMode="auto">
                  <a:xfrm>
                    <a:off x="3632" y="3156"/>
                    <a:ext cx="5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00" name="Rectangle 1937"/>
                  <p:cNvSpPr>
                    <a:spLocks noChangeArrowheads="1"/>
                  </p:cNvSpPr>
                  <p:nvPr/>
                </p:nvSpPr>
                <p:spPr bwMode="auto">
                  <a:xfrm>
                    <a:off x="2969" y="3156"/>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01" name="Rectangle 1938"/>
                  <p:cNvSpPr>
                    <a:spLocks noChangeArrowheads="1"/>
                  </p:cNvSpPr>
                  <p:nvPr/>
                </p:nvSpPr>
                <p:spPr bwMode="auto">
                  <a:xfrm>
                    <a:off x="3634" y="3156"/>
                    <a:ext cx="5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02" name="Rectangle 1939"/>
                  <p:cNvSpPr>
                    <a:spLocks noChangeArrowheads="1"/>
                  </p:cNvSpPr>
                  <p:nvPr/>
                </p:nvSpPr>
                <p:spPr bwMode="auto">
                  <a:xfrm>
                    <a:off x="2968" y="3157"/>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03" name="Rectangle 1940"/>
                  <p:cNvSpPr>
                    <a:spLocks noChangeArrowheads="1"/>
                  </p:cNvSpPr>
                  <p:nvPr/>
                </p:nvSpPr>
                <p:spPr bwMode="auto">
                  <a:xfrm>
                    <a:off x="3635" y="3157"/>
                    <a:ext cx="5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04" name="Rectangle 1941"/>
                  <p:cNvSpPr>
                    <a:spLocks noChangeArrowheads="1"/>
                  </p:cNvSpPr>
                  <p:nvPr/>
                </p:nvSpPr>
                <p:spPr bwMode="auto">
                  <a:xfrm>
                    <a:off x="2967" y="3158"/>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05" name="Rectangle 1942"/>
                  <p:cNvSpPr>
                    <a:spLocks noChangeArrowheads="1"/>
                  </p:cNvSpPr>
                  <p:nvPr/>
                </p:nvSpPr>
                <p:spPr bwMode="auto">
                  <a:xfrm>
                    <a:off x="3636" y="3158"/>
                    <a:ext cx="5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06" name="Rectangle 1943"/>
                  <p:cNvSpPr>
                    <a:spLocks noChangeArrowheads="1"/>
                  </p:cNvSpPr>
                  <p:nvPr/>
                </p:nvSpPr>
                <p:spPr bwMode="auto">
                  <a:xfrm>
                    <a:off x="2966" y="3159"/>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07" name="Rectangle 1944"/>
                  <p:cNvSpPr>
                    <a:spLocks noChangeArrowheads="1"/>
                  </p:cNvSpPr>
                  <p:nvPr/>
                </p:nvSpPr>
                <p:spPr bwMode="auto">
                  <a:xfrm>
                    <a:off x="3637" y="3159"/>
                    <a:ext cx="5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08" name="Rectangle 1945"/>
                  <p:cNvSpPr>
                    <a:spLocks noChangeArrowheads="1"/>
                  </p:cNvSpPr>
                  <p:nvPr/>
                </p:nvSpPr>
                <p:spPr bwMode="auto">
                  <a:xfrm>
                    <a:off x="2964" y="3160"/>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09" name="Rectangle 1946"/>
                  <p:cNvSpPr>
                    <a:spLocks noChangeArrowheads="1"/>
                  </p:cNvSpPr>
                  <p:nvPr/>
                </p:nvSpPr>
                <p:spPr bwMode="auto">
                  <a:xfrm>
                    <a:off x="3639" y="3160"/>
                    <a:ext cx="5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10" name="Rectangle 1947"/>
                  <p:cNvSpPr>
                    <a:spLocks noChangeArrowheads="1"/>
                  </p:cNvSpPr>
                  <p:nvPr/>
                </p:nvSpPr>
                <p:spPr bwMode="auto">
                  <a:xfrm>
                    <a:off x="2964" y="3160"/>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11" name="Rectangle 1948"/>
                  <p:cNvSpPr>
                    <a:spLocks noChangeArrowheads="1"/>
                  </p:cNvSpPr>
                  <p:nvPr/>
                </p:nvSpPr>
                <p:spPr bwMode="auto">
                  <a:xfrm>
                    <a:off x="3640" y="3160"/>
                    <a:ext cx="5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12" name="Rectangle 1949"/>
                  <p:cNvSpPr>
                    <a:spLocks noChangeArrowheads="1"/>
                  </p:cNvSpPr>
                  <p:nvPr/>
                </p:nvSpPr>
                <p:spPr bwMode="auto">
                  <a:xfrm>
                    <a:off x="2963" y="3161"/>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13" name="Rectangle 1950"/>
                  <p:cNvSpPr>
                    <a:spLocks noChangeArrowheads="1"/>
                  </p:cNvSpPr>
                  <p:nvPr/>
                </p:nvSpPr>
                <p:spPr bwMode="auto">
                  <a:xfrm>
                    <a:off x="3284" y="3155"/>
                    <a:ext cx="52" cy="7"/>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14" name="Rectangle 1951"/>
                  <p:cNvSpPr>
                    <a:spLocks noChangeArrowheads="1"/>
                  </p:cNvSpPr>
                  <p:nvPr/>
                </p:nvSpPr>
                <p:spPr bwMode="auto">
                  <a:xfrm>
                    <a:off x="3641" y="3161"/>
                    <a:ext cx="5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15" name="Rectangle 1952"/>
                  <p:cNvSpPr>
                    <a:spLocks noChangeArrowheads="1"/>
                  </p:cNvSpPr>
                  <p:nvPr/>
                </p:nvSpPr>
                <p:spPr bwMode="auto">
                  <a:xfrm>
                    <a:off x="2962" y="3162"/>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16" name="Rectangle 1953"/>
                  <p:cNvSpPr>
                    <a:spLocks noChangeArrowheads="1"/>
                  </p:cNvSpPr>
                  <p:nvPr/>
                </p:nvSpPr>
                <p:spPr bwMode="auto">
                  <a:xfrm>
                    <a:off x="3642" y="3162"/>
                    <a:ext cx="5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17" name="Rectangle 1954"/>
                  <p:cNvSpPr>
                    <a:spLocks noChangeArrowheads="1"/>
                  </p:cNvSpPr>
                  <p:nvPr/>
                </p:nvSpPr>
                <p:spPr bwMode="auto">
                  <a:xfrm>
                    <a:off x="2961" y="3163"/>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18" name="Rectangle 1955"/>
                  <p:cNvSpPr>
                    <a:spLocks noChangeArrowheads="1"/>
                  </p:cNvSpPr>
                  <p:nvPr/>
                </p:nvSpPr>
                <p:spPr bwMode="auto">
                  <a:xfrm>
                    <a:off x="3644" y="3163"/>
                    <a:ext cx="5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19" name="Rectangle 1956"/>
                  <p:cNvSpPr>
                    <a:spLocks noChangeArrowheads="1"/>
                  </p:cNvSpPr>
                  <p:nvPr/>
                </p:nvSpPr>
                <p:spPr bwMode="auto">
                  <a:xfrm>
                    <a:off x="2960" y="3164"/>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20" name="Rectangle 1957"/>
                  <p:cNvSpPr>
                    <a:spLocks noChangeArrowheads="1"/>
                  </p:cNvSpPr>
                  <p:nvPr/>
                </p:nvSpPr>
                <p:spPr bwMode="auto">
                  <a:xfrm>
                    <a:off x="3645" y="3164"/>
                    <a:ext cx="5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21" name="Rectangle 1958"/>
                  <p:cNvSpPr>
                    <a:spLocks noChangeArrowheads="1"/>
                  </p:cNvSpPr>
                  <p:nvPr/>
                </p:nvSpPr>
                <p:spPr bwMode="auto">
                  <a:xfrm>
                    <a:off x="2959" y="3165"/>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22" name="Rectangle 1959"/>
                  <p:cNvSpPr>
                    <a:spLocks noChangeArrowheads="1"/>
                  </p:cNvSpPr>
                  <p:nvPr/>
                </p:nvSpPr>
                <p:spPr bwMode="auto">
                  <a:xfrm>
                    <a:off x="3646" y="3165"/>
                    <a:ext cx="5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23" name="Rectangle 1960"/>
                  <p:cNvSpPr>
                    <a:spLocks noChangeArrowheads="1"/>
                  </p:cNvSpPr>
                  <p:nvPr/>
                </p:nvSpPr>
                <p:spPr bwMode="auto">
                  <a:xfrm>
                    <a:off x="2958" y="3165"/>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24" name="Rectangle 1961"/>
                  <p:cNvSpPr>
                    <a:spLocks noChangeArrowheads="1"/>
                  </p:cNvSpPr>
                  <p:nvPr/>
                </p:nvSpPr>
                <p:spPr bwMode="auto">
                  <a:xfrm>
                    <a:off x="3647" y="3165"/>
                    <a:ext cx="5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25" name="Rectangle 1962"/>
                  <p:cNvSpPr>
                    <a:spLocks noChangeArrowheads="1"/>
                  </p:cNvSpPr>
                  <p:nvPr/>
                </p:nvSpPr>
                <p:spPr bwMode="auto">
                  <a:xfrm>
                    <a:off x="2957" y="3166"/>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26" name="Rectangle 1963"/>
                  <p:cNvSpPr>
                    <a:spLocks noChangeArrowheads="1"/>
                  </p:cNvSpPr>
                  <p:nvPr/>
                </p:nvSpPr>
                <p:spPr bwMode="auto">
                  <a:xfrm>
                    <a:off x="3284" y="3162"/>
                    <a:ext cx="52" cy="5"/>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27" name="Rectangle 1964"/>
                  <p:cNvSpPr>
                    <a:spLocks noChangeArrowheads="1"/>
                  </p:cNvSpPr>
                  <p:nvPr/>
                </p:nvSpPr>
                <p:spPr bwMode="auto">
                  <a:xfrm>
                    <a:off x="3649" y="3166"/>
                    <a:ext cx="5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28" name="Rectangle 1965"/>
                  <p:cNvSpPr>
                    <a:spLocks noChangeArrowheads="1"/>
                  </p:cNvSpPr>
                  <p:nvPr/>
                </p:nvSpPr>
                <p:spPr bwMode="auto">
                  <a:xfrm>
                    <a:off x="2956" y="3167"/>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29" name="Rectangle 1966"/>
                  <p:cNvSpPr>
                    <a:spLocks noChangeArrowheads="1"/>
                  </p:cNvSpPr>
                  <p:nvPr/>
                </p:nvSpPr>
                <p:spPr bwMode="auto">
                  <a:xfrm>
                    <a:off x="3650" y="3167"/>
                    <a:ext cx="5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30" name="Rectangle 1967"/>
                  <p:cNvSpPr>
                    <a:spLocks noChangeArrowheads="1"/>
                  </p:cNvSpPr>
                  <p:nvPr/>
                </p:nvSpPr>
                <p:spPr bwMode="auto">
                  <a:xfrm>
                    <a:off x="2955" y="3168"/>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31" name="Rectangle 1968"/>
                  <p:cNvSpPr>
                    <a:spLocks noChangeArrowheads="1"/>
                  </p:cNvSpPr>
                  <p:nvPr/>
                </p:nvSpPr>
                <p:spPr bwMode="auto">
                  <a:xfrm>
                    <a:off x="3284" y="3167"/>
                    <a:ext cx="51"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32" name="Rectangle 1969"/>
                  <p:cNvSpPr>
                    <a:spLocks noChangeArrowheads="1"/>
                  </p:cNvSpPr>
                  <p:nvPr/>
                </p:nvSpPr>
                <p:spPr bwMode="auto">
                  <a:xfrm>
                    <a:off x="3651" y="3168"/>
                    <a:ext cx="5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33" name="Rectangle 1970"/>
                  <p:cNvSpPr>
                    <a:spLocks noChangeArrowheads="1"/>
                  </p:cNvSpPr>
                  <p:nvPr/>
                </p:nvSpPr>
                <p:spPr bwMode="auto">
                  <a:xfrm>
                    <a:off x="2955" y="3169"/>
                    <a:ext cx="3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34" name="Rectangle 1971"/>
                  <p:cNvSpPr>
                    <a:spLocks noChangeArrowheads="1"/>
                  </p:cNvSpPr>
                  <p:nvPr/>
                </p:nvSpPr>
                <p:spPr bwMode="auto">
                  <a:xfrm>
                    <a:off x="3652" y="3169"/>
                    <a:ext cx="5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35" name="Rectangle 1972"/>
                  <p:cNvSpPr>
                    <a:spLocks noChangeArrowheads="1"/>
                  </p:cNvSpPr>
                  <p:nvPr/>
                </p:nvSpPr>
                <p:spPr bwMode="auto">
                  <a:xfrm>
                    <a:off x="2953" y="3169"/>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36" name="Rectangle 1973"/>
                  <p:cNvSpPr>
                    <a:spLocks noChangeArrowheads="1"/>
                  </p:cNvSpPr>
                  <p:nvPr/>
                </p:nvSpPr>
                <p:spPr bwMode="auto">
                  <a:xfrm>
                    <a:off x="3654" y="3169"/>
                    <a:ext cx="5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37" name="Rectangle 1974"/>
                  <p:cNvSpPr>
                    <a:spLocks noChangeArrowheads="1"/>
                  </p:cNvSpPr>
                  <p:nvPr/>
                </p:nvSpPr>
                <p:spPr bwMode="auto">
                  <a:xfrm>
                    <a:off x="2952" y="3170"/>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38" name="Rectangle 1975"/>
                  <p:cNvSpPr>
                    <a:spLocks noChangeArrowheads="1"/>
                  </p:cNvSpPr>
                  <p:nvPr/>
                </p:nvSpPr>
                <p:spPr bwMode="auto">
                  <a:xfrm>
                    <a:off x="3655" y="3170"/>
                    <a:ext cx="5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39" name="Rectangle 1976"/>
                  <p:cNvSpPr>
                    <a:spLocks noChangeArrowheads="1"/>
                  </p:cNvSpPr>
                  <p:nvPr/>
                </p:nvSpPr>
                <p:spPr bwMode="auto">
                  <a:xfrm>
                    <a:off x="2951" y="3171"/>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40" name="Rectangle 1977"/>
                  <p:cNvSpPr>
                    <a:spLocks noChangeArrowheads="1"/>
                  </p:cNvSpPr>
                  <p:nvPr/>
                </p:nvSpPr>
                <p:spPr bwMode="auto">
                  <a:xfrm>
                    <a:off x="3656" y="3171"/>
                    <a:ext cx="5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41" name="Rectangle 1978"/>
                  <p:cNvSpPr>
                    <a:spLocks noChangeArrowheads="1"/>
                  </p:cNvSpPr>
                  <p:nvPr/>
                </p:nvSpPr>
                <p:spPr bwMode="auto">
                  <a:xfrm>
                    <a:off x="2950" y="3172"/>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42" name="Rectangle 1979"/>
                  <p:cNvSpPr>
                    <a:spLocks noChangeArrowheads="1"/>
                  </p:cNvSpPr>
                  <p:nvPr/>
                </p:nvSpPr>
                <p:spPr bwMode="auto">
                  <a:xfrm>
                    <a:off x="3657" y="3172"/>
                    <a:ext cx="5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43" name="Rectangle 1980"/>
                  <p:cNvSpPr>
                    <a:spLocks noChangeArrowheads="1"/>
                  </p:cNvSpPr>
                  <p:nvPr/>
                </p:nvSpPr>
                <p:spPr bwMode="auto">
                  <a:xfrm>
                    <a:off x="2950" y="3173"/>
                    <a:ext cx="3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44" name="Rectangle 1981"/>
                  <p:cNvSpPr>
                    <a:spLocks noChangeArrowheads="1"/>
                  </p:cNvSpPr>
                  <p:nvPr/>
                </p:nvSpPr>
                <p:spPr bwMode="auto">
                  <a:xfrm>
                    <a:off x="3659" y="3173"/>
                    <a:ext cx="5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45" name="Rectangle 1982"/>
                  <p:cNvSpPr>
                    <a:spLocks noChangeArrowheads="1"/>
                  </p:cNvSpPr>
                  <p:nvPr/>
                </p:nvSpPr>
                <p:spPr bwMode="auto">
                  <a:xfrm>
                    <a:off x="2949" y="3174"/>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46" name="Rectangle 1983"/>
                  <p:cNvSpPr>
                    <a:spLocks noChangeArrowheads="1"/>
                  </p:cNvSpPr>
                  <p:nvPr/>
                </p:nvSpPr>
                <p:spPr bwMode="auto">
                  <a:xfrm>
                    <a:off x="3659" y="3174"/>
                    <a:ext cx="5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47" name="Rectangle 1984"/>
                  <p:cNvSpPr>
                    <a:spLocks noChangeArrowheads="1"/>
                  </p:cNvSpPr>
                  <p:nvPr/>
                </p:nvSpPr>
                <p:spPr bwMode="auto">
                  <a:xfrm>
                    <a:off x="2947" y="3174"/>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48" name="Rectangle 1985"/>
                  <p:cNvSpPr>
                    <a:spLocks noChangeArrowheads="1"/>
                  </p:cNvSpPr>
                  <p:nvPr/>
                </p:nvSpPr>
                <p:spPr bwMode="auto">
                  <a:xfrm>
                    <a:off x="3283" y="3169"/>
                    <a:ext cx="52" cy="6"/>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49" name="Rectangle 1986"/>
                  <p:cNvSpPr>
                    <a:spLocks noChangeArrowheads="1"/>
                  </p:cNvSpPr>
                  <p:nvPr/>
                </p:nvSpPr>
                <p:spPr bwMode="auto">
                  <a:xfrm>
                    <a:off x="3661" y="3174"/>
                    <a:ext cx="5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50" name="Rectangle 1987"/>
                  <p:cNvSpPr>
                    <a:spLocks noChangeArrowheads="1"/>
                  </p:cNvSpPr>
                  <p:nvPr/>
                </p:nvSpPr>
                <p:spPr bwMode="auto">
                  <a:xfrm>
                    <a:off x="2946" y="3175"/>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51" name="Rectangle 1988"/>
                  <p:cNvSpPr>
                    <a:spLocks noChangeArrowheads="1"/>
                  </p:cNvSpPr>
                  <p:nvPr/>
                </p:nvSpPr>
                <p:spPr bwMode="auto">
                  <a:xfrm>
                    <a:off x="3662" y="3175"/>
                    <a:ext cx="5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52" name="Rectangle 1989"/>
                  <p:cNvSpPr>
                    <a:spLocks noChangeArrowheads="1"/>
                  </p:cNvSpPr>
                  <p:nvPr/>
                </p:nvSpPr>
                <p:spPr bwMode="auto">
                  <a:xfrm>
                    <a:off x="2946" y="3176"/>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53" name="Rectangle 1990"/>
                  <p:cNvSpPr>
                    <a:spLocks noChangeArrowheads="1"/>
                  </p:cNvSpPr>
                  <p:nvPr/>
                </p:nvSpPr>
                <p:spPr bwMode="auto">
                  <a:xfrm>
                    <a:off x="3664" y="3176"/>
                    <a:ext cx="5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54" name="Rectangle 1991"/>
                  <p:cNvSpPr>
                    <a:spLocks noChangeArrowheads="1"/>
                  </p:cNvSpPr>
                  <p:nvPr/>
                </p:nvSpPr>
                <p:spPr bwMode="auto">
                  <a:xfrm>
                    <a:off x="2945" y="3177"/>
                    <a:ext cx="3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55" name="Rectangle 1992"/>
                  <p:cNvSpPr>
                    <a:spLocks noChangeArrowheads="1"/>
                  </p:cNvSpPr>
                  <p:nvPr/>
                </p:nvSpPr>
                <p:spPr bwMode="auto">
                  <a:xfrm>
                    <a:off x="3664" y="3177"/>
                    <a:ext cx="5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56" name="Rectangle 1993"/>
                  <p:cNvSpPr>
                    <a:spLocks noChangeArrowheads="1"/>
                  </p:cNvSpPr>
                  <p:nvPr/>
                </p:nvSpPr>
                <p:spPr bwMode="auto">
                  <a:xfrm>
                    <a:off x="2944" y="3178"/>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57" name="Rectangle 1994"/>
                  <p:cNvSpPr>
                    <a:spLocks noChangeArrowheads="1"/>
                  </p:cNvSpPr>
                  <p:nvPr/>
                </p:nvSpPr>
                <p:spPr bwMode="auto">
                  <a:xfrm>
                    <a:off x="3666" y="3178"/>
                    <a:ext cx="5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58" name="Rectangle 1995"/>
                  <p:cNvSpPr>
                    <a:spLocks noChangeArrowheads="1"/>
                  </p:cNvSpPr>
                  <p:nvPr/>
                </p:nvSpPr>
                <p:spPr bwMode="auto">
                  <a:xfrm>
                    <a:off x="2943" y="3179"/>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59" name="Rectangle 1996"/>
                  <p:cNvSpPr>
                    <a:spLocks noChangeArrowheads="1"/>
                  </p:cNvSpPr>
                  <p:nvPr/>
                </p:nvSpPr>
                <p:spPr bwMode="auto">
                  <a:xfrm>
                    <a:off x="3667" y="3179"/>
                    <a:ext cx="5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60" name="Rectangle 1997"/>
                  <p:cNvSpPr>
                    <a:spLocks noChangeArrowheads="1"/>
                  </p:cNvSpPr>
                  <p:nvPr/>
                </p:nvSpPr>
                <p:spPr bwMode="auto">
                  <a:xfrm>
                    <a:off x="2942" y="3179"/>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61" name="Rectangle 1998"/>
                  <p:cNvSpPr>
                    <a:spLocks noChangeArrowheads="1"/>
                  </p:cNvSpPr>
                  <p:nvPr/>
                </p:nvSpPr>
                <p:spPr bwMode="auto">
                  <a:xfrm>
                    <a:off x="3669" y="3179"/>
                    <a:ext cx="5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62" name="Rectangle 1999"/>
                  <p:cNvSpPr>
                    <a:spLocks noChangeArrowheads="1"/>
                  </p:cNvSpPr>
                  <p:nvPr/>
                </p:nvSpPr>
                <p:spPr bwMode="auto">
                  <a:xfrm>
                    <a:off x="2941" y="3180"/>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63" name="Rectangle 2000"/>
                  <p:cNvSpPr>
                    <a:spLocks noChangeArrowheads="1"/>
                  </p:cNvSpPr>
                  <p:nvPr/>
                </p:nvSpPr>
                <p:spPr bwMode="auto">
                  <a:xfrm>
                    <a:off x="3669" y="3180"/>
                    <a:ext cx="5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64" name="Rectangle 2001"/>
                  <p:cNvSpPr>
                    <a:spLocks noChangeArrowheads="1"/>
                  </p:cNvSpPr>
                  <p:nvPr/>
                </p:nvSpPr>
                <p:spPr bwMode="auto">
                  <a:xfrm>
                    <a:off x="2941" y="3181"/>
                    <a:ext cx="3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65" name="Rectangle 2002"/>
                  <p:cNvSpPr>
                    <a:spLocks noChangeArrowheads="1"/>
                  </p:cNvSpPr>
                  <p:nvPr/>
                </p:nvSpPr>
                <p:spPr bwMode="auto">
                  <a:xfrm>
                    <a:off x="3671" y="3181"/>
                    <a:ext cx="5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66" name="Rectangle 2003"/>
                  <p:cNvSpPr>
                    <a:spLocks noChangeArrowheads="1"/>
                  </p:cNvSpPr>
                  <p:nvPr/>
                </p:nvSpPr>
                <p:spPr bwMode="auto">
                  <a:xfrm>
                    <a:off x="2940" y="3182"/>
                    <a:ext cx="3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567" name="Rectangle 2004"/>
                  <p:cNvSpPr>
                    <a:spLocks noChangeArrowheads="1"/>
                  </p:cNvSpPr>
                  <p:nvPr/>
                </p:nvSpPr>
                <p:spPr bwMode="auto">
                  <a:xfrm>
                    <a:off x="3672" y="3182"/>
                    <a:ext cx="5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5143" name="Group 2005"/>
                <p:cNvGrpSpPr>
                  <a:grpSpLocks/>
                </p:cNvGrpSpPr>
                <p:nvPr/>
              </p:nvGrpSpPr>
              <p:grpSpPr bwMode="auto">
                <a:xfrm>
                  <a:off x="2871" y="3175"/>
                  <a:ext cx="1093" cy="77"/>
                  <a:chOff x="2871" y="3175"/>
                  <a:chExt cx="1093" cy="77"/>
                </a:xfrm>
              </p:grpSpPr>
              <p:sp>
                <p:nvSpPr>
                  <p:cNvPr id="6168" name="Rectangle 2006"/>
                  <p:cNvSpPr>
                    <a:spLocks noChangeArrowheads="1"/>
                  </p:cNvSpPr>
                  <p:nvPr/>
                </p:nvSpPr>
                <p:spPr bwMode="auto">
                  <a:xfrm>
                    <a:off x="2938" y="3183"/>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69" name="Rectangle 2007"/>
                  <p:cNvSpPr>
                    <a:spLocks noChangeArrowheads="1"/>
                  </p:cNvSpPr>
                  <p:nvPr/>
                </p:nvSpPr>
                <p:spPr bwMode="auto">
                  <a:xfrm>
                    <a:off x="3673" y="3183"/>
                    <a:ext cx="5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70" name="Rectangle 2008"/>
                  <p:cNvSpPr>
                    <a:spLocks noChangeArrowheads="1"/>
                  </p:cNvSpPr>
                  <p:nvPr/>
                </p:nvSpPr>
                <p:spPr bwMode="auto">
                  <a:xfrm>
                    <a:off x="2937" y="3183"/>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71" name="Rectangle 2009"/>
                  <p:cNvSpPr>
                    <a:spLocks noChangeArrowheads="1"/>
                  </p:cNvSpPr>
                  <p:nvPr/>
                </p:nvSpPr>
                <p:spPr bwMode="auto">
                  <a:xfrm>
                    <a:off x="3282" y="3175"/>
                    <a:ext cx="53" cy="9"/>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72" name="Rectangle 2010"/>
                  <p:cNvSpPr>
                    <a:spLocks noChangeArrowheads="1"/>
                  </p:cNvSpPr>
                  <p:nvPr/>
                </p:nvSpPr>
                <p:spPr bwMode="auto">
                  <a:xfrm>
                    <a:off x="3674" y="3183"/>
                    <a:ext cx="5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73" name="Rectangle 2011"/>
                  <p:cNvSpPr>
                    <a:spLocks noChangeArrowheads="1"/>
                  </p:cNvSpPr>
                  <p:nvPr/>
                </p:nvSpPr>
                <p:spPr bwMode="auto">
                  <a:xfrm>
                    <a:off x="2936" y="3184"/>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74" name="Rectangle 2012"/>
                  <p:cNvSpPr>
                    <a:spLocks noChangeArrowheads="1"/>
                  </p:cNvSpPr>
                  <p:nvPr/>
                </p:nvSpPr>
                <p:spPr bwMode="auto">
                  <a:xfrm>
                    <a:off x="3676" y="3184"/>
                    <a:ext cx="5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75" name="Rectangle 2013"/>
                  <p:cNvSpPr>
                    <a:spLocks noChangeArrowheads="1"/>
                  </p:cNvSpPr>
                  <p:nvPr/>
                </p:nvSpPr>
                <p:spPr bwMode="auto">
                  <a:xfrm>
                    <a:off x="2936" y="3185"/>
                    <a:ext cx="3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76" name="Rectangle 2014"/>
                  <p:cNvSpPr>
                    <a:spLocks noChangeArrowheads="1"/>
                  </p:cNvSpPr>
                  <p:nvPr/>
                </p:nvSpPr>
                <p:spPr bwMode="auto">
                  <a:xfrm>
                    <a:off x="3677" y="3185"/>
                    <a:ext cx="5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77" name="Rectangle 2015"/>
                  <p:cNvSpPr>
                    <a:spLocks noChangeArrowheads="1"/>
                  </p:cNvSpPr>
                  <p:nvPr/>
                </p:nvSpPr>
                <p:spPr bwMode="auto">
                  <a:xfrm>
                    <a:off x="2935" y="3186"/>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78" name="Rectangle 2016"/>
                  <p:cNvSpPr>
                    <a:spLocks noChangeArrowheads="1"/>
                  </p:cNvSpPr>
                  <p:nvPr/>
                </p:nvSpPr>
                <p:spPr bwMode="auto">
                  <a:xfrm>
                    <a:off x="3678" y="3186"/>
                    <a:ext cx="5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79" name="Rectangle 2017"/>
                  <p:cNvSpPr>
                    <a:spLocks noChangeArrowheads="1"/>
                  </p:cNvSpPr>
                  <p:nvPr/>
                </p:nvSpPr>
                <p:spPr bwMode="auto">
                  <a:xfrm>
                    <a:off x="2934" y="3187"/>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80" name="Rectangle 2018"/>
                  <p:cNvSpPr>
                    <a:spLocks noChangeArrowheads="1"/>
                  </p:cNvSpPr>
                  <p:nvPr/>
                </p:nvSpPr>
                <p:spPr bwMode="auto">
                  <a:xfrm>
                    <a:off x="3679" y="3187"/>
                    <a:ext cx="5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81" name="Rectangle 2019"/>
                  <p:cNvSpPr>
                    <a:spLocks noChangeArrowheads="1"/>
                  </p:cNvSpPr>
                  <p:nvPr/>
                </p:nvSpPr>
                <p:spPr bwMode="auto">
                  <a:xfrm>
                    <a:off x="2933" y="3188"/>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82" name="Rectangle 2020"/>
                  <p:cNvSpPr>
                    <a:spLocks noChangeArrowheads="1"/>
                  </p:cNvSpPr>
                  <p:nvPr/>
                </p:nvSpPr>
                <p:spPr bwMode="auto">
                  <a:xfrm>
                    <a:off x="3680" y="3188"/>
                    <a:ext cx="5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83" name="Rectangle 2021"/>
                  <p:cNvSpPr>
                    <a:spLocks noChangeArrowheads="1"/>
                  </p:cNvSpPr>
                  <p:nvPr/>
                </p:nvSpPr>
                <p:spPr bwMode="auto">
                  <a:xfrm>
                    <a:off x="2932" y="3188"/>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84" name="Rectangle 2022"/>
                  <p:cNvSpPr>
                    <a:spLocks noChangeArrowheads="1"/>
                  </p:cNvSpPr>
                  <p:nvPr/>
                </p:nvSpPr>
                <p:spPr bwMode="auto">
                  <a:xfrm>
                    <a:off x="3682" y="3188"/>
                    <a:ext cx="5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85" name="Rectangle 2023"/>
                  <p:cNvSpPr>
                    <a:spLocks noChangeArrowheads="1"/>
                  </p:cNvSpPr>
                  <p:nvPr/>
                </p:nvSpPr>
                <p:spPr bwMode="auto">
                  <a:xfrm>
                    <a:off x="2932" y="3189"/>
                    <a:ext cx="32"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86" name="Rectangle 2024"/>
                  <p:cNvSpPr>
                    <a:spLocks noChangeArrowheads="1"/>
                  </p:cNvSpPr>
                  <p:nvPr/>
                </p:nvSpPr>
                <p:spPr bwMode="auto">
                  <a:xfrm>
                    <a:off x="3683" y="3189"/>
                    <a:ext cx="5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87" name="Rectangle 2025"/>
                  <p:cNvSpPr>
                    <a:spLocks noChangeArrowheads="1"/>
                  </p:cNvSpPr>
                  <p:nvPr/>
                </p:nvSpPr>
                <p:spPr bwMode="auto">
                  <a:xfrm>
                    <a:off x="2931" y="3190"/>
                    <a:ext cx="3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88" name="Rectangle 2026"/>
                  <p:cNvSpPr>
                    <a:spLocks noChangeArrowheads="1"/>
                  </p:cNvSpPr>
                  <p:nvPr/>
                </p:nvSpPr>
                <p:spPr bwMode="auto">
                  <a:xfrm>
                    <a:off x="3684" y="3190"/>
                    <a:ext cx="5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89" name="Rectangle 2027"/>
                  <p:cNvSpPr>
                    <a:spLocks noChangeArrowheads="1"/>
                  </p:cNvSpPr>
                  <p:nvPr/>
                </p:nvSpPr>
                <p:spPr bwMode="auto">
                  <a:xfrm>
                    <a:off x="2929" y="3191"/>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90" name="Rectangle 2028"/>
                  <p:cNvSpPr>
                    <a:spLocks noChangeArrowheads="1"/>
                  </p:cNvSpPr>
                  <p:nvPr/>
                </p:nvSpPr>
                <p:spPr bwMode="auto">
                  <a:xfrm>
                    <a:off x="3685" y="3191"/>
                    <a:ext cx="5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91" name="Rectangle 2029"/>
                  <p:cNvSpPr>
                    <a:spLocks noChangeArrowheads="1"/>
                  </p:cNvSpPr>
                  <p:nvPr/>
                </p:nvSpPr>
                <p:spPr bwMode="auto">
                  <a:xfrm>
                    <a:off x="2928" y="3192"/>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92" name="Rectangle 2030"/>
                  <p:cNvSpPr>
                    <a:spLocks noChangeArrowheads="1"/>
                  </p:cNvSpPr>
                  <p:nvPr/>
                </p:nvSpPr>
                <p:spPr bwMode="auto">
                  <a:xfrm>
                    <a:off x="3687" y="3192"/>
                    <a:ext cx="52"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93" name="Rectangle 2031"/>
                  <p:cNvSpPr>
                    <a:spLocks noChangeArrowheads="1"/>
                  </p:cNvSpPr>
                  <p:nvPr/>
                </p:nvSpPr>
                <p:spPr bwMode="auto">
                  <a:xfrm>
                    <a:off x="2927" y="3192"/>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94" name="Rectangle 2032"/>
                  <p:cNvSpPr>
                    <a:spLocks noChangeArrowheads="1"/>
                  </p:cNvSpPr>
                  <p:nvPr/>
                </p:nvSpPr>
                <p:spPr bwMode="auto">
                  <a:xfrm>
                    <a:off x="3687" y="3192"/>
                    <a:ext cx="5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95" name="Rectangle 2033"/>
                  <p:cNvSpPr>
                    <a:spLocks noChangeArrowheads="1"/>
                  </p:cNvSpPr>
                  <p:nvPr/>
                </p:nvSpPr>
                <p:spPr bwMode="auto">
                  <a:xfrm>
                    <a:off x="2927" y="3193"/>
                    <a:ext cx="3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96" name="Rectangle 2034"/>
                  <p:cNvSpPr>
                    <a:spLocks noChangeArrowheads="1"/>
                  </p:cNvSpPr>
                  <p:nvPr/>
                </p:nvSpPr>
                <p:spPr bwMode="auto">
                  <a:xfrm>
                    <a:off x="3689" y="3193"/>
                    <a:ext cx="52"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97" name="Rectangle 2035"/>
                  <p:cNvSpPr>
                    <a:spLocks noChangeArrowheads="1"/>
                  </p:cNvSpPr>
                  <p:nvPr/>
                </p:nvSpPr>
                <p:spPr bwMode="auto">
                  <a:xfrm>
                    <a:off x="2926" y="3194"/>
                    <a:ext cx="3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98" name="Rectangle 2036"/>
                  <p:cNvSpPr>
                    <a:spLocks noChangeArrowheads="1"/>
                  </p:cNvSpPr>
                  <p:nvPr/>
                </p:nvSpPr>
                <p:spPr bwMode="auto">
                  <a:xfrm>
                    <a:off x="3281" y="3184"/>
                    <a:ext cx="54" cy="1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99" name="Rectangle 2037"/>
                  <p:cNvSpPr>
                    <a:spLocks noChangeArrowheads="1"/>
                  </p:cNvSpPr>
                  <p:nvPr/>
                </p:nvSpPr>
                <p:spPr bwMode="auto">
                  <a:xfrm>
                    <a:off x="3690" y="3194"/>
                    <a:ext cx="5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00" name="Rectangle 2038"/>
                  <p:cNvSpPr>
                    <a:spLocks noChangeArrowheads="1"/>
                  </p:cNvSpPr>
                  <p:nvPr/>
                </p:nvSpPr>
                <p:spPr bwMode="auto">
                  <a:xfrm>
                    <a:off x="2925" y="3195"/>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01" name="Rectangle 2039"/>
                  <p:cNvSpPr>
                    <a:spLocks noChangeArrowheads="1"/>
                  </p:cNvSpPr>
                  <p:nvPr/>
                </p:nvSpPr>
                <p:spPr bwMode="auto">
                  <a:xfrm>
                    <a:off x="3692" y="3195"/>
                    <a:ext cx="5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02" name="Rectangle 2040"/>
                  <p:cNvSpPr>
                    <a:spLocks noChangeArrowheads="1"/>
                  </p:cNvSpPr>
                  <p:nvPr/>
                </p:nvSpPr>
                <p:spPr bwMode="auto">
                  <a:xfrm>
                    <a:off x="2924" y="3196"/>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03" name="Rectangle 2041"/>
                  <p:cNvSpPr>
                    <a:spLocks noChangeArrowheads="1"/>
                  </p:cNvSpPr>
                  <p:nvPr/>
                </p:nvSpPr>
                <p:spPr bwMode="auto">
                  <a:xfrm>
                    <a:off x="3692" y="3196"/>
                    <a:ext cx="52"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04" name="Rectangle 2042"/>
                  <p:cNvSpPr>
                    <a:spLocks noChangeArrowheads="1"/>
                  </p:cNvSpPr>
                  <p:nvPr/>
                </p:nvSpPr>
                <p:spPr bwMode="auto">
                  <a:xfrm>
                    <a:off x="2923" y="3197"/>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05" name="Rectangle 2043"/>
                  <p:cNvSpPr>
                    <a:spLocks noChangeArrowheads="1"/>
                  </p:cNvSpPr>
                  <p:nvPr/>
                </p:nvSpPr>
                <p:spPr bwMode="auto">
                  <a:xfrm>
                    <a:off x="3694" y="3197"/>
                    <a:ext cx="52"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06" name="Rectangle 2044"/>
                  <p:cNvSpPr>
                    <a:spLocks noChangeArrowheads="1"/>
                  </p:cNvSpPr>
                  <p:nvPr/>
                </p:nvSpPr>
                <p:spPr bwMode="auto">
                  <a:xfrm>
                    <a:off x="2922" y="3197"/>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07" name="Rectangle 2045"/>
                  <p:cNvSpPr>
                    <a:spLocks noChangeArrowheads="1"/>
                  </p:cNvSpPr>
                  <p:nvPr/>
                </p:nvSpPr>
                <p:spPr bwMode="auto">
                  <a:xfrm>
                    <a:off x="3695" y="3197"/>
                    <a:ext cx="52"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08" name="Rectangle 2046"/>
                  <p:cNvSpPr>
                    <a:spLocks noChangeArrowheads="1"/>
                  </p:cNvSpPr>
                  <p:nvPr/>
                </p:nvSpPr>
                <p:spPr bwMode="auto">
                  <a:xfrm>
                    <a:off x="2922" y="3198"/>
                    <a:ext cx="3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09" name="Rectangle 2047"/>
                  <p:cNvSpPr>
                    <a:spLocks noChangeArrowheads="1"/>
                  </p:cNvSpPr>
                  <p:nvPr/>
                </p:nvSpPr>
                <p:spPr bwMode="auto">
                  <a:xfrm>
                    <a:off x="3697" y="3198"/>
                    <a:ext cx="5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10" name="Rectangle 2048"/>
                  <p:cNvSpPr>
                    <a:spLocks noChangeArrowheads="1"/>
                  </p:cNvSpPr>
                  <p:nvPr/>
                </p:nvSpPr>
                <p:spPr bwMode="auto">
                  <a:xfrm>
                    <a:off x="2920" y="3199"/>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11" name="Rectangle 2049"/>
                  <p:cNvSpPr>
                    <a:spLocks noChangeArrowheads="1"/>
                  </p:cNvSpPr>
                  <p:nvPr/>
                </p:nvSpPr>
                <p:spPr bwMode="auto">
                  <a:xfrm>
                    <a:off x="3697" y="3199"/>
                    <a:ext cx="5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12" name="Rectangle 2050"/>
                  <p:cNvSpPr>
                    <a:spLocks noChangeArrowheads="1"/>
                  </p:cNvSpPr>
                  <p:nvPr/>
                </p:nvSpPr>
                <p:spPr bwMode="auto">
                  <a:xfrm>
                    <a:off x="2919" y="3200"/>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13" name="Rectangle 2051"/>
                  <p:cNvSpPr>
                    <a:spLocks noChangeArrowheads="1"/>
                  </p:cNvSpPr>
                  <p:nvPr/>
                </p:nvSpPr>
                <p:spPr bwMode="auto">
                  <a:xfrm>
                    <a:off x="3698" y="3200"/>
                    <a:ext cx="52"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14" name="Rectangle 2052"/>
                  <p:cNvSpPr>
                    <a:spLocks noChangeArrowheads="1"/>
                  </p:cNvSpPr>
                  <p:nvPr/>
                </p:nvSpPr>
                <p:spPr bwMode="auto">
                  <a:xfrm>
                    <a:off x="2918" y="3201"/>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15" name="Rectangle 2053"/>
                  <p:cNvSpPr>
                    <a:spLocks noChangeArrowheads="1"/>
                  </p:cNvSpPr>
                  <p:nvPr/>
                </p:nvSpPr>
                <p:spPr bwMode="auto">
                  <a:xfrm>
                    <a:off x="3700" y="3201"/>
                    <a:ext cx="5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16" name="Rectangle 2054"/>
                  <p:cNvSpPr>
                    <a:spLocks noChangeArrowheads="1"/>
                  </p:cNvSpPr>
                  <p:nvPr/>
                </p:nvSpPr>
                <p:spPr bwMode="auto">
                  <a:xfrm>
                    <a:off x="2918" y="3201"/>
                    <a:ext cx="3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17" name="Rectangle 2055"/>
                  <p:cNvSpPr>
                    <a:spLocks noChangeArrowheads="1"/>
                  </p:cNvSpPr>
                  <p:nvPr/>
                </p:nvSpPr>
                <p:spPr bwMode="auto">
                  <a:xfrm>
                    <a:off x="3701" y="3201"/>
                    <a:ext cx="5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18" name="Rectangle 2056"/>
                  <p:cNvSpPr>
                    <a:spLocks noChangeArrowheads="1"/>
                  </p:cNvSpPr>
                  <p:nvPr/>
                </p:nvSpPr>
                <p:spPr bwMode="auto">
                  <a:xfrm>
                    <a:off x="2917" y="3202"/>
                    <a:ext cx="3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19" name="Rectangle 2057"/>
                  <p:cNvSpPr>
                    <a:spLocks noChangeArrowheads="1"/>
                  </p:cNvSpPr>
                  <p:nvPr/>
                </p:nvSpPr>
                <p:spPr bwMode="auto">
                  <a:xfrm>
                    <a:off x="3702" y="3202"/>
                    <a:ext cx="5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20" name="Rectangle 2058"/>
                  <p:cNvSpPr>
                    <a:spLocks noChangeArrowheads="1"/>
                  </p:cNvSpPr>
                  <p:nvPr/>
                </p:nvSpPr>
                <p:spPr bwMode="auto">
                  <a:xfrm>
                    <a:off x="2916" y="3203"/>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21" name="Rectangle 2059"/>
                  <p:cNvSpPr>
                    <a:spLocks noChangeArrowheads="1"/>
                  </p:cNvSpPr>
                  <p:nvPr/>
                </p:nvSpPr>
                <p:spPr bwMode="auto">
                  <a:xfrm>
                    <a:off x="3703" y="3203"/>
                    <a:ext cx="5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22" name="Rectangle 2060"/>
                  <p:cNvSpPr>
                    <a:spLocks noChangeArrowheads="1"/>
                  </p:cNvSpPr>
                  <p:nvPr/>
                </p:nvSpPr>
                <p:spPr bwMode="auto">
                  <a:xfrm>
                    <a:off x="2915" y="3204"/>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23" name="Rectangle 2061"/>
                  <p:cNvSpPr>
                    <a:spLocks noChangeArrowheads="1"/>
                  </p:cNvSpPr>
                  <p:nvPr/>
                </p:nvSpPr>
                <p:spPr bwMode="auto">
                  <a:xfrm>
                    <a:off x="3705" y="3204"/>
                    <a:ext cx="5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24" name="Rectangle 2062"/>
                  <p:cNvSpPr>
                    <a:spLocks noChangeArrowheads="1"/>
                  </p:cNvSpPr>
                  <p:nvPr/>
                </p:nvSpPr>
                <p:spPr bwMode="auto">
                  <a:xfrm>
                    <a:off x="2914" y="3205"/>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25" name="Rectangle 2063"/>
                  <p:cNvSpPr>
                    <a:spLocks noChangeArrowheads="1"/>
                  </p:cNvSpPr>
                  <p:nvPr/>
                </p:nvSpPr>
                <p:spPr bwMode="auto">
                  <a:xfrm>
                    <a:off x="3706" y="3205"/>
                    <a:ext cx="5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26" name="Rectangle 2064"/>
                  <p:cNvSpPr>
                    <a:spLocks noChangeArrowheads="1"/>
                  </p:cNvSpPr>
                  <p:nvPr/>
                </p:nvSpPr>
                <p:spPr bwMode="auto">
                  <a:xfrm>
                    <a:off x="2913" y="3206"/>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27" name="Rectangle 2065"/>
                  <p:cNvSpPr>
                    <a:spLocks noChangeArrowheads="1"/>
                  </p:cNvSpPr>
                  <p:nvPr/>
                </p:nvSpPr>
                <p:spPr bwMode="auto">
                  <a:xfrm>
                    <a:off x="3280" y="3195"/>
                    <a:ext cx="55" cy="1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28" name="Rectangle 2066"/>
                  <p:cNvSpPr>
                    <a:spLocks noChangeArrowheads="1"/>
                  </p:cNvSpPr>
                  <p:nvPr/>
                </p:nvSpPr>
                <p:spPr bwMode="auto">
                  <a:xfrm>
                    <a:off x="3707" y="3206"/>
                    <a:ext cx="5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29" name="Rectangle 2067"/>
                  <p:cNvSpPr>
                    <a:spLocks noChangeArrowheads="1"/>
                  </p:cNvSpPr>
                  <p:nvPr/>
                </p:nvSpPr>
                <p:spPr bwMode="auto">
                  <a:xfrm>
                    <a:off x="2913" y="3206"/>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30" name="Rectangle 2068"/>
                  <p:cNvSpPr>
                    <a:spLocks noChangeArrowheads="1"/>
                  </p:cNvSpPr>
                  <p:nvPr/>
                </p:nvSpPr>
                <p:spPr bwMode="auto">
                  <a:xfrm>
                    <a:off x="3708" y="3206"/>
                    <a:ext cx="5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31" name="Rectangle 2069"/>
                  <p:cNvSpPr>
                    <a:spLocks noChangeArrowheads="1"/>
                  </p:cNvSpPr>
                  <p:nvPr/>
                </p:nvSpPr>
                <p:spPr bwMode="auto">
                  <a:xfrm>
                    <a:off x="2912" y="3207"/>
                    <a:ext cx="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32" name="Rectangle 2070"/>
                  <p:cNvSpPr>
                    <a:spLocks noChangeArrowheads="1"/>
                  </p:cNvSpPr>
                  <p:nvPr/>
                </p:nvSpPr>
                <p:spPr bwMode="auto">
                  <a:xfrm>
                    <a:off x="3709" y="3207"/>
                    <a:ext cx="5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33" name="Rectangle 2071"/>
                  <p:cNvSpPr>
                    <a:spLocks noChangeArrowheads="1"/>
                  </p:cNvSpPr>
                  <p:nvPr/>
                </p:nvSpPr>
                <p:spPr bwMode="auto">
                  <a:xfrm>
                    <a:off x="2911" y="3208"/>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34" name="Rectangle 2072"/>
                  <p:cNvSpPr>
                    <a:spLocks noChangeArrowheads="1"/>
                  </p:cNvSpPr>
                  <p:nvPr/>
                </p:nvSpPr>
                <p:spPr bwMode="auto">
                  <a:xfrm>
                    <a:off x="3710" y="3208"/>
                    <a:ext cx="5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35" name="Rectangle 2073"/>
                  <p:cNvSpPr>
                    <a:spLocks noChangeArrowheads="1"/>
                  </p:cNvSpPr>
                  <p:nvPr/>
                </p:nvSpPr>
                <p:spPr bwMode="auto">
                  <a:xfrm>
                    <a:off x="2910" y="3209"/>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36" name="Rectangle 2074"/>
                  <p:cNvSpPr>
                    <a:spLocks noChangeArrowheads="1"/>
                  </p:cNvSpPr>
                  <p:nvPr/>
                </p:nvSpPr>
                <p:spPr bwMode="auto">
                  <a:xfrm>
                    <a:off x="3711" y="3209"/>
                    <a:ext cx="5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37" name="Rectangle 2075"/>
                  <p:cNvSpPr>
                    <a:spLocks noChangeArrowheads="1"/>
                  </p:cNvSpPr>
                  <p:nvPr/>
                </p:nvSpPr>
                <p:spPr bwMode="auto">
                  <a:xfrm>
                    <a:off x="2908" y="3210"/>
                    <a:ext cx="3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38" name="Rectangle 2076"/>
                  <p:cNvSpPr>
                    <a:spLocks noChangeArrowheads="1"/>
                  </p:cNvSpPr>
                  <p:nvPr/>
                </p:nvSpPr>
                <p:spPr bwMode="auto">
                  <a:xfrm>
                    <a:off x="3713" y="3210"/>
                    <a:ext cx="4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39" name="Rectangle 2077"/>
                  <p:cNvSpPr>
                    <a:spLocks noChangeArrowheads="1"/>
                  </p:cNvSpPr>
                  <p:nvPr/>
                </p:nvSpPr>
                <p:spPr bwMode="auto">
                  <a:xfrm>
                    <a:off x="2908" y="3210"/>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40" name="Rectangle 2078"/>
                  <p:cNvSpPr>
                    <a:spLocks noChangeArrowheads="1"/>
                  </p:cNvSpPr>
                  <p:nvPr/>
                </p:nvSpPr>
                <p:spPr bwMode="auto">
                  <a:xfrm>
                    <a:off x="3714" y="3210"/>
                    <a:ext cx="5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41" name="Rectangle 2079"/>
                  <p:cNvSpPr>
                    <a:spLocks noChangeArrowheads="1"/>
                  </p:cNvSpPr>
                  <p:nvPr/>
                </p:nvSpPr>
                <p:spPr bwMode="auto">
                  <a:xfrm>
                    <a:off x="2907" y="3211"/>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42" name="Rectangle 2080"/>
                  <p:cNvSpPr>
                    <a:spLocks noChangeArrowheads="1"/>
                  </p:cNvSpPr>
                  <p:nvPr/>
                </p:nvSpPr>
                <p:spPr bwMode="auto">
                  <a:xfrm>
                    <a:off x="3715" y="3211"/>
                    <a:ext cx="5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43" name="Rectangle 2081"/>
                  <p:cNvSpPr>
                    <a:spLocks noChangeArrowheads="1"/>
                  </p:cNvSpPr>
                  <p:nvPr/>
                </p:nvSpPr>
                <p:spPr bwMode="auto">
                  <a:xfrm>
                    <a:off x="2906" y="3212"/>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44" name="Rectangle 2082"/>
                  <p:cNvSpPr>
                    <a:spLocks noChangeArrowheads="1"/>
                  </p:cNvSpPr>
                  <p:nvPr/>
                </p:nvSpPr>
                <p:spPr bwMode="auto">
                  <a:xfrm>
                    <a:off x="3716" y="3212"/>
                    <a:ext cx="5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45" name="Rectangle 2083"/>
                  <p:cNvSpPr>
                    <a:spLocks noChangeArrowheads="1"/>
                  </p:cNvSpPr>
                  <p:nvPr/>
                </p:nvSpPr>
                <p:spPr bwMode="auto">
                  <a:xfrm>
                    <a:off x="2905" y="3213"/>
                    <a:ext cx="3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46" name="Rectangle 2084"/>
                  <p:cNvSpPr>
                    <a:spLocks noChangeArrowheads="1"/>
                  </p:cNvSpPr>
                  <p:nvPr/>
                </p:nvSpPr>
                <p:spPr bwMode="auto">
                  <a:xfrm>
                    <a:off x="3718" y="3213"/>
                    <a:ext cx="4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47" name="Rectangle 2085"/>
                  <p:cNvSpPr>
                    <a:spLocks noChangeArrowheads="1"/>
                  </p:cNvSpPr>
                  <p:nvPr/>
                </p:nvSpPr>
                <p:spPr bwMode="auto">
                  <a:xfrm>
                    <a:off x="2904" y="3214"/>
                    <a:ext cx="3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48" name="Rectangle 2086"/>
                  <p:cNvSpPr>
                    <a:spLocks noChangeArrowheads="1"/>
                  </p:cNvSpPr>
                  <p:nvPr/>
                </p:nvSpPr>
                <p:spPr bwMode="auto">
                  <a:xfrm>
                    <a:off x="3719" y="3214"/>
                    <a:ext cx="4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49" name="Rectangle 2087"/>
                  <p:cNvSpPr>
                    <a:spLocks noChangeArrowheads="1"/>
                  </p:cNvSpPr>
                  <p:nvPr/>
                </p:nvSpPr>
                <p:spPr bwMode="auto">
                  <a:xfrm>
                    <a:off x="2904" y="3215"/>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50" name="Rectangle 2088"/>
                  <p:cNvSpPr>
                    <a:spLocks noChangeArrowheads="1"/>
                  </p:cNvSpPr>
                  <p:nvPr/>
                </p:nvSpPr>
                <p:spPr bwMode="auto">
                  <a:xfrm>
                    <a:off x="3720" y="3215"/>
                    <a:ext cx="4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51" name="Rectangle 2089"/>
                  <p:cNvSpPr>
                    <a:spLocks noChangeArrowheads="1"/>
                  </p:cNvSpPr>
                  <p:nvPr/>
                </p:nvSpPr>
                <p:spPr bwMode="auto">
                  <a:xfrm>
                    <a:off x="2903" y="3215"/>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52" name="Rectangle 2090"/>
                  <p:cNvSpPr>
                    <a:spLocks noChangeArrowheads="1"/>
                  </p:cNvSpPr>
                  <p:nvPr/>
                </p:nvSpPr>
                <p:spPr bwMode="auto">
                  <a:xfrm>
                    <a:off x="3721" y="3215"/>
                    <a:ext cx="5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53" name="Rectangle 2091"/>
                  <p:cNvSpPr>
                    <a:spLocks noChangeArrowheads="1"/>
                  </p:cNvSpPr>
                  <p:nvPr/>
                </p:nvSpPr>
                <p:spPr bwMode="auto">
                  <a:xfrm>
                    <a:off x="2902" y="3216"/>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54" name="Rectangle 2092"/>
                  <p:cNvSpPr>
                    <a:spLocks noChangeArrowheads="1"/>
                  </p:cNvSpPr>
                  <p:nvPr/>
                </p:nvSpPr>
                <p:spPr bwMode="auto">
                  <a:xfrm>
                    <a:off x="3279" y="3206"/>
                    <a:ext cx="56" cy="1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55" name="Rectangle 2093"/>
                  <p:cNvSpPr>
                    <a:spLocks noChangeArrowheads="1"/>
                  </p:cNvSpPr>
                  <p:nvPr/>
                </p:nvSpPr>
                <p:spPr bwMode="auto">
                  <a:xfrm>
                    <a:off x="3722" y="3216"/>
                    <a:ext cx="4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56" name="Rectangle 2094"/>
                  <p:cNvSpPr>
                    <a:spLocks noChangeArrowheads="1"/>
                  </p:cNvSpPr>
                  <p:nvPr/>
                </p:nvSpPr>
                <p:spPr bwMode="auto">
                  <a:xfrm>
                    <a:off x="2901" y="3217"/>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57" name="Rectangle 2095"/>
                  <p:cNvSpPr>
                    <a:spLocks noChangeArrowheads="1"/>
                  </p:cNvSpPr>
                  <p:nvPr/>
                </p:nvSpPr>
                <p:spPr bwMode="auto">
                  <a:xfrm>
                    <a:off x="3724" y="3217"/>
                    <a:ext cx="48"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58" name="Rectangle 2096"/>
                  <p:cNvSpPr>
                    <a:spLocks noChangeArrowheads="1"/>
                  </p:cNvSpPr>
                  <p:nvPr/>
                </p:nvSpPr>
                <p:spPr bwMode="auto">
                  <a:xfrm>
                    <a:off x="2900" y="3218"/>
                    <a:ext cx="3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59" name="Rectangle 2097"/>
                  <p:cNvSpPr>
                    <a:spLocks noChangeArrowheads="1"/>
                  </p:cNvSpPr>
                  <p:nvPr/>
                </p:nvSpPr>
                <p:spPr bwMode="auto">
                  <a:xfrm>
                    <a:off x="3724" y="3218"/>
                    <a:ext cx="4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60" name="Rectangle 2098"/>
                  <p:cNvSpPr>
                    <a:spLocks noChangeArrowheads="1"/>
                  </p:cNvSpPr>
                  <p:nvPr/>
                </p:nvSpPr>
                <p:spPr bwMode="auto">
                  <a:xfrm>
                    <a:off x="2899" y="3219"/>
                    <a:ext cx="3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61" name="Rectangle 2099"/>
                  <p:cNvSpPr>
                    <a:spLocks noChangeArrowheads="1"/>
                  </p:cNvSpPr>
                  <p:nvPr/>
                </p:nvSpPr>
                <p:spPr bwMode="auto">
                  <a:xfrm>
                    <a:off x="3725" y="3219"/>
                    <a:ext cx="5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62" name="Rectangle 2100"/>
                  <p:cNvSpPr>
                    <a:spLocks noChangeArrowheads="1"/>
                  </p:cNvSpPr>
                  <p:nvPr/>
                </p:nvSpPr>
                <p:spPr bwMode="auto">
                  <a:xfrm>
                    <a:off x="2899" y="3219"/>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63" name="Rectangle 2101"/>
                  <p:cNvSpPr>
                    <a:spLocks noChangeArrowheads="1"/>
                  </p:cNvSpPr>
                  <p:nvPr/>
                </p:nvSpPr>
                <p:spPr bwMode="auto">
                  <a:xfrm>
                    <a:off x="3727" y="3219"/>
                    <a:ext cx="48"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64" name="Rectangle 2102"/>
                  <p:cNvSpPr>
                    <a:spLocks noChangeArrowheads="1"/>
                  </p:cNvSpPr>
                  <p:nvPr/>
                </p:nvSpPr>
                <p:spPr bwMode="auto">
                  <a:xfrm>
                    <a:off x="2898" y="3220"/>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65" name="Rectangle 2103"/>
                  <p:cNvSpPr>
                    <a:spLocks noChangeArrowheads="1"/>
                  </p:cNvSpPr>
                  <p:nvPr/>
                </p:nvSpPr>
                <p:spPr bwMode="auto">
                  <a:xfrm>
                    <a:off x="3728" y="3220"/>
                    <a:ext cx="4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66" name="Rectangle 2104"/>
                  <p:cNvSpPr>
                    <a:spLocks noChangeArrowheads="1"/>
                  </p:cNvSpPr>
                  <p:nvPr/>
                </p:nvSpPr>
                <p:spPr bwMode="auto">
                  <a:xfrm>
                    <a:off x="2897" y="3221"/>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67" name="Rectangle 2105"/>
                  <p:cNvSpPr>
                    <a:spLocks noChangeArrowheads="1"/>
                  </p:cNvSpPr>
                  <p:nvPr/>
                </p:nvSpPr>
                <p:spPr bwMode="auto">
                  <a:xfrm>
                    <a:off x="3729" y="3221"/>
                    <a:ext cx="4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68" name="Rectangle 2106"/>
                  <p:cNvSpPr>
                    <a:spLocks noChangeArrowheads="1"/>
                  </p:cNvSpPr>
                  <p:nvPr/>
                </p:nvSpPr>
                <p:spPr bwMode="auto">
                  <a:xfrm>
                    <a:off x="2896" y="3222"/>
                    <a:ext cx="3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69" name="Rectangle 2107"/>
                  <p:cNvSpPr>
                    <a:spLocks noChangeArrowheads="1"/>
                  </p:cNvSpPr>
                  <p:nvPr/>
                </p:nvSpPr>
                <p:spPr bwMode="auto">
                  <a:xfrm>
                    <a:off x="3730" y="3222"/>
                    <a:ext cx="4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70" name="Rectangle 2108"/>
                  <p:cNvSpPr>
                    <a:spLocks noChangeArrowheads="1"/>
                  </p:cNvSpPr>
                  <p:nvPr/>
                </p:nvSpPr>
                <p:spPr bwMode="auto">
                  <a:xfrm>
                    <a:off x="2895" y="3223"/>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71" name="Rectangle 2109"/>
                  <p:cNvSpPr>
                    <a:spLocks noChangeArrowheads="1"/>
                  </p:cNvSpPr>
                  <p:nvPr/>
                </p:nvSpPr>
                <p:spPr bwMode="auto">
                  <a:xfrm>
                    <a:off x="3731" y="3223"/>
                    <a:ext cx="4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72" name="Rectangle 2110"/>
                  <p:cNvSpPr>
                    <a:spLocks noChangeArrowheads="1"/>
                  </p:cNvSpPr>
                  <p:nvPr/>
                </p:nvSpPr>
                <p:spPr bwMode="auto">
                  <a:xfrm>
                    <a:off x="2895" y="3224"/>
                    <a:ext cx="3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73" name="Rectangle 2111"/>
                  <p:cNvSpPr>
                    <a:spLocks noChangeArrowheads="1"/>
                  </p:cNvSpPr>
                  <p:nvPr/>
                </p:nvSpPr>
                <p:spPr bwMode="auto">
                  <a:xfrm>
                    <a:off x="3733" y="3224"/>
                    <a:ext cx="4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74" name="Rectangle 2112"/>
                  <p:cNvSpPr>
                    <a:spLocks noChangeArrowheads="1"/>
                  </p:cNvSpPr>
                  <p:nvPr/>
                </p:nvSpPr>
                <p:spPr bwMode="auto">
                  <a:xfrm>
                    <a:off x="2894" y="3224"/>
                    <a:ext cx="3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75" name="Rectangle 2113"/>
                  <p:cNvSpPr>
                    <a:spLocks noChangeArrowheads="1"/>
                  </p:cNvSpPr>
                  <p:nvPr/>
                </p:nvSpPr>
                <p:spPr bwMode="auto">
                  <a:xfrm>
                    <a:off x="3734" y="3224"/>
                    <a:ext cx="4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76" name="Rectangle 2114"/>
                  <p:cNvSpPr>
                    <a:spLocks noChangeArrowheads="1"/>
                  </p:cNvSpPr>
                  <p:nvPr/>
                </p:nvSpPr>
                <p:spPr bwMode="auto">
                  <a:xfrm>
                    <a:off x="2893" y="3225"/>
                    <a:ext cx="3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77" name="Rectangle 2115"/>
                  <p:cNvSpPr>
                    <a:spLocks noChangeArrowheads="1"/>
                  </p:cNvSpPr>
                  <p:nvPr/>
                </p:nvSpPr>
                <p:spPr bwMode="auto">
                  <a:xfrm>
                    <a:off x="3734" y="3225"/>
                    <a:ext cx="5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78" name="Rectangle 2116"/>
                  <p:cNvSpPr>
                    <a:spLocks noChangeArrowheads="1"/>
                  </p:cNvSpPr>
                  <p:nvPr/>
                </p:nvSpPr>
                <p:spPr bwMode="auto">
                  <a:xfrm>
                    <a:off x="2892" y="3226"/>
                    <a:ext cx="3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79" name="Rectangle 2117"/>
                  <p:cNvSpPr>
                    <a:spLocks noChangeArrowheads="1"/>
                  </p:cNvSpPr>
                  <p:nvPr/>
                </p:nvSpPr>
                <p:spPr bwMode="auto">
                  <a:xfrm>
                    <a:off x="3735" y="3226"/>
                    <a:ext cx="5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80" name="Rectangle 2118"/>
                  <p:cNvSpPr>
                    <a:spLocks noChangeArrowheads="1"/>
                  </p:cNvSpPr>
                  <p:nvPr/>
                </p:nvSpPr>
                <p:spPr bwMode="auto">
                  <a:xfrm>
                    <a:off x="2890" y="3227"/>
                    <a:ext cx="3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81" name="Rectangle 2119"/>
                  <p:cNvSpPr>
                    <a:spLocks noChangeArrowheads="1"/>
                  </p:cNvSpPr>
                  <p:nvPr/>
                </p:nvSpPr>
                <p:spPr bwMode="auto">
                  <a:xfrm>
                    <a:off x="3737" y="3227"/>
                    <a:ext cx="4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82" name="Rectangle 2120"/>
                  <p:cNvSpPr>
                    <a:spLocks noChangeArrowheads="1"/>
                  </p:cNvSpPr>
                  <p:nvPr/>
                </p:nvSpPr>
                <p:spPr bwMode="auto">
                  <a:xfrm>
                    <a:off x="2890" y="3228"/>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83" name="Rectangle 2121"/>
                  <p:cNvSpPr>
                    <a:spLocks noChangeArrowheads="1"/>
                  </p:cNvSpPr>
                  <p:nvPr/>
                </p:nvSpPr>
                <p:spPr bwMode="auto">
                  <a:xfrm>
                    <a:off x="3738" y="3228"/>
                    <a:ext cx="4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84" name="Rectangle 2122"/>
                  <p:cNvSpPr>
                    <a:spLocks noChangeArrowheads="1"/>
                  </p:cNvSpPr>
                  <p:nvPr/>
                </p:nvSpPr>
                <p:spPr bwMode="auto">
                  <a:xfrm>
                    <a:off x="2889" y="3228"/>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85" name="Rectangle 2123"/>
                  <p:cNvSpPr>
                    <a:spLocks noChangeArrowheads="1"/>
                  </p:cNvSpPr>
                  <p:nvPr/>
                </p:nvSpPr>
                <p:spPr bwMode="auto">
                  <a:xfrm>
                    <a:off x="3279" y="3217"/>
                    <a:ext cx="56" cy="6"/>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86" name="Rectangle 2124"/>
                  <p:cNvSpPr>
                    <a:spLocks noChangeArrowheads="1"/>
                  </p:cNvSpPr>
                  <p:nvPr/>
                </p:nvSpPr>
                <p:spPr bwMode="auto">
                  <a:xfrm>
                    <a:off x="3279" y="3223"/>
                    <a:ext cx="56" cy="6"/>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87" name="Rectangle 2125"/>
                  <p:cNvSpPr>
                    <a:spLocks noChangeArrowheads="1"/>
                  </p:cNvSpPr>
                  <p:nvPr/>
                </p:nvSpPr>
                <p:spPr bwMode="auto">
                  <a:xfrm>
                    <a:off x="3739" y="3228"/>
                    <a:ext cx="4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88" name="Rectangle 2126"/>
                  <p:cNvSpPr>
                    <a:spLocks noChangeArrowheads="1"/>
                  </p:cNvSpPr>
                  <p:nvPr/>
                </p:nvSpPr>
                <p:spPr bwMode="auto">
                  <a:xfrm>
                    <a:off x="2888" y="3229"/>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89" name="Rectangle 2127"/>
                  <p:cNvSpPr>
                    <a:spLocks noChangeArrowheads="1"/>
                  </p:cNvSpPr>
                  <p:nvPr/>
                </p:nvSpPr>
                <p:spPr bwMode="auto">
                  <a:xfrm>
                    <a:off x="3279" y="3229"/>
                    <a:ext cx="5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90" name="Rectangle 2128"/>
                  <p:cNvSpPr>
                    <a:spLocks noChangeArrowheads="1"/>
                  </p:cNvSpPr>
                  <p:nvPr/>
                </p:nvSpPr>
                <p:spPr bwMode="auto">
                  <a:xfrm>
                    <a:off x="3740" y="3229"/>
                    <a:ext cx="4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91" name="Rectangle 2129"/>
                  <p:cNvSpPr>
                    <a:spLocks noChangeArrowheads="1"/>
                  </p:cNvSpPr>
                  <p:nvPr/>
                </p:nvSpPr>
                <p:spPr bwMode="auto">
                  <a:xfrm>
                    <a:off x="2887" y="3230"/>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92" name="Rectangle 2130"/>
                  <p:cNvSpPr>
                    <a:spLocks noChangeArrowheads="1"/>
                  </p:cNvSpPr>
                  <p:nvPr/>
                </p:nvSpPr>
                <p:spPr bwMode="auto">
                  <a:xfrm>
                    <a:off x="3742" y="3230"/>
                    <a:ext cx="4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93" name="Rectangle 2131"/>
                  <p:cNvSpPr>
                    <a:spLocks noChangeArrowheads="1"/>
                  </p:cNvSpPr>
                  <p:nvPr/>
                </p:nvSpPr>
                <p:spPr bwMode="auto">
                  <a:xfrm>
                    <a:off x="2886" y="3231"/>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94" name="Rectangle 2132"/>
                  <p:cNvSpPr>
                    <a:spLocks noChangeArrowheads="1"/>
                  </p:cNvSpPr>
                  <p:nvPr/>
                </p:nvSpPr>
                <p:spPr bwMode="auto">
                  <a:xfrm>
                    <a:off x="3743" y="3231"/>
                    <a:ext cx="4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95" name="Rectangle 2133"/>
                  <p:cNvSpPr>
                    <a:spLocks noChangeArrowheads="1"/>
                  </p:cNvSpPr>
                  <p:nvPr/>
                </p:nvSpPr>
                <p:spPr bwMode="auto">
                  <a:xfrm>
                    <a:off x="2885" y="3232"/>
                    <a:ext cx="3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96" name="Rectangle 2134"/>
                  <p:cNvSpPr>
                    <a:spLocks noChangeArrowheads="1"/>
                  </p:cNvSpPr>
                  <p:nvPr/>
                </p:nvSpPr>
                <p:spPr bwMode="auto">
                  <a:xfrm>
                    <a:off x="3743" y="3232"/>
                    <a:ext cx="4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97" name="Rectangle 2135"/>
                  <p:cNvSpPr>
                    <a:spLocks noChangeArrowheads="1"/>
                  </p:cNvSpPr>
                  <p:nvPr/>
                </p:nvSpPr>
                <p:spPr bwMode="auto">
                  <a:xfrm>
                    <a:off x="2885" y="3233"/>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98" name="Rectangle 2136"/>
                  <p:cNvSpPr>
                    <a:spLocks noChangeArrowheads="1"/>
                  </p:cNvSpPr>
                  <p:nvPr/>
                </p:nvSpPr>
                <p:spPr bwMode="auto">
                  <a:xfrm>
                    <a:off x="3745" y="3233"/>
                    <a:ext cx="4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299" name="Rectangle 2137"/>
                  <p:cNvSpPr>
                    <a:spLocks noChangeArrowheads="1"/>
                  </p:cNvSpPr>
                  <p:nvPr/>
                </p:nvSpPr>
                <p:spPr bwMode="auto">
                  <a:xfrm>
                    <a:off x="3873" y="3233"/>
                    <a:ext cx="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00" name="Rectangle 2138"/>
                  <p:cNvSpPr>
                    <a:spLocks noChangeArrowheads="1"/>
                  </p:cNvSpPr>
                  <p:nvPr/>
                </p:nvSpPr>
                <p:spPr bwMode="auto">
                  <a:xfrm>
                    <a:off x="2884" y="3233"/>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01" name="Rectangle 2139"/>
                  <p:cNvSpPr>
                    <a:spLocks noChangeArrowheads="1"/>
                  </p:cNvSpPr>
                  <p:nvPr/>
                </p:nvSpPr>
                <p:spPr bwMode="auto">
                  <a:xfrm>
                    <a:off x="3746" y="3233"/>
                    <a:ext cx="4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02" name="Rectangle 2140"/>
                  <p:cNvSpPr>
                    <a:spLocks noChangeArrowheads="1"/>
                  </p:cNvSpPr>
                  <p:nvPr/>
                </p:nvSpPr>
                <p:spPr bwMode="auto">
                  <a:xfrm>
                    <a:off x="3872" y="3233"/>
                    <a:ext cx="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03" name="Rectangle 2141"/>
                  <p:cNvSpPr>
                    <a:spLocks noChangeArrowheads="1"/>
                  </p:cNvSpPr>
                  <p:nvPr/>
                </p:nvSpPr>
                <p:spPr bwMode="auto">
                  <a:xfrm>
                    <a:off x="3748" y="3234"/>
                    <a:ext cx="4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04" name="Rectangle 2142"/>
                  <p:cNvSpPr>
                    <a:spLocks noChangeArrowheads="1"/>
                  </p:cNvSpPr>
                  <p:nvPr/>
                </p:nvSpPr>
                <p:spPr bwMode="auto">
                  <a:xfrm>
                    <a:off x="3872" y="3234"/>
                    <a:ext cx="1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05" name="Rectangle 2143"/>
                  <p:cNvSpPr>
                    <a:spLocks noChangeArrowheads="1"/>
                  </p:cNvSpPr>
                  <p:nvPr/>
                </p:nvSpPr>
                <p:spPr bwMode="auto">
                  <a:xfrm>
                    <a:off x="2883" y="3234"/>
                    <a:ext cx="36" cy="2"/>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06" name="Rectangle 2144"/>
                  <p:cNvSpPr>
                    <a:spLocks noChangeArrowheads="1"/>
                  </p:cNvSpPr>
                  <p:nvPr/>
                </p:nvSpPr>
                <p:spPr bwMode="auto">
                  <a:xfrm>
                    <a:off x="3748" y="3235"/>
                    <a:ext cx="5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07" name="Rectangle 2145"/>
                  <p:cNvSpPr>
                    <a:spLocks noChangeArrowheads="1"/>
                  </p:cNvSpPr>
                  <p:nvPr/>
                </p:nvSpPr>
                <p:spPr bwMode="auto">
                  <a:xfrm>
                    <a:off x="3871" y="3235"/>
                    <a:ext cx="1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08" name="Rectangle 2146"/>
                  <p:cNvSpPr>
                    <a:spLocks noChangeArrowheads="1"/>
                  </p:cNvSpPr>
                  <p:nvPr/>
                </p:nvSpPr>
                <p:spPr bwMode="auto">
                  <a:xfrm>
                    <a:off x="2882" y="3236"/>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09" name="Rectangle 2147"/>
                  <p:cNvSpPr>
                    <a:spLocks noChangeArrowheads="1"/>
                  </p:cNvSpPr>
                  <p:nvPr/>
                </p:nvSpPr>
                <p:spPr bwMode="auto">
                  <a:xfrm>
                    <a:off x="3749" y="3236"/>
                    <a:ext cx="5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10" name="Rectangle 2148"/>
                  <p:cNvSpPr>
                    <a:spLocks noChangeArrowheads="1"/>
                  </p:cNvSpPr>
                  <p:nvPr/>
                </p:nvSpPr>
                <p:spPr bwMode="auto">
                  <a:xfrm>
                    <a:off x="3871" y="3236"/>
                    <a:ext cx="1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11" name="Rectangle 2149"/>
                  <p:cNvSpPr>
                    <a:spLocks noChangeArrowheads="1"/>
                  </p:cNvSpPr>
                  <p:nvPr/>
                </p:nvSpPr>
                <p:spPr bwMode="auto">
                  <a:xfrm>
                    <a:off x="2881" y="3237"/>
                    <a:ext cx="3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12" name="Rectangle 2150"/>
                  <p:cNvSpPr>
                    <a:spLocks noChangeArrowheads="1"/>
                  </p:cNvSpPr>
                  <p:nvPr/>
                </p:nvSpPr>
                <p:spPr bwMode="auto">
                  <a:xfrm>
                    <a:off x="3750" y="3237"/>
                    <a:ext cx="5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13" name="Rectangle 2151"/>
                  <p:cNvSpPr>
                    <a:spLocks noChangeArrowheads="1"/>
                  </p:cNvSpPr>
                  <p:nvPr/>
                </p:nvSpPr>
                <p:spPr bwMode="auto">
                  <a:xfrm>
                    <a:off x="3870" y="3237"/>
                    <a:ext cx="2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14" name="Rectangle 2152"/>
                  <p:cNvSpPr>
                    <a:spLocks noChangeArrowheads="1"/>
                  </p:cNvSpPr>
                  <p:nvPr/>
                </p:nvSpPr>
                <p:spPr bwMode="auto">
                  <a:xfrm>
                    <a:off x="2881" y="3237"/>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15" name="Rectangle 2153"/>
                  <p:cNvSpPr>
                    <a:spLocks noChangeArrowheads="1"/>
                  </p:cNvSpPr>
                  <p:nvPr/>
                </p:nvSpPr>
                <p:spPr bwMode="auto">
                  <a:xfrm>
                    <a:off x="3752" y="3237"/>
                    <a:ext cx="5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16" name="Rectangle 2154"/>
                  <p:cNvSpPr>
                    <a:spLocks noChangeArrowheads="1"/>
                  </p:cNvSpPr>
                  <p:nvPr/>
                </p:nvSpPr>
                <p:spPr bwMode="auto">
                  <a:xfrm>
                    <a:off x="3869" y="3237"/>
                    <a:ext cx="2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17" name="Rectangle 2155"/>
                  <p:cNvSpPr>
                    <a:spLocks noChangeArrowheads="1"/>
                  </p:cNvSpPr>
                  <p:nvPr/>
                </p:nvSpPr>
                <p:spPr bwMode="auto">
                  <a:xfrm>
                    <a:off x="2880" y="3238"/>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18" name="Rectangle 2156"/>
                  <p:cNvSpPr>
                    <a:spLocks noChangeArrowheads="1"/>
                  </p:cNvSpPr>
                  <p:nvPr/>
                </p:nvSpPr>
                <p:spPr bwMode="auto">
                  <a:xfrm>
                    <a:off x="3752" y="3238"/>
                    <a:ext cx="5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19" name="Rectangle 2157"/>
                  <p:cNvSpPr>
                    <a:spLocks noChangeArrowheads="1"/>
                  </p:cNvSpPr>
                  <p:nvPr/>
                </p:nvSpPr>
                <p:spPr bwMode="auto">
                  <a:xfrm>
                    <a:off x="3868" y="3238"/>
                    <a:ext cx="3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20" name="Rectangle 2158"/>
                  <p:cNvSpPr>
                    <a:spLocks noChangeArrowheads="1"/>
                  </p:cNvSpPr>
                  <p:nvPr/>
                </p:nvSpPr>
                <p:spPr bwMode="auto">
                  <a:xfrm>
                    <a:off x="2879" y="3239"/>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21" name="Rectangle 2159"/>
                  <p:cNvSpPr>
                    <a:spLocks noChangeArrowheads="1"/>
                  </p:cNvSpPr>
                  <p:nvPr/>
                </p:nvSpPr>
                <p:spPr bwMode="auto">
                  <a:xfrm>
                    <a:off x="3753" y="3239"/>
                    <a:ext cx="5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22" name="Rectangle 2160"/>
                  <p:cNvSpPr>
                    <a:spLocks noChangeArrowheads="1"/>
                  </p:cNvSpPr>
                  <p:nvPr/>
                </p:nvSpPr>
                <p:spPr bwMode="auto">
                  <a:xfrm>
                    <a:off x="3868" y="3239"/>
                    <a:ext cx="3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23" name="Rectangle 2161"/>
                  <p:cNvSpPr>
                    <a:spLocks noChangeArrowheads="1"/>
                  </p:cNvSpPr>
                  <p:nvPr/>
                </p:nvSpPr>
                <p:spPr bwMode="auto">
                  <a:xfrm>
                    <a:off x="3278" y="3230"/>
                    <a:ext cx="58" cy="1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24" name="Rectangle 2162"/>
                  <p:cNvSpPr>
                    <a:spLocks noChangeArrowheads="1"/>
                  </p:cNvSpPr>
                  <p:nvPr/>
                </p:nvSpPr>
                <p:spPr bwMode="auto">
                  <a:xfrm>
                    <a:off x="3755" y="3240"/>
                    <a:ext cx="5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25" name="Rectangle 2163"/>
                  <p:cNvSpPr>
                    <a:spLocks noChangeArrowheads="1"/>
                  </p:cNvSpPr>
                  <p:nvPr/>
                </p:nvSpPr>
                <p:spPr bwMode="auto">
                  <a:xfrm>
                    <a:off x="3868" y="3240"/>
                    <a:ext cx="4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26" name="Rectangle 2164"/>
                  <p:cNvSpPr>
                    <a:spLocks noChangeArrowheads="1"/>
                  </p:cNvSpPr>
                  <p:nvPr/>
                </p:nvSpPr>
                <p:spPr bwMode="auto">
                  <a:xfrm>
                    <a:off x="2878" y="3240"/>
                    <a:ext cx="36" cy="2"/>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27" name="Rectangle 2165"/>
                  <p:cNvSpPr>
                    <a:spLocks noChangeArrowheads="1"/>
                  </p:cNvSpPr>
                  <p:nvPr/>
                </p:nvSpPr>
                <p:spPr bwMode="auto">
                  <a:xfrm>
                    <a:off x="3756" y="3241"/>
                    <a:ext cx="5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28" name="Rectangle 2166"/>
                  <p:cNvSpPr>
                    <a:spLocks noChangeArrowheads="1"/>
                  </p:cNvSpPr>
                  <p:nvPr/>
                </p:nvSpPr>
                <p:spPr bwMode="auto">
                  <a:xfrm>
                    <a:off x="3867" y="3241"/>
                    <a:ext cx="4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29" name="Rectangle 2167"/>
                  <p:cNvSpPr>
                    <a:spLocks noChangeArrowheads="1"/>
                  </p:cNvSpPr>
                  <p:nvPr/>
                </p:nvSpPr>
                <p:spPr bwMode="auto">
                  <a:xfrm>
                    <a:off x="2877" y="3242"/>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30" name="Rectangle 2168"/>
                  <p:cNvSpPr>
                    <a:spLocks noChangeArrowheads="1"/>
                  </p:cNvSpPr>
                  <p:nvPr/>
                </p:nvSpPr>
                <p:spPr bwMode="auto">
                  <a:xfrm>
                    <a:off x="3757" y="3242"/>
                    <a:ext cx="5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31" name="Rectangle 2169"/>
                  <p:cNvSpPr>
                    <a:spLocks noChangeArrowheads="1"/>
                  </p:cNvSpPr>
                  <p:nvPr/>
                </p:nvSpPr>
                <p:spPr bwMode="auto">
                  <a:xfrm>
                    <a:off x="3866" y="3242"/>
                    <a:ext cx="5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32" name="Rectangle 2170"/>
                  <p:cNvSpPr>
                    <a:spLocks noChangeArrowheads="1"/>
                  </p:cNvSpPr>
                  <p:nvPr/>
                </p:nvSpPr>
                <p:spPr bwMode="auto">
                  <a:xfrm>
                    <a:off x="2876" y="3242"/>
                    <a:ext cx="3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33" name="Rectangle 2171"/>
                  <p:cNvSpPr>
                    <a:spLocks noChangeArrowheads="1"/>
                  </p:cNvSpPr>
                  <p:nvPr/>
                </p:nvSpPr>
                <p:spPr bwMode="auto">
                  <a:xfrm>
                    <a:off x="3757" y="3242"/>
                    <a:ext cx="5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34" name="Rectangle 2172"/>
                  <p:cNvSpPr>
                    <a:spLocks noChangeArrowheads="1"/>
                  </p:cNvSpPr>
                  <p:nvPr/>
                </p:nvSpPr>
                <p:spPr bwMode="auto">
                  <a:xfrm>
                    <a:off x="3865" y="3242"/>
                    <a:ext cx="5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35" name="Rectangle 2173"/>
                  <p:cNvSpPr>
                    <a:spLocks noChangeArrowheads="1"/>
                  </p:cNvSpPr>
                  <p:nvPr/>
                </p:nvSpPr>
                <p:spPr bwMode="auto">
                  <a:xfrm>
                    <a:off x="2876" y="3243"/>
                    <a:ext cx="3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36" name="Rectangle 2174"/>
                  <p:cNvSpPr>
                    <a:spLocks noChangeArrowheads="1"/>
                  </p:cNvSpPr>
                  <p:nvPr/>
                </p:nvSpPr>
                <p:spPr bwMode="auto">
                  <a:xfrm>
                    <a:off x="3758" y="3243"/>
                    <a:ext cx="5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37" name="Rectangle 2175"/>
                  <p:cNvSpPr>
                    <a:spLocks noChangeArrowheads="1"/>
                  </p:cNvSpPr>
                  <p:nvPr/>
                </p:nvSpPr>
                <p:spPr bwMode="auto">
                  <a:xfrm>
                    <a:off x="3863" y="3243"/>
                    <a:ext cx="6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38" name="Rectangle 2176"/>
                  <p:cNvSpPr>
                    <a:spLocks noChangeArrowheads="1"/>
                  </p:cNvSpPr>
                  <p:nvPr/>
                </p:nvSpPr>
                <p:spPr bwMode="auto">
                  <a:xfrm>
                    <a:off x="2876" y="3244"/>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39" name="Rectangle 2177"/>
                  <p:cNvSpPr>
                    <a:spLocks noChangeArrowheads="1"/>
                  </p:cNvSpPr>
                  <p:nvPr/>
                </p:nvSpPr>
                <p:spPr bwMode="auto">
                  <a:xfrm>
                    <a:off x="3278" y="3241"/>
                    <a:ext cx="59" cy="4"/>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40" name="Rectangle 2178"/>
                  <p:cNvSpPr>
                    <a:spLocks noChangeArrowheads="1"/>
                  </p:cNvSpPr>
                  <p:nvPr/>
                </p:nvSpPr>
                <p:spPr bwMode="auto">
                  <a:xfrm>
                    <a:off x="3759" y="3244"/>
                    <a:ext cx="5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41" name="Rectangle 2179"/>
                  <p:cNvSpPr>
                    <a:spLocks noChangeArrowheads="1"/>
                  </p:cNvSpPr>
                  <p:nvPr/>
                </p:nvSpPr>
                <p:spPr bwMode="auto">
                  <a:xfrm>
                    <a:off x="3863" y="3244"/>
                    <a:ext cx="6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42" name="Rectangle 2180"/>
                  <p:cNvSpPr>
                    <a:spLocks noChangeArrowheads="1"/>
                  </p:cNvSpPr>
                  <p:nvPr/>
                </p:nvSpPr>
                <p:spPr bwMode="auto">
                  <a:xfrm>
                    <a:off x="2875" y="3245"/>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43" name="Rectangle 2181"/>
                  <p:cNvSpPr>
                    <a:spLocks noChangeArrowheads="1"/>
                  </p:cNvSpPr>
                  <p:nvPr/>
                </p:nvSpPr>
                <p:spPr bwMode="auto">
                  <a:xfrm>
                    <a:off x="3761" y="3245"/>
                    <a:ext cx="5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44" name="Rectangle 2182"/>
                  <p:cNvSpPr>
                    <a:spLocks noChangeArrowheads="1"/>
                  </p:cNvSpPr>
                  <p:nvPr/>
                </p:nvSpPr>
                <p:spPr bwMode="auto">
                  <a:xfrm>
                    <a:off x="3861" y="3245"/>
                    <a:ext cx="7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45" name="Rectangle 2183"/>
                  <p:cNvSpPr>
                    <a:spLocks noChangeArrowheads="1"/>
                  </p:cNvSpPr>
                  <p:nvPr/>
                </p:nvSpPr>
                <p:spPr bwMode="auto">
                  <a:xfrm>
                    <a:off x="2874" y="3246"/>
                    <a:ext cx="3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46" name="Rectangle 2184"/>
                  <p:cNvSpPr>
                    <a:spLocks noChangeArrowheads="1"/>
                  </p:cNvSpPr>
                  <p:nvPr/>
                </p:nvSpPr>
                <p:spPr bwMode="auto">
                  <a:xfrm>
                    <a:off x="3761" y="3246"/>
                    <a:ext cx="5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47" name="Rectangle 2185"/>
                  <p:cNvSpPr>
                    <a:spLocks noChangeArrowheads="1"/>
                  </p:cNvSpPr>
                  <p:nvPr/>
                </p:nvSpPr>
                <p:spPr bwMode="auto">
                  <a:xfrm>
                    <a:off x="3860" y="3246"/>
                    <a:ext cx="7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48" name="Rectangle 2186"/>
                  <p:cNvSpPr>
                    <a:spLocks noChangeArrowheads="1"/>
                  </p:cNvSpPr>
                  <p:nvPr/>
                </p:nvSpPr>
                <p:spPr bwMode="auto">
                  <a:xfrm>
                    <a:off x="2874" y="3247"/>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49" name="Rectangle 2187"/>
                  <p:cNvSpPr>
                    <a:spLocks noChangeArrowheads="1"/>
                  </p:cNvSpPr>
                  <p:nvPr/>
                </p:nvSpPr>
                <p:spPr bwMode="auto">
                  <a:xfrm>
                    <a:off x="3762" y="3247"/>
                    <a:ext cx="5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50" name="Rectangle 2188"/>
                  <p:cNvSpPr>
                    <a:spLocks noChangeArrowheads="1"/>
                  </p:cNvSpPr>
                  <p:nvPr/>
                </p:nvSpPr>
                <p:spPr bwMode="auto">
                  <a:xfrm>
                    <a:off x="3859" y="3247"/>
                    <a:ext cx="8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51" name="Rectangle 2189"/>
                  <p:cNvSpPr>
                    <a:spLocks noChangeArrowheads="1"/>
                  </p:cNvSpPr>
                  <p:nvPr/>
                </p:nvSpPr>
                <p:spPr bwMode="auto">
                  <a:xfrm>
                    <a:off x="3763" y="3247"/>
                    <a:ext cx="5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52" name="Rectangle 2190"/>
                  <p:cNvSpPr>
                    <a:spLocks noChangeArrowheads="1"/>
                  </p:cNvSpPr>
                  <p:nvPr/>
                </p:nvSpPr>
                <p:spPr bwMode="auto">
                  <a:xfrm>
                    <a:off x="3858" y="3247"/>
                    <a:ext cx="8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53" name="Rectangle 2191"/>
                  <p:cNvSpPr>
                    <a:spLocks noChangeArrowheads="1"/>
                  </p:cNvSpPr>
                  <p:nvPr/>
                </p:nvSpPr>
                <p:spPr bwMode="auto">
                  <a:xfrm>
                    <a:off x="2873" y="3247"/>
                    <a:ext cx="36" cy="2"/>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54" name="Rectangle 2192"/>
                  <p:cNvSpPr>
                    <a:spLocks noChangeArrowheads="1"/>
                  </p:cNvSpPr>
                  <p:nvPr/>
                </p:nvSpPr>
                <p:spPr bwMode="auto">
                  <a:xfrm>
                    <a:off x="3764" y="3248"/>
                    <a:ext cx="5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55" name="Rectangle 2193"/>
                  <p:cNvSpPr>
                    <a:spLocks noChangeArrowheads="1"/>
                  </p:cNvSpPr>
                  <p:nvPr/>
                </p:nvSpPr>
                <p:spPr bwMode="auto">
                  <a:xfrm>
                    <a:off x="3856" y="3248"/>
                    <a:ext cx="9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56" name="Rectangle 2194"/>
                  <p:cNvSpPr>
                    <a:spLocks noChangeArrowheads="1"/>
                  </p:cNvSpPr>
                  <p:nvPr/>
                </p:nvSpPr>
                <p:spPr bwMode="auto">
                  <a:xfrm>
                    <a:off x="2872" y="3249"/>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57" name="Rectangle 2195"/>
                  <p:cNvSpPr>
                    <a:spLocks noChangeArrowheads="1"/>
                  </p:cNvSpPr>
                  <p:nvPr/>
                </p:nvSpPr>
                <p:spPr bwMode="auto">
                  <a:xfrm>
                    <a:off x="3765" y="3249"/>
                    <a:ext cx="6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58" name="Rectangle 2196"/>
                  <p:cNvSpPr>
                    <a:spLocks noChangeArrowheads="1"/>
                  </p:cNvSpPr>
                  <p:nvPr/>
                </p:nvSpPr>
                <p:spPr bwMode="auto">
                  <a:xfrm>
                    <a:off x="3854" y="3249"/>
                    <a:ext cx="9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59" name="Rectangle 2197"/>
                  <p:cNvSpPr>
                    <a:spLocks noChangeArrowheads="1"/>
                  </p:cNvSpPr>
                  <p:nvPr/>
                </p:nvSpPr>
                <p:spPr bwMode="auto">
                  <a:xfrm>
                    <a:off x="2871" y="3250"/>
                    <a:ext cx="3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60" name="Rectangle 2198"/>
                  <p:cNvSpPr>
                    <a:spLocks noChangeArrowheads="1"/>
                  </p:cNvSpPr>
                  <p:nvPr/>
                </p:nvSpPr>
                <p:spPr bwMode="auto">
                  <a:xfrm>
                    <a:off x="3766" y="3250"/>
                    <a:ext cx="6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61" name="Rectangle 2199"/>
                  <p:cNvSpPr>
                    <a:spLocks noChangeArrowheads="1"/>
                  </p:cNvSpPr>
                  <p:nvPr/>
                </p:nvSpPr>
                <p:spPr bwMode="auto">
                  <a:xfrm>
                    <a:off x="3852" y="3250"/>
                    <a:ext cx="10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62" name="Rectangle 2200"/>
                  <p:cNvSpPr>
                    <a:spLocks noChangeArrowheads="1"/>
                  </p:cNvSpPr>
                  <p:nvPr/>
                </p:nvSpPr>
                <p:spPr bwMode="auto">
                  <a:xfrm>
                    <a:off x="2871" y="3251"/>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63" name="Rectangle 2201"/>
                  <p:cNvSpPr>
                    <a:spLocks noChangeArrowheads="1"/>
                  </p:cNvSpPr>
                  <p:nvPr/>
                </p:nvSpPr>
                <p:spPr bwMode="auto">
                  <a:xfrm>
                    <a:off x="3766" y="3251"/>
                    <a:ext cx="6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64" name="Rectangle 2202"/>
                  <p:cNvSpPr>
                    <a:spLocks noChangeArrowheads="1"/>
                  </p:cNvSpPr>
                  <p:nvPr/>
                </p:nvSpPr>
                <p:spPr bwMode="auto">
                  <a:xfrm>
                    <a:off x="3850" y="3251"/>
                    <a:ext cx="11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65" name="Rectangle 2203"/>
                  <p:cNvSpPr>
                    <a:spLocks noChangeArrowheads="1"/>
                  </p:cNvSpPr>
                  <p:nvPr/>
                </p:nvSpPr>
                <p:spPr bwMode="auto">
                  <a:xfrm>
                    <a:off x="2871" y="3251"/>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66" name="Rectangle 2204"/>
                  <p:cNvSpPr>
                    <a:spLocks noChangeArrowheads="1"/>
                  </p:cNvSpPr>
                  <p:nvPr/>
                </p:nvSpPr>
                <p:spPr bwMode="auto">
                  <a:xfrm>
                    <a:off x="3766" y="3251"/>
                    <a:ext cx="6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367" name="Rectangle 2205"/>
                  <p:cNvSpPr>
                    <a:spLocks noChangeArrowheads="1"/>
                  </p:cNvSpPr>
                  <p:nvPr/>
                </p:nvSpPr>
                <p:spPr bwMode="auto">
                  <a:xfrm>
                    <a:off x="3845" y="3251"/>
                    <a:ext cx="11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5144" name="Group 2206"/>
                <p:cNvGrpSpPr>
                  <a:grpSpLocks/>
                </p:cNvGrpSpPr>
                <p:nvPr/>
              </p:nvGrpSpPr>
              <p:grpSpPr bwMode="auto">
                <a:xfrm>
                  <a:off x="2857" y="3245"/>
                  <a:ext cx="1437" cy="157"/>
                  <a:chOff x="2857" y="3245"/>
                  <a:chExt cx="1437" cy="157"/>
                </a:xfrm>
              </p:grpSpPr>
              <p:sp>
                <p:nvSpPr>
                  <p:cNvPr id="5968" name="Rectangle 2207"/>
                  <p:cNvSpPr>
                    <a:spLocks noChangeArrowheads="1"/>
                  </p:cNvSpPr>
                  <p:nvPr/>
                </p:nvSpPr>
                <p:spPr bwMode="auto">
                  <a:xfrm>
                    <a:off x="2871" y="3252"/>
                    <a:ext cx="3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69" name="Rectangle 2208"/>
                  <p:cNvSpPr>
                    <a:spLocks noChangeArrowheads="1"/>
                  </p:cNvSpPr>
                  <p:nvPr/>
                </p:nvSpPr>
                <p:spPr bwMode="auto">
                  <a:xfrm>
                    <a:off x="3277" y="3245"/>
                    <a:ext cx="60" cy="8"/>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70" name="Rectangle 2209"/>
                  <p:cNvSpPr>
                    <a:spLocks noChangeArrowheads="1"/>
                  </p:cNvSpPr>
                  <p:nvPr/>
                </p:nvSpPr>
                <p:spPr bwMode="auto">
                  <a:xfrm>
                    <a:off x="3767" y="3252"/>
                    <a:ext cx="20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71" name="Rectangle 2210"/>
                  <p:cNvSpPr>
                    <a:spLocks noChangeArrowheads="1"/>
                  </p:cNvSpPr>
                  <p:nvPr/>
                </p:nvSpPr>
                <p:spPr bwMode="auto">
                  <a:xfrm>
                    <a:off x="2870" y="3253"/>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72" name="Rectangle 2211"/>
                  <p:cNvSpPr>
                    <a:spLocks noChangeArrowheads="1"/>
                  </p:cNvSpPr>
                  <p:nvPr/>
                </p:nvSpPr>
                <p:spPr bwMode="auto">
                  <a:xfrm>
                    <a:off x="3768" y="3253"/>
                    <a:ext cx="20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73" name="Rectangle 2212"/>
                  <p:cNvSpPr>
                    <a:spLocks noChangeArrowheads="1"/>
                  </p:cNvSpPr>
                  <p:nvPr/>
                </p:nvSpPr>
                <p:spPr bwMode="auto">
                  <a:xfrm>
                    <a:off x="2870" y="3254"/>
                    <a:ext cx="3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74" name="Rectangle 2213"/>
                  <p:cNvSpPr>
                    <a:spLocks noChangeArrowheads="1"/>
                  </p:cNvSpPr>
                  <p:nvPr/>
                </p:nvSpPr>
                <p:spPr bwMode="auto">
                  <a:xfrm>
                    <a:off x="3769" y="3254"/>
                    <a:ext cx="20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75" name="Rectangle 2214"/>
                  <p:cNvSpPr>
                    <a:spLocks noChangeArrowheads="1"/>
                  </p:cNvSpPr>
                  <p:nvPr/>
                </p:nvSpPr>
                <p:spPr bwMode="auto">
                  <a:xfrm>
                    <a:off x="2869" y="3255"/>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76" name="Rectangle 2215"/>
                  <p:cNvSpPr>
                    <a:spLocks noChangeArrowheads="1"/>
                  </p:cNvSpPr>
                  <p:nvPr/>
                </p:nvSpPr>
                <p:spPr bwMode="auto">
                  <a:xfrm>
                    <a:off x="3770" y="3255"/>
                    <a:ext cx="20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77" name="Rectangle 2216"/>
                  <p:cNvSpPr>
                    <a:spLocks noChangeArrowheads="1"/>
                  </p:cNvSpPr>
                  <p:nvPr/>
                </p:nvSpPr>
                <p:spPr bwMode="auto">
                  <a:xfrm>
                    <a:off x="2869" y="3256"/>
                    <a:ext cx="3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78" name="Rectangle 2217"/>
                  <p:cNvSpPr>
                    <a:spLocks noChangeArrowheads="1"/>
                  </p:cNvSpPr>
                  <p:nvPr/>
                </p:nvSpPr>
                <p:spPr bwMode="auto">
                  <a:xfrm>
                    <a:off x="3771" y="3256"/>
                    <a:ext cx="21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79" name="Rectangle 2218"/>
                  <p:cNvSpPr>
                    <a:spLocks noChangeArrowheads="1"/>
                  </p:cNvSpPr>
                  <p:nvPr/>
                </p:nvSpPr>
                <p:spPr bwMode="auto">
                  <a:xfrm>
                    <a:off x="2868" y="3256"/>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80" name="Rectangle 2219"/>
                  <p:cNvSpPr>
                    <a:spLocks noChangeArrowheads="1"/>
                  </p:cNvSpPr>
                  <p:nvPr/>
                </p:nvSpPr>
                <p:spPr bwMode="auto">
                  <a:xfrm>
                    <a:off x="3771" y="3256"/>
                    <a:ext cx="21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81" name="Rectangle 2220"/>
                  <p:cNvSpPr>
                    <a:spLocks noChangeArrowheads="1"/>
                  </p:cNvSpPr>
                  <p:nvPr/>
                </p:nvSpPr>
                <p:spPr bwMode="auto">
                  <a:xfrm>
                    <a:off x="2868" y="3257"/>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82" name="Rectangle 2221"/>
                  <p:cNvSpPr>
                    <a:spLocks noChangeArrowheads="1"/>
                  </p:cNvSpPr>
                  <p:nvPr/>
                </p:nvSpPr>
                <p:spPr bwMode="auto">
                  <a:xfrm>
                    <a:off x="3771" y="3257"/>
                    <a:ext cx="21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83" name="Rectangle 2222"/>
                  <p:cNvSpPr>
                    <a:spLocks noChangeArrowheads="1"/>
                  </p:cNvSpPr>
                  <p:nvPr/>
                </p:nvSpPr>
                <p:spPr bwMode="auto">
                  <a:xfrm>
                    <a:off x="3772" y="3258"/>
                    <a:ext cx="21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84" name="Rectangle 2223"/>
                  <p:cNvSpPr>
                    <a:spLocks noChangeArrowheads="1"/>
                  </p:cNvSpPr>
                  <p:nvPr/>
                </p:nvSpPr>
                <p:spPr bwMode="auto">
                  <a:xfrm>
                    <a:off x="2867" y="3258"/>
                    <a:ext cx="37" cy="2"/>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85" name="Rectangle 2224"/>
                  <p:cNvSpPr>
                    <a:spLocks noChangeArrowheads="1"/>
                  </p:cNvSpPr>
                  <p:nvPr/>
                </p:nvSpPr>
                <p:spPr bwMode="auto">
                  <a:xfrm>
                    <a:off x="3277" y="3253"/>
                    <a:ext cx="61" cy="7"/>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86" name="Rectangle 2225"/>
                  <p:cNvSpPr>
                    <a:spLocks noChangeArrowheads="1"/>
                  </p:cNvSpPr>
                  <p:nvPr/>
                </p:nvSpPr>
                <p:spPr bwMode="auto">
                  <a:xfrm>
                    <a:off x="3773" y="3259"/>
                    <a:ext cx="22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87" name="Rectangle 2226"/>
                  <p:cNvSpPr>
                    <a:spLocks noChangeArrowheads="1"/>
                  </p:cNvSpPr>
                  <p:nvPr/>
                </p:nvSpPr>
                <p:spPr bwMode="auto">
                  <a:xfrm>
                    <a:off x="3773" y="3260"/>
                    <a:ext cx="22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88" name="Rectangle 2227"/>
                  <p:cNvSpPr>
                    <a:spLocks noChangeArrowheads="1"/>
                  </p:cNvSpPr>
                  <p:nvPr/>
                </p:nvSpPr>
                <p:spPr bwMode="auto">
                  <a:xfrm>
                    <a:off x="2867" y="3260"/>
                    <a:ext cx="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89" name="Rectangle 2228"/>
                  <p:cNvSpPr>
                    <a:spLocks noChangeArrowheads="1"/>
                  </p:cNvSpPr>
                  <p:nvPr/>
                </p:nvSpPr>
                <p:spPr bwMode="auto">
                  <a:xfrm>
                    <a:off x="3774" y="3260"/>
                    <a:ext cx="22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90" name="Rectangle 2229"/>
                  <p:cNvSpPr>
                    <a:spLocks noChangeArrowheads="1"/>
                  </p:cNvSpPr>
                  <p:nvPr/>
                </p:nvSpPr>
                <p:spPr bwMode="auto">
                  <a:xfrm>
                    <a:off x="2867" y="3261"/>
                    <a:ext cx="4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91" name="Rectangle 2230"/>
                  <p:cNvSpPr>
                    <a:spLocks noChangeArrowheads="1"/>
                  </p:cNvSpPr>
                  <p:nvPr/>
                </p:nvSpPr>
                <p:spPr bwMode="auto">
                  <a:xfrm>
                    <a:off x="3775" y="3261"/>
                    <a:ext cx="23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92" name="Rectangle 2231"/>
                  <p:cNvSpPr>
                    <a:spLocks noChangeArrowheads="1"/>
                  </p:cNvSpPr>
                  <p:nvPr/>
                </p:nvSpPr>
                <p:spPr bwMode="auto">
                  <a:xfrm>
                    <a:off x="2866" y="3262"/>
                    <a:ext cx="6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93" name="Rectangle 2232"/>
                  <p:cNvSpPr>
                    <a:spLocks noChangeArrowheads="1"/>
                  </p:cNvSpPr>
                  <p:nvPr/>
                </p:nvSpPr>
                <p:spPr bwMode="auto">
                  <a:xfrm>
                    <a:off x="3775" y="3262"/>
                    <a:ext cx="23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94" name="Rectangle 2233"/>
                  <p:cNvSpPr>
                    <a:spLocks noChangeArrowheads="1"/>
                  </p:cNvSpPr>
                  <p:nvPr/>
                </p:nvSpPr>
                <p:spPr bwMode="auto">
                  <a:xfrm>
                    <a:off x="2866" y="3263"/>
                    <a:ext cx="10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95" name="Rectangle 2234"/>
                  <p:cNvSpPr>
                    <a:spLocks noChangeArrowheads="1"/>
                  </p:cNvSpPr>
                  <p:nvPr/>
                </p:nvSpPr>
                <p:spPr bwMode="auto">
                  <a:xfrm>
                    <a:off x="3775" y="3263"/>
                    <a:ext cx="23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96" name="Rectangle 2235"/>
                  <p:cNvSpPr>
                    <a:spLocks noChangeArrowheads="1"/>
                  </p:cNvSpPr>
                  <p:nvPr/>
                </p:nvSpPr>
                <p:spPr bwMode="auto">
                  <a:xfrm>
                    <a:off x="2866" y="3264"/>
                    <a:ext cx="13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97" name="Rectangle 2236"/>
                  <p:cNvSpPr>
                    <a:spLocks noChangeArrowheads="1"/>
                  </p:cNvSpPr>
                  <p:nvPr/>
                </p:nvSpPr>
                <p:spPr bwMode="auto">
                  <a:xfrm>
                    <a:off x="3276" y="3260"/>
                    <a:ext cx="62" cy="5"/>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98" name="Rectangle 2237"/>
                  <p:cNvSpPr>
                    <a:spLocks noChangeArrowheads="1"/>
                  </p:cNvSpPr>
                  <p:nvPr/>
                </p:nvSpPr>
                <p:spPr bwMode="auto">
                  <a:xfrm>
                    <a:off x="3775" y="3264"/>
                    <a:ext cx="24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99" name="Rectangle 2238"/>
                  <p:cNvSpPr>
                    <a:spLocks noChangeArrowheads="1"/>
                  </p:cNvSpPr>
                  <p:nvPr/>
                </p:nvSpPr>
                <p:spPr bwMode="auto">
                  <a:xfrm>
                    <a:off x="2866" y="3265"/>
                    <a:ext cx="15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00" name="Rectangle 2239"/>
                  <p:cNvSpPr>
                    <a:spLocks noChangeArrowheads="1"/>
                  </p:cNvSpPr>
                  <p:nvPr/>
                </p:nvSpPr>
                <p:spPr bwMode="auto">
                  <a:xfrm>
                    <a:off x="3776" y="3265"/>
                    <a:ext cx="24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01" name="Rectangle 2240"/>
                  <p:cNvSpPr>
                    <a:spLocks noChangeArrowheads="1"/>
                  </p:cNvSpPr>
                  <p:nvPr/>
                </p:nvSpPr>
                <p:spPr bwMode="auto">
                  <a:xfrm>
                    <a:off x="2865" y="3265"/>
                    <a:ext cx="18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02" name="Rectangle 2241"/>
                  <p:cNvSpPr>
                    <a:spLocks noChangeArrowheads="1"/>
                  </p:cNvSpPr>
                  <p:nvPr/>
                </p:nvSpPr>
                <p:spPr bwMode="auto">
                  <a:xfrm>
                    <a:off x="3776" y="3265"/>
                    <a:ext cx="24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03" name="Rectangle 2242"/>
                  <p:cNvSpPr>
                    <a:spLocks noChangeArrowheads="1"/>
                  </p:cNvSpPr>
                  <p:nvPr/>
                </p:nvSpPr>
                <p:spPr bwMode="auto">
                  <a:xfrm>
                    <a:off x="2865" y="3266"/>
                    <a:ext cx="20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04" name="Rectangle 2243"/>
                  <p:cNvSpPr>
                    <a:spLocks noChangeArrowheads="1"/>
                  </p:cNvSpPr>
                  <p:nvPr/>
                </p:nvSpPr>
                <p:spPr bwMode="auto">
                  <a:xfrm>
                    <a:off x="3276" y="3265"/>
                    <a:ext cx="63" cy="2"/>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05" name="Rectangle 2244"/>
                  <p:cNvSpPr>
                    <a:spLocks noChangeArrowheads="1"/>
                  </p:cNvSpPr>
                  <p:nvPr/>
                </p:nvSpPr>
                <p:spPr bwMode="auto">
                  <a:xfrm>
                    <a:off x="3777" y="3266"/>
                    <a:ext cx="24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06" name="Rectangle 2245"/>
                  <p:cNvSpPr>
                    <a:spLocks noChangeArrowheads="1"/>
                  </p:cNvSpPr>
                  <p:nvPr/>
                </p:nvSpPr>
                <p:spPr bwMode="auto">
                  <a:xfrm>
                    <a:off x="2865" y="3267"/>
                    <a:ext cx="24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07" name="Rectangle 2246"/>
                  <p:cNvSpPr>
                    <a:spLocks noChangeArrowheads="1"/>
                  </p:cNvSpPr>
                  <p:nvPr/>
                </p:nvSpPr>
                <p:spPr bwMode="auto">
                  <a:xfrm>
                    <a:off x="3267" y="3267"/>
                    <a:ext cx="7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08" name="Rectangle 2247"/>
                  <p:cNvSpPr>
                    <a:spLocks noChangeArrowheads="1"/>
                  </p:cNvSpPr>
                  <p:nvPr/>
                </p:nvSpPr>
                <p:spPr bwMode="auto">
                  <a:xfrm>
                    <a:off x="3777" y="3267"/>
                    <a:ext cx="25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09" name="Rectangle 2248"/>
                  <p:cNvSpPr>
                    <a:spLocks noChangeArrowheads="1"/>
                  </p:cNvSpPr>
                  <p:nvPr/>
                </p:nvSpPr>
                <p:spPr bwMode="auto">
                  <a:xfrm>
                    <a:off x="3777" y="3268"/>
                    <a:ext cx="25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10" name="Rectangle 2249"/>
                  <p:cNvSpPr>
                    <a:spLocks noChangeArrowheads="1"/>
                  </p:cNvSpPr>
                  <p:nvPr/>
                </p:nvSpPr>
                <p:spPr bwMode="auto">
                  <a:xfrm>
                    <a:off x="3778" y="3269"/>
                    <a:ext cx="25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11" name="Rectangle 2250"/>
                  <p:cNvSpPr>
                    <a:spLocks noChangeArrowheads="1"/>
                  </p:cNvSpPr>
                  <p:nvPr/>
                </p:nvSpPr>
                <p:spPr bwMode="auto">
                  <a:xfrm>
                    <a:off x="2864" y="3268"/>
                    <a:ext cx="475" cy="2"/>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12" name="Rectangle 2251"/>
                  <p:cNvSpPr>
                    <a:spLocks noChangeArrowheads="1"/>
                  </p:cNvSpPr>
                  <p:nvPr/>
                </p:nvSpPr>
                <p:spPr bwMode="auto">
                  <a:xfrm>
                    <a:off x="3778" y="3269"/>
                    <a:ext cx="26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13" name="Rectangle 2252"/>
                  <p:cNvSpPr>
                    <a:spLocks noChangeArrowheads="1"/>
                  </p:cNvSpPr>
                  <p:nvPr/>
                </p:nvSpPr>
                <p:spPr bwMode="auto">
                  <a:xfrm>
                    <a:off x="2864" y="3270"/>
                    <a:ext cx="48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14" name="Rectangle 2253"/>
                  <p:cNvSpPr>
                    <a:spLocks noChangeArrowheads="1"/>
                  </p:cNvSpPr>
                  <p:nvPr/>
                </p:nvSpPr>
                <p:spPr bwMode="auto">
                  <a:xfrm>
                    <a:off x="3779" y="3270"/>
                    <a:ext cx="26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15" name="Rectangle 2254"/>
                  <p:cNvSpPr>
                    <a:spLocks noChangeArrowheads="1"/>
                  </p:cNvSpPr>
                  <p:nvPr/>
                </p:nvSpPr>
                <p:spPr bwMode="auto">
                  <a:xfrm>
                    <a:off x="2863" y="3271"/>
                    <a:ext cx="50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16" name="Rectangle 2255"/>
                  <p:cNvSpPr>
                    <a:spLocks noChangeArrowheads="1"/>
                  </p:cNvSpPr>
                  <p:nvPr/>
                </p:nvSpPr>
                <p:spPr bwMode="auto">
                  <a:xfrm>
                    <a:off x="3779" y="3271"/>
                    <a:ext cx="27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17" name="Rectangle 2256"/>
                  <p:cNvSpPr>
                    <a:spLocks noChangeArrowheads="1"/>
                  </p:cNvSpPr>
                  <p:nvPr/>
                </p:nvSpPr>
                <p:spPr bwMode="auto">
                  <a:xfrm>
                    <a:off x="2863" y="3272"/>
                    <a:ext cx="52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18" name="Rectangle 2257"/>
                  <p:cNvSpPr>
                    <a:spLocks noChangeArrowheads="1"/>
                  </p:cNvSpPr>
                  <p:nvPr/>
                </p:nvSpPr>
                <p:spPr bwMode="auto">
                  <a:xfrm>
                    <a:off x="3779" y="3272"/>
                    <a:ext cx="27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19" name="Rectangle 2258"/>
                  <p:cNvSpPr>
                    <a:spLocks noChangeArrowheads="1"/>
                  </p:cNvSpPr>
                  <p:nvPr/>
                </p:nvSpPr>
                <p:spPr bwMode="auto">
                  <a:xfrm>
                    <a:off x="2863" y="3273"/>
                    <a:ext cx="54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20" name="Rectangle 2259"/>
                  <p:cNvSpPr>
                    <a:spLocks noChangeArrowheads="1"/>
                  </p:cNvSpPr>
                  <p:nvPr/>
                </p:nvSpPr>
                <p:spPr bwMode="auto">
                  <a:xfrm>
                    <a:off x="3779" y="3273"/>
                    <a:ext cx="27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21" name="Rectangle 2260"/>
                  <p:cNvSpPr>
                    <a:spLocks noChangeArrowheads="1"/>
                  </p:cNvSpPr>
                  <p:nvPr/>
                </p:nvSpPr>
                <p:spPr bwMode="auto">
                  <a:xfrm>
                    <a:off x="2863" y="3274"/>
                    <a:ext cx="57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22" name="Rectangle 2261"/>
                  <p:cNvSpPr>
                    <a:spLocks noChangeArrowheads="1"/>
                  </p:cNvSpPr>
                  <p:nvPr/>
                </p:nvSpPr>
                <p:spPr bwMode="auto">
                  <a:xfrm>
                    <a:off x="3779" y="3274"/>
                    <a:ext cx="27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23" name="Rectangle 2262"/>
                  <p:cNvSpPr>
                    <a:spLocks noChangeArrowheads="1"/>
                  </p:cNvSpPr>
                  <p:nvPr/>
                </p:nvSpPr>
                <p:spPr bwMode="auto">
                  <a:xfrm>
                    <a:off x="2862" y="3274"/>
                    <a:ext cx="58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24" name="Rectangle 2263"/>
                  <p:cNvSpPr>
                    <a:spLocks noChangeArrowheads="1"/>
                  </p:cNvSpPr>
                  <p:nvPr/>
                </p:nvSpPr>
                <p:spPr bwMode="auto">
                  <a:xfrm>
                    <a:off x="3779" y="3274"/>
                    <a:ext cx="28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25" name="Rectangle 2264"/>
                  <p:cNvSpPr>
                    <a:spLocks noChangeArrowheads="1"/>
                  </p:cNvSpPr>
                  <p:nvPr/>
                </p:nvSpPr>
                <p:spPr bwMode="auto">
                  <a:xfrm>
                    <a:off x="2862" y="3275"/>
                    <a:ext cx="61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26" name="Rectangle 2265"/>
                  <p:cNvSpPr>
                    <a:spLocks noChangeArrowheads="1"/>
                  </p:cNvSpPr>
                  <p:nvPr/>
                </p:nvSpPr>
                <p:spPr bwMode="auto">
                  <a:xfrm>
                    <a:off x="3778" y="3275"/>
                    <a:ext cx="28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27" name="Rectangle 2266"/>
                  <p:cNvSpPr>
                    <a:spLocks noChangeArrowheads="1"/>
                  </p:cNvSpPr>
                  <p:nvPr/>
                </p:nvSpPr>
                <p:spPr bwMode="auto">
                  <a:xfrm>
                    <a:off x="2862" y="3276"/>
                    <a:ext cx="64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28" name="Rectangle 2267"/>
                  <p:cNvSpPr>
                    <a:spLocks noChangeArrowheads="1"/>
                  </p:cNvSpPr>
                  <p:nvPr/>
                </p:nvSpPr>
                <p:spPr bwMode="auto">
                  <a:xfrm>
                    <a:off x="3778" y="3276"/>
                    <a:ext cx="28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29" name="Rectangle 2268"/>
                  <p:cNvSpPr>
                    <a:spLocks noChangeArrowheads="1"/>
                  </p:cNvSpPr>
                  <p:nvPr/>
                </p:nvSpPr>
                <p:spPr bwMode="auto">
                  <a:xfrm>
                    <a:off x="2862" y="3277"/>
                    <a:ext cx="65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30" name="Rectangle 2269"/>
                  <p:cNvSpPr>
                    <a:spLocks noChangeArrowheads="1"/>
                  </p:cNvSpPr>
                  <p:nvPr/>
                </p:nvSpPr>
                <p:spPr bwMode="auto">
                  <a:xfrm>
                    <a:off x="3778" y="3277"/>
                    <a:ext cx="29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31" name="Rectangle 2270"/>
                  <p:cNvSpPr>
                    <a:spLocks noChangeArrowheads="1"/>
                  </p:cNvSpPr>
                  <p:nvPr/>
                </p:nvSpPr>
                <p:spPr bwMode="auto">
                  <a:xfrm>
                    <a:off x="2862" y="3278"/>
                    <a:ext cx="68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32" name="Rectangle 2271"/>
                  <p:cNvSpPr>
                    <a:spLocks noChangeArrowheads="1"/>
                  </p:cNvSpPr>
                  <p:nvPr/>
                </p:nvSpPr>
                <p:spPr bwMode="auto">
                  <a:xfrm>
                    <a:off x="3778" y="3278"/>
                    <a:ext cx="29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33" name="Rectangle 2272"/>
                  <p:cNvSpPr>
                    <a:spLocks noChangeArrowheads="1"/>
                  </p:cNvSpPr>
                  <p:nvPr/>
                </p:nvSpPr>
                <p:spPr bwMode="auto">
                  <a:xfrm>
                    <a:off x="2862" y="3278"/>
                    <a:ext cx="69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34" name="Rectangle 2273"/>
                  <p:cNvSpPr>
                    <a:spLocks noChangeArrowheads="1"/>
                  </p:cNvSpPr>
                  <p:nvPr/>
                </p:nvSpPr>
                <p:spPr bwMode="auto">
                  <a:xfrm>
                    <a:off x="3778" y="3278"/>
                    <a:ext cx="29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35" name="Rectangle 2274"/>
                  <p:cNvSpPr>
                    <a:spLocks noChangeArrowheads="1"/>
                  </p:cNvSpPr>
                  <p:nvPr/>
                </p:nvSpPr>
                <p:spPr bwMode="auto">
                  <a:xfrm>
                    <a:off x="2862" y="3279"/>
                    <a:ext cx="71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36" name="Rectangle 2275"/>
                  <p:cNvSpPr>
                    <a:spLocks noChangeArrowheads="1"/>
                  </p:cNvSpPr>
                  <p:nvPr/>
                </p:nvSpPr>
                <p:spPr bwMode="auto">
                  <a:xfrm>
                    <a:off x="3777" y="3279"/>
                    <a:ext cx="30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37" name="Rectangle 2276"/>
                  <p:cNvSpPr>
                    <a:spLocks noChangeArrowheads="1"/>
                  </p:cNvSpPr>
                  <p:nvPr/>
                </p:nvSpPr>
                <p:spPr bwMode="auto">
                  <a:xfrm>
                    <a:off x="2861" y="3280"/>
                    <a:ext cx="72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38" name="Rectangle 2277"/>
                  <p:cNvSpPr>
                    <a:spLocks noChangeArrowheads="1"/>
                  </p:cNvSpPr>
                  <p:nvPr/>
                </p:nvSpPr>
                <p:spPr bwMode="auto">
                  <a:xfrm>
                    <a:off x="3776" y="3280"/>
                    <a:ext cx="30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39" name="Rectangle 2278"/>
                  <p:cNvSpPr>
                    <a:spLocks noChangeArrowheads="1"/>
                  </p:cNvSpPr>
                  <p:nvPr/>
                </p:nvSpPr>
                <p:spPr bwMode="auto">
                  <a:xfrm>
                    <a:off x="2861" y="3281"/>
                    <a:ext cx="75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40" name="Rectangle 2279"/>
                  <p:cNvSpPr>
                    <a:spLocks noChangeArrowheads="1"/>
                  </p:cNvSpPr>
                  <p:nvPr/>
                </p:nvSpPr>
                <p:spPr bwMode="auto">
                  <a:xfrm>
                    <a:off x="3776" y="3281"/>
                    <a:ext cx="31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41" name="Rectangle 2280"/>
                  <p:cNvSpPr>
                    <a:spLocks noChangeArrowheads="1"/>
                  </p:cNvSpPr>
                  <p:nvPr/>
                </p:nvSpPr>
                <p:spPr bwMode="auto">
                  <a:xfrm>
                    <a:off x="2861" y="3282"/>
                    <a:ext cx="78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42" name="Rectangle 2281"/>
                  <p:cNvSpPr>
                    <a:spLocks noChangeArrowheads="1"/>
                  </p:cNvSpPr>
                  <p:nvPr/>
                </p:nvSpPr>
                <p:spPr bwMode="auto">
                  <a:xfrm>
                    <a:off x="3775" y="3282"/>
                    <a:ext cx="31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43" name="Rectangle 2282"/>
                  <p:cNvSpPr>
                    <a:spLocks noChangeArrowheads="1"/>
                  </p:cNvSpPr>
                  <p:nvPr/>
                </p:nvSpPr>
                <p:spPr bwMode="auto">
                  <a:xfrm>
                    <a:off x="2861" y="3283"/>
                    <a:ext cx="79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44" name="Rectangle 2283"/>
                  <p:cNvSpPr>
                    <a:spLocks noChangeArrowheads="1"/>
                  </p:cNvSpPr>
                  <p:nvPr/>
                </p:nvSpPr>
                <p:spPr bwMode="auto">
                  <a:xfrm>
                    <a:off x="3775" y="3283"/>
                    <a:ext cx="31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45" name="Rectangle 2284"/>
                  <p:cNvSpPr>
                    <a:spLocks noChangeArrowheads="1"/>
                  </p:cNvSpPr>
                  <p:nvPr/>
                </p:nvSpPr>
                <p:spPr bwMode="auto">
                  <a:xfrm>
                    <a:off x="2860" y="3283"/>
                    <a:ext cx="81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46" name="Rectangle 2285"/>
                  <p:cNvSpPr>
                    <a:spLocks noChangeArrowheads="1"/>
                  </p:cNvSpPr>
                  <p:nvPr/>
                </p:nvSpPr>
                <p:spPr bwMode="auto">
                  <a:xfrm>
                    <a:off x="3774" y="3283"/>
                    <a:ext cx="32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47" name="Rectangle 2286"/>
                  <p:cNvSpPr>
                    <a:spLocks noChangeArrowheads="1"/>
                  </p:cNvSpPr>
                  <p:nvPr/>
                </p:nvSpPr>
                <p:spPr bwMode="auto">
                  <a:xfrm>
                    <a:off x="2860" y="3284"/>
                    <a:ext cx="82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48" name="Rectangle 2287"/>
                  <p:cNvSpPr>
                    <a:spLocks noChangeArrowheads="1"/>
                  </p:cNvSpPr>
                  <p:nvPr/>
                </p:nvSpPr>
                <p:spPr bwMode="auto">
                  <a:xfrm>
                    <a:off x="3772" y="3284"/>
                    <a:ext cx="32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49" name="Rectangle 2288"/>
                  <p:cNvSpPr>
                    <a:spLocks noChangeArrowheads="1"/>
                  </p:cNvSpPr>
                  <p:nvPr/>
                </p:nvSpPr>
                <p:spPr bwMode="auto">
                  <a:xfrm>
                    <a:off x="2860" y="3285"/>
                    <a:ext cx="85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50" name="Rectangle 2289"/>
                  <p:cNvSpPr>
                    <a:spLocks noChangeArrowheads="1"/>
                  </p:cNvSpPr>
                  <p:nvPr/>
                </p:nvSpPr>
                <p:spPr bwMode="auto">
                  <a:xfrm>
                    <a:off x="3771" y="3285"/>
                    <a:ext cx="33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51" name="Rectangle 2290"/>
                  <p:cNvSpPr>
                    <a:spLocks noChangeArrowheads="1"/>
                  </p:cNvSpPr>
                  <p:nvPr/>
                </p:nvSpPr>
                <p:spPr bwMode="auto">
                  <a:xfrm>
                    <a:off x="2860" y="3286"/>
                    <a:ext cx="86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52" name="Rectangle 2291"/>
                  <p:cNvSpPr>
                    <a:spLocks noChangeArrowheads="1"/>
                  </p:cNvSpPr>
                  <p:nvPr/>
                </p:nvSpPr>
                <p:spPr bwMode="auto">
                  <a:xfrm>
                    <a:off x="3768" y="3286"/>
                    <a:ext cx="34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53" name="Rectangle 2292"/>
                  <p:cNvSpPr>
                    <a:spLocks noChangeArrowheads="1"/>
                  </p:cNvSpPr>
                  <p:nvPr/>
                </p:nvSpPr>
                <p:spPr bwMode="auto">
                  <a:xfrm>
                    <a:off x="2860" y="3287"/>
                    <a:ext cx="88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54" name="Rectangle 2293"/>
                  <p:cNvSpPr>
                    <a:spLocks noChangeArrowheads="1"/>
                  </p:cNvSpPr>
                  <p:nvPr/>
                </p:nvSpPr>
                <p:spPr bwMode="auto">
                  <a:xfrm>
                    <a:off x="3762" y="3287"/>
                    <a:ext cx="34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55" name="Rectangle 2294"/>
                  <p:cNvSpPr>
                    <a:spLocks noChangeArrowheads="1"/>
                  </p:cNvSpPr>
                  <p:nvPr/>
                </p:nvSpPr>
                <p:spPr bwMode="auto">
                  <a:xfrm>
                    <a:off x="2860" y="3287"/>
                    <a:ext cx="125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56" name="Rectangle 2295"/>
                  <p:cNvSpPr>
                    <a:spLocks noChangeArrowheads="1"/>
                  </p:cNvSpPr>
                  <p:nvPr/>
                </p:nvSpPr>
                <p:spPr bwMode="auto">
                  <a:xfrm>
                    <a:off x="2859" y="3288"/>
                    <a:ext cx="126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57" name="Rectangle 2296"/>
                  <p:cNvSpPr>
                    <a:spLocks noChangeArrowheads="1"/>
                  </p:cNvSpPr>
                  <p:nvPr/>
                </p:nvSpPr>
                <p:spPr bwMode="auto">
                  <a:xfrm>
                    <a:off x="2859" y="3289"/>
                    <a:ext cx="126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58" name="Rectangle 2297"/>
                  <p:cNvSpPr>
                    <a:spLocks noChangeArrowheads="1"/>
                  </p:cNvSpPr>
                  <p:nvPr/>
                </p:nvSpPr>
                <p:spPr bwMode="auto">
                  <a:xfrm>
                    <a:off x="2859" y="3290"/>
                    <a:ext cx="126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59" name="Rectangle 2298"/>
                  <p:cNvSpPr>
                    <a:spLocks noChangeArrowheads="1"/>
                  </p:cNvSpPr>
                  <p:nvPr/>
                </p:nvSpPr>
                <p:spPr bwMode="auto">
                  <a:xfrm>
                    <a:off x="2859" y="3291"/>
                    <a:ext cx="126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60" name="Rectangle 2299"/>
                  <p:cNvSpPr>
                    <a:spLocks noChangeArrowheads="1"/>
                  </p:cNvSpPr>
                  <p:nvPr/>
                </p:nvSpPr>
                <p:spPr bwMode="auto">
                  <a:xfrm>
                    <a:off x="2859" y="3292"/>
                    <a:ext cx="127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61" name="Rectangle 2300"/>
                  <p:cNvSpPr>
                    <a:spLocks noChangeArrowheads="1"/>
                  </p:cNvSpPr>
                  <p:nvPr/>
                </p:nvSpPr>
                <p:spPr bwMode="auto">
                  <a:xfrm>
                    <a:off x="2859" y="3292"/>
                    <a:ext cx="127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62" name="Rectangle 2301"/>
                  <p:cNvSpPr>
                    <a:spLocks noChangeArrowheads="1"/>
                  </p:cNvSpPr>
                  <p:nvPr/>
                </p:nvSpPr>
                <p:spPr bwMode="auto">
                  <a:xfrm>
                    <a:off x="2859" y="3293"/>
                    <a:ext cx="128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63" name="Rectangle 2302"/>
                  <p:cNvSpPr>
                    <a:spLocks noChangeArrowheads="1"/>
                  </p:cNvSpPr>
                  <p:nvPr/>
                </p:nvSpPr>
                <p:spPr bwMode="auto">
                  <a:xfrm>
                    <a:off x="2858" y="3294"/>
                    <a:ext cx="128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64" name="Rectangle 2303"/>
                  <p:cNvSpPr>
                    <a:spLocks noChangeArrowheads="1"/>
                  </p:cNvSpPr>
                  <p:nvPr/>
                </p:nvSpPr>
                <p:spPr bwMode="auto">
                  <a:xfrm>
                    <a:off x="2858" y="3295"/>
                    <a:ext cx="128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65" name="Rectangle 2304"/>
                  <p:cNvSpPr>
                    <a:spLocks noChangeArrowheads="1"/>
                  </p:cNvSpPr>
                  <p:nvPr/>
                </p:nvSpPr>
                <p:spPr bwMode="auto">
                  <a:xfrm>
                    <a:off x="2858" y="3296"/>
                    <a:ext cx="129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66" name="Rectangle 2305"/>
                  <p:cNvSpPr>
                    <a:spLocks noChangeArrowheads="1"/>
                  </p:cNvSpPr>
                  <p:nvPr/>
                </p:nvSpPr>
                <p:spPr bwMode="auto">
                  <a:xfrm>
                    <a:off x="2858" y="3296"/>
                    <a:ext cx="129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67" name="Rectangle 2306"/>
                  <p:cNvSpPr>
                    <a:spLocks noChangeArrowheads="1"/>
                  </p:cNvSpPr>
                  <p:nvPr/>
                </p:nvSpPr>
                <p:spPr bwMode="auto">
                  <a:xfrm>
                    <a:off x="2858" y="3297"/>
                    <a:ext cx="129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68" name="Rectangle 2307"/>
                  <p:cNvSpPr>
                    <a:spLocks noChangeArrowheads="1"/>
                  </p:cNvSpPr>
                  <p:nvPr/>
                </p:nvSpPr>
                <p:spPr bwMode="auto">
                  <a:xfrm>
                    <a:off x="2858" y="3298"/>
                    <a:ext cx="1301"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69" name="Rectangle 2308"/>
                  <p:cNvSpPr>
                    <a:spLocks noChangeArrowheads="1"/>
                  </p:cNvSpPr>
                  <p:nvPr/>
                </p:nvSpPr>
                <p:spPr bwMode="auto">
                  <a:xfrm>
                    <a:off x="2858" y="3299"/>
                    <a:ext cx="1306"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70" name="Rectangle 2309"/>
                  <p:cNvSpPr>
                    <a:spLocks noChangeArrowheads="1"/>
                  </p:cNvSpPr>
                  <p:nvPr/>
                </p:nvSpPr>
                <p:spPr bwMode="auto">
                  <a:xfrm>
                    <a:off x="2858" y="3300"/>
                    <a:ext cx="1308"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71" name="Rectangle 2310"/>
                  <p:cNvSpPr>
                    <a:spLocks noChangeArrowheads="1"/>
                  </p:cNvSpPr>
                  <p:nvPr/>
                </p:nvSpPr>
                <p:spPr bwMode="auto">
                  <a:xfrm>
                    <a:off x="2858" y="3301"/>
                    <a:ext cx="1311"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72" name="Rectangle 2311"/>
                  <p:cNvSpPr>
                    <a:spLocks noChangeArrowheads="1"/>
                  </p:cNvSpPr>
                  <p:nvPr/>
                </p:nvSpPr>
                <p:spPr bwMode="auto">
                  <a:xfrm>
                    <a:off x="2858" y="3301"/>
                    <a:ext cx="1316"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73" name="Rectangle 2312"/>
                  <p:cNvSpPr>
                    <a:spLocks noChangeArrowheads="1"/>
                  </p:cNvSpPr>
                  <p:nvPr/>
                </p:nvSpPr>
                <p:spPr bwMode="auto">
                  <a:xfrm>
                    <a:off x="2858" y="3302"/>
                    <a:ext cx="1318"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74" name="Rectangle 2313"/>
                  <p:cNvSpPr>
                    <a:spLocks noChangeArrowheads="1"/>
                  </p:cNvSpPr>
                  <p:nvPr/>
                </p:nvSpPr>
                <p:spPr bwMode="auto">
                  <a:xfrm>
                    <a:off x="2858" y="3303"/>
                    <a:ext cx="1320"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75" name="Rectangle 2314"/>
                  <p:cNvSpPr>
                    <a:spLocks noChangeArrowheads="1"/>
                  </p:cNvSpPr>
                  <p:nvPr/>
                </p:nvSpPr>
                <p:spPr bwMode="auto">
                  <a:xfrm>
                    <a:off x="2858" y="3304"/>
                    <a:ext cx="1322"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76" name="Rectangle 2315"/>
                  <p:cNvSpPr>
                    <a:spLocks noChangeArrowheads="1"/>
                  </p:cNvSpPr>
                  <p:nvPr/>
                </p:nvSpPr>
                <p:spPr bwMode="auto">
                  <a:xfrm>
                    <a:off x="2858" y="3305"/>
                    <a:ext cx="1325"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77" name="Rectangle 2316"/>
                  <p:cNvSpPr>
                    <a:spLocks noChangeArrowheads="1"/>
                  </p:cNvSpPr>
                  <p:nvPr/>
                </p:nvSpPr>
                <p:spPr bwMode="auto">
                  <a:xfrm>
                    <a:off x="2858" y="3305"/>
                    <a:ext cx="1327"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78" name="Rectangle 2317"/>
                  <p:cNvSpPr>
                    <a:spLocks noChangeArrowheads="1"/>
                  </p:cNvSpPr>
                  <p:nvPr/>
                </p:nvSpPr>
                <p:spPr bwMode="auto">
                  <a:xfrm>
                    <a:off x="2858" y="3306"/>
                    <a:ext cx="1329"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79" name="Rectangle 2318"/>
                  <p:cNvSpPr>
                    <a:spLocks noChangeArrowheads="1"/>
                  </p:cNvSpPr>
                  <p:nvPr/>
                </p:nvSpPr>
                <p:spPr bwMode="auto">
                  <a:xfrm>
                    <a:off x="2858" y="3307"/>
                    <a:ext cx="1331"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80" name="Rectangle 2319"/>
                  <p:cNvSpPr>
                    <a:spLocks noChangeArrowheads="1"/>
                  </p:cNvSpPr>
                  <p:nvPr/>
                </p:nvSpPr>
                <p:spPr bwMode="auto">
                  <a:xfrm>
                    <a:off x="2858" y="3308"/>
                    <a:ext cx="1334"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81" name="Rectangle 2320"/>
                  <p:cNvSpPr>
                    <a:spLocks noChangeArrowheads="1"/>
                  </p:cNvSpPr>
                  <p:nvPr/>
                </p:nvSpPr>
                <p:spPr bwMode="auto">
                  <a:xfrm>
                    <a:off x="2858" y="3309"/>
                    <a:ext cx="1336"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82" name="Rectangle 2321"/>
                  <p:cNvSpPr>
                    <a:spLocks noChangeArrowheads="1"/>
                  </p:cNvSpPr>
                  <p:nvPr/>
                </p:nvSpPr>
                <p:spPr bwMode="auto">
                  <a:xfrm>
                    <a:off x="2858" y="3310"/>
                    <a:ext cx="1338"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83" name="Rectangle 2322"/>
                  <p:cNvSpPr>
                    <a:spLocks noChangeArrowheads="1"/>
                  </p:cNvSpPr>
                  <p:nvPr/>
                </p:nvSpPr>
                <p:spPr bwMode="auto">
                  <a:xfrm>
                    <a:off x="2858" y="3310"/>
                    <a:ext cx="1340"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84" name="Rectangle 2323"/>
                  <p:cNvSpPr>
                    <a:spLocks noChangeArrowheads="1"/>
                  </p:cNvSpPr>
                  <p:nvPr/>
                </p:nvSpPr>
                <p:spPr bwMode="auto">
                  <a:xfrm>
                    <a:off x="2858" y="3311"/>
                    <a:ext cx="1343"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85" name="Rectangle 2324"/>
                  <p:cNvSpPr>
                    <a:spLocks noChangeArrowheads="1"/>
                  </p:cNvSpPr>
                  <p:nvPr/>
                </p:nvSpPr>
                <p:spPr bwMode="auto">
                  <a:xfrm>
                    <a:off x="2858" y="3312"/>
                    <a:ext cx="1345"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86" name="Rectangle 2325"/>
                  <p:cNvSpPr>
                    <a:spLocks noChangeArrowheads="1"/>
                  </p:cNvSpPr>
                  <p:nvPr/>
                </p:nvSpPr>
                <p:spPr bwMode="auto">
                  <a:xfrm>
                    <a:off x="2858" y="3313"/>
                    <a:ext cx="1347"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87" name="Rectangle 2326"/>
                  <p:cNvSpPr>
                    <a:spLocks noChangeArrowheads="1"/>
                  </p:cNvSpPr>
                  <p:nvPr/>
                </p:nvSpPr>
                <p:spPr bwMode="auto">
                  <a:xfrm>
                    <a:off x="2858" y="3314"/>
                    <a:ext cx="1350"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88" name="Rectangle 2327"/>
                  <p:cNvSpPr>
                    <a:spLocks noChangeArrowheads="1"/>
                  </p:cNvSpPr>
                  <p:nvPr/>
                </p:nvSpPr>
                <p:spPr bwMode="auto">
                  <a:xfrm>
                    <a:off x="2858" y="3315"/>
                    <a:ext cx="1353"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89" name="Rectangle 2328"/>
                  <p:cNvSpPr>
                    <a:spLocks noChangeArrowheads="1"/>
                  </p:cNvSpPr>
                  <p:nvPr/>
                </p:nvSpPr>
                <p:spPr bwMode="auto">
                  <a:xfrm>
                    <a:off x="2858" y="3315"/>
                    <a:ext cx="1354"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90" name="Rectangle 2329"/>
                  <p:cNvSpPr>
                    <a:spLocks noChangeArrowheads="1"/>
                  </p:cNvSpPr>
                  <p:nvPr/>
                </p:nvSpPr>
                <p:spPr bwMode="auto">
                  <a:xfrm>
                    <a:off x="2858" y="3316"/>
                    <a:ext cx="1356"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91" name="Rectangle 2330"/>
                  <p:cNvSpPr>
                    <a:spLocks noChangeArrowheads="1"/>
                  </p:cNvSpPr>
                  <p:nvPr/>
                </p:nvSpPr>
                <p:spPr bwMode="auto">
                  <a:xfrm>
                    <a:off x="2858" y="3317"/>
                    <a:ext cx="1358"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92" name="Rectangle 2331"/>
                  <p:cNvSpPr>
                    <a:spLocks noChangeArrowheads="1"/>
                  </p:cNvSpPr>
                  <p:nvPr/>
                </p:nvSpPr>
                <p:spPr bwMode="auto">
                  <a:xfrm>
                    <a:off x="2858" y="3318"/>
                    <a:ext cx="1360"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93" name="Rectangle 2332"/>
                  <p:cNvSpPr>
                    <a:spLocks noChangeArrowheads="1"/>
                  </p:cNvSpPr>
                  <p:nvPr/>
                </p:nvSpPr>
                <p:spPr bwMode="auto">
                  <a:xfrm>
                    <a:off x="2858" y="3319"/>
                    <a:ext cx="1362"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94" name="Rectangle 2333"/>
                  <p:cNvSpPr>
                    <a:spLocks noChangeArrowheads="1"/>
                  </p:cNvSpPr>
                  <p:nvPr/>
                </p:nvSpPr>
                <p:spPr bwMode="auto">
                  <a:xfrm>
                    <a:off x="2858" y="3319"/>
                    <a:ext cx="1364"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95" name="Rectangle 2334"/>
                  <p:cNvSpPr>
                    <a:spLocks noChangeArrowheads="1"/>
                  </p:cNvSpPr>
                  <p:nvPr/>
                </p:nvSpPr>
                <p:spPr bwMode="auto">
                  <a:xfrm>
                    <a:off x="2858" y="3320"/>
                    <a:ext cx="1367"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96" name="Rectangle 2335"/>
                  <p:cNvSpPr>
                    <a:spLocks noChangeArrowheads="1"/>
                  </p:cNvSpPr>
                  <p:nvPr/>
                </p:nvSpPr>
                <p:spPr bwMode="auto">
                  <a:xfrm>
                    <a:off x="2858" y="3321"/>
                    <a:ext cx="1367"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97" name="Rectangle 2336"/>
                  <p:cNvSpPr>
                    <a:spLocks noChangeArrowheads="1"/>
                  </p:cNvSpPr>
                  <p:nvPr/>
                </p:nvSpPr>
                <p:spPr bwMode="auto">
                  <a:xfrm>
                    <a:off x="2858" y="3322"/>
                    <a:ext cx="1369"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98" name="Rectangle 2337"/>
                  <p:cNvSpPr>
                    <a:spLocks noChangeArrowheads="1"/>
                  </p:cNvSpPr>
                  <p:nvPr/>
                </p:nvSpPr>
                <p:spPr bwMode="auto">
                  <a:xfrm>
                    <a:off x="2858" y="3323"/>
                    <a:ext cx="1371"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099" name="Rectangle 2338"/>
                  <p:cNvSpPr>
                    <a:spLocks noChangeArrowheads="1"/>
                  </p:cNvSpPr>
                  <p:nvPr/>
                </p:nvSpPr>
                <p:spPr bwMode="auto">
                  <a:xfrm>
                    <a:off x="2858" y="3324"/>
                    <a:ext cx="1372"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00" name="Rectangle 2339"/>
                  <p:cNvSpPr>
                    <a:spLocks noChangeArrowheads="1"/>
                  </p:cNvSpPr>
                  <p:nvPr/>
                </p:nvSpPr>
                <p:spPr bwMode="auto">
                  <a:xfrm>
                    <a:off x="2858" y="3324"/>
                    <a:ext cx="1373"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01" name="Rectangle 2340"/>
                  <p:cNvSpPr>
                    <a:spLocks noChangeArrowheads="1"/>
                  </p:cNvSpPr>
                  <p:nvPr/>
                </p:nvSpPr>
                <p:spPr bwMode="auto">
                  <a:xfrm>
                    <a:off x="2858" y="3325"/>
                    <a:ext cx="1375"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02" name="Rectangle 2341"/>
                  <p:cNvSpPr>
                    <a:spLocks noChangeArrowheads="1"/>
                  </p:cNvSpPr>
                  <p:nvPr/>
                </p:nvSpPr>
                <p:spPr bwMode="auto">
                  <a:xfrm>
                    <a:off x="2858" y="3326"/>
                    <a:ext cx="1376"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03" name="Rectangle 2342"/>
                  <p:cNvSpPr>
                    <a:spLocks noChangeArrowheads="1"/>
                  </p:cNvSpPr>
                  <p:nvPr/>
                </p:nvSpPr>
                <p:spPr bwMode="auto">
                  <a:xfrm>
                    <a:off x="2858" y="3327"/>
                    <a:ext cx="1377"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04" name="Rectangle 2343"/>
                  <p:cNvSpPr>
                    <a:spLocks noChangeArrowheads="1"/>
                  </p:cNvSpPr>
                  <p:nvPr/>
                </p:nvSpPr>
                <p:spPr bwMode="auto">
                  <a:xfrm>
                    <a:off x="2858" y="3328"/>
                    <a:ext cx="1379"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05" name="Rectangle 2344"/>
                  <p:cNvSpPr>
                    <a:spLocks noChangeArrowheads="1"/>
                  </p:cNvSpPr>
                  <p:nvPr/>
                </p:nvSpPr>
                <p:spPr bwMode="auto">
                  <a:xfrm>
                    <a:off x="2858" y="3328"/>
                    <a:ext cx="1380"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06" name="Rectangle 2345"/>
                  <p:cNvSpPr>
                    <a:spLocks noChangeArrowheads="1"/>
                  </p:cNvSpPr>
                  <p:nvPr/>
                </p:nvSpPr>
                <p:spPr bwMode="auto">
                  <a:xfrm>
                    <a:off x="2858" y="3329"/>
                    <a:ext cx="1381"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07" name="Rectangle 2346"/>
                  <p:cNvSpPr>
                    <a:spLocks noChangeArrowheads="1"/>
                  </p:cNvSpPr>
                  <p:nvPr/>
                </p:nvSpPr>
                <p:spPr bwMode="auto">
                  <a:xfrm>
                    <a:off x="2858" y="3330"/>
                    <a:ext cx="1383"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08" name="Rectangle 2347"/>
                  <p:cNvSpPr>
                    <a:spLocks noChangeArrowheads="1"/>
                  </p:cNvSpPr>
                  <p:nvPr/>
                </p:nvSpPr>
                <p:spPr bwMode="auto">
                  <a:xfrm>
                    <a:off x="2858" y="3331"/>
                    <a:ext cx="1384"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09" name="Rectangle 2348"/>
                  <p:cNvSpPr>
                    <a:spLocks noChangeArrowheads="1"/>
                  </p:cNvSpPr>
                  <p:nvPr/>
                </p:nvSpPr>
                <p:spPr bwMode="auto">
                  <a:xfrm>
                    <a:off x="2858" y="3332"/>
                    <a:ext cx="1386"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10" name="Rectangle 2349"/>
                  <p:cNvSpPr>
                    <a:spLocks noChangeArrowheads="1"/>
                  </p:cNvSpPr>
                  <p:nvPr/>
                </p:nvSpPr>
                <p:spPr bwMode="auto">
                  <a:xfrm>
                    <a:off x="2858" y="3333"/>
                    <a:ext cx="1386"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11" name="Rectangle 2350"/>
                  <p:cNvSpPr>
                    <a:spLocks noChangeArrowheads="1"/>
                  </p:cNvSpPr>
                  <p:nvPr/>
                </p:nvSpPr>
                <p:spPr bwMode="auto">
                  <a:xfrm>
                    <a:off x="2858" y="3333"/>
                    <a:ext cx="1388"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12" name="Rectangle 2351"/>
                  <p:cNvSpPr>
                    <a:spLocks noChangeArrowheads="1"/>
                  </p:cNvSpPr>
                  <p:nvPr/>
                </p:nvSpPr>
                <p:spPr bwMode="auto">
                  <a:xfrm>
                    <a:off x="2858" y="3334"/>
                    <a:ext cx="1389"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13" name="Rectangle 2352"/>
                  <p:cNvSpPr>
                    <a:spLocks noChangeArrowheads="1"/>
                  </p:cNvSpPr>
                  <p:nvPr/>
                </p:nvSpPr>
                <p:spPr bwMode="auto">
                  <a:xfrm>
                    <a:off x="2857" y="3335"/>
                    <a:ext cx="1391"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14" name="Rectangle 2353"/>
                  <p:cNvSpPr>
                    <a:spLocks noChangeArrowheads="1"/>
                  </p:cNvSpPr>
                  <p:nvPr/>
                </p:nvSpPr>
                <p:spPr bwMode="auto">
                  <a:xfrm>
                    <a:off x="2857" y="3336"/>
                    <a:ext cx="1392"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15" name="Rectangle 2354"/>
                  <p:cNvSpPr>
                    <a:spLocks noChangeArrowheads="1"/>
                  </p:cNvSpPr>
                  <p:nvPr/>
                </p:nvSpPr>
                <p:spPr bwMode="auto">
                  <a:xfrm>
                    <a:off x="2857" y="3337"/>
                    <a:ext cx="1393"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16" name="Rectangle 2355"/>
                  <p:cNvSpPr>
                    <a:spLocks noChangeArrowheads="1"/>
                  </p:cNvSpPr>
                  <p:nvPr/>
                </p:nvSpPr>
                <p:spPr bwMode="auto">
                  <a:xfrm>
                    <a:off x="2857" y="3337"/>
                    <a:ext cx="1395"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17" name="Rectangle 2356"/>
                  <p:cNvSpPr>
                    <a:spLocks noChangeArrowheads="1"/>
                  </p:cNvSpPr>
                  <p:nvPr/>
                </p:nvSpPr>
                <p:spPr bwMode="auto">
                  <a:xfrm>
                    <a:off x="2857" y="3338"/>
                    <a:ext cx="1396"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18" name="Rectangle 2357"/>
                  <p:cNvSpPr>
                    <a:spLocks noChangeArrowheads="1"/>
                  </p:cNvSpPr>
                  <p:nvPr/>
                </p:nvSpPr>
                <p:spPr bwMode="auto">
                  <a:xfrm>
                    <a:off x="2857" y="3339"/>
                    <a:ext cx="1396"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19" name="Rectangle 2358"/>
                  <p:cNvSpPr>
                    <a:spLocks noChangeArrowheads="1"/>
                  </p:cNvSpPr>
                  <p:nvPr/>
                </p:nvSpPr>
                <p:spPr bwMode="auto">
                  <a:xfrm>
                    <a:off x="2857" y="3340"/>
                    <a:ext cx="1397"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20" name="Rectangle 2359"/>
                  <p:cNvSpPr>
                    <a:spLocks noChangeArrowheads="1"/>
                  </p:cNvSpPr>
                  <p:nvPr/>
                </p:nvSpPr>
                <p:spPr bwMode="auto">
                  <a:xfrm>
                    <a:off x="2857" y="3341"/>
                    <a:ext cx="1398"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21" name="Rectangle 2360"/>
                  <p:cNvSpPr>
                    <a:spLocks noChangeArrowheads="1"/>
                  </p:cNvSpPr>
                  <p:nvPr/>
                </p:nvSpPr>
                <p:spPr bwMode="auto">
                  <a:xfrm>
                    <a:off x="2857" y="3342"/>
                    <a:ext cx="1399"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22" name="Rectangle 2361"/>
                  <p:cNvSpPr>
                    <a:spLocks noChangeArrowheads="1"/>
                  </p:cNvSpPr>
                  <p:nvPr/>
                </p:nvSpPr>
                <p:spPr bwMode="auto">
                  <a:xfrm>
                    <a:off x="2857" y="3342"/>
                    <a:ext cx="1400"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23" name="Rectangle 2362"/>
                  <p:cNvSpPr>
                    <a:spLocks noChangeArrowheads="1"/>
                  </p:cNvSpPr>
                  <p:nvPr/>
                </p:nvSpPr>
                <p:spPr bwMode="auto">
                  <a:xfrm>
                    <a:off x="2857" y="3343"/>
                    <a:ext cx="1400"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24" name="Rectangle 2363"/>
                  <p:cNvSpPr>
                    <a:spLocks noChangeArrowheads="1"/>
                  </p:cNvSpPr>
                  <p:nvPr/>
                </p:nvSpPr>
                <p:spPr bwMode="auto">
                  <a:xfrm>
                    <a:off x="2857" y="3344"/>
                    <a:ext cx="1402"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25" name="Rectangle 2364"/>
                  <p:cNvSpPr>
                    <a:spLocks noChangeArrowheads="1"/>
                  </p:cNvSpPr>
                  <p:nvPr/>
                </p:nvSpPr>
                <p:spPr bwMode="auto">
                  <a:xfrm>
                    <a:off x="2857" y="3345"/>
                    <a:ext cx="1403"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26" name="Rectangle 2365"/>
                  <p:cNvSpPr>
                    <a:spLocks noChangeArrowheads="1"/>
                  </p:cNvSpPr>
                  <p:nvPr/>
                </p:nvSpPr>
                <p:spPr bwMode="auto">
                  <a:xfrm>
                    <a:off x="2857" y="3346"/>
                    <a:ext cx="1404"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27" name="Rectangle 2366"/>
                  <p:cNvSpPr>
                    <a:spLocks noChangeArrowheads="1"/>
                  </p:cNvSpPr>
                  <p:nvPr/>
                </p:nvSpPr>
                <p:spPr bwMode="auto">
                  <a:xfrm>
                    <a:off x="2857" y="3346"/>
                    <a:ext cx="1405"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28" name="Rectangle 2367"/>
                  <p:cNvSpPr>
                    <a:spLocks noChangeArrowheads="1"/>
                  </p:cNvSpPr>
                  <p:nvPr/>
                </p:nvSpPr>
                <p:spPr bwMode="auto">
                  <a:xfrm>
                    <a:off x="2857" y="3347"/>
                    <a:ext cx="1405"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29" name="Rectangle 2368"/>
                  <p:cNvSpPr>
                    <a:spLocks noChangeArrowheads="1"/>
                  </p:cNvSpPr>
                  <p:nvPr/>
                </p:nvSpPr>
                <p:spPr bwMode="auto">
                  <a:xfrm>
                    <a:off x="2857" y="3348"/>
                    <a:ext cx="1406"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30" name="Rectangle 2369"/>
                  <p:cNvSpPr>
                    <a:spLocks noChangeArrowheads="1"/>
                  </p:cNvSpPr>
                  <p:nvPr/>
                </p:nvSpPr>
                <p:spPr bwMode="auto">
                  <a:xfrm>
                    <a:off x="2857" y="3349"/>
                    <a:ext cx="1407"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31" name="Rectangle 2370"/>
                  <p:cNvSpPr>
                    <a:spLocks noChangeArrowheads="1"/>
                  </p:cNvSpPr>
                  <p:nvPr/>
                </p:nvSpPr>
                <p:spPr bwMode="auto">
                  <a:xfrm>
                    <a:off x="2857" y="3350"/>
                    <a:ext cx="1409"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32" name="Rectangle 2371"/>
                  <p:cNvSpPr>
                    <a:spLocks noChangeArrowheads="1"/>
                  </p:cNvSpPr>
                  <p:nvPr/>
                </p:nvSpPr>
                <p:spPr bwMode="auto">
                  <a:xfrm>
                    <a:off x="2857" y="3351"/>
                    <a:ext cx="1410"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33" name="Rectangle 2372"/>
                  <p:cNvSpPr>
                    <a:spLocks noChangeArrowheads="1"/>
                  </p:cNvSpPr>
                  <p:nvPr/>
                </p:nvSpPr>
                <p:spPr bwMode="auto">
                  <a:xfrm>
                    <a:off x="2857" y="3351"/>
                    <a:ext cx="1410"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34" name="Rectangle 2373"/>
                  <p:cNvSpPr>
                    <a:spLocks noChangeArrowheads="1"/>
                  </p:cNvSpPr>
                  <p:nvPr/>
                </p:nvSpPr>
                <p:spPr bwMode="auto">
                  <a:xfrm>
                    <a:off x="2857" y="3352"/>
                    <a:ext cx="1411" cy="2"/>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35" name="Rectangle 2374"/>
                  <p:cNvSpPr>
                    <a:spLocks noChangeArrowheads="1"/>
                  </p:cNvSpPr>
                  <p:nvPr/>
                </p:nvSpPr>
                <p:spPr bwMode="auto">
                  <a:xfrm>
                    <a:off x="2857" y="3354"/>
                    <a:ext cx="1412"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36" name="Rectangle 2375"/>
                  <p:cNvSpPr>
                    <a:spLocks noChangeArrowheads="1"/>
                  </p:cNvSpPr>
                  <p:nvPr/>
                </p:nvSpPr>
                <p:spPr bwMode="auto">
                  <a:xfrm>
                    <a:off x="2857" y="3355"/>
                    <a:ext cx="1413"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37" name="Rectangle 2376"/>
                  <p:cNvSpPr>
                    <a:spLocks noChangeArrowheads="1"/>
                  </p:cNvSpPr>
                  <p:nvPr/>
                </p:nvSpPr>
                <p:spPr bwMode="auto">
                  <a:xfrm>
                    <a:off x="2857" y="3355"/>
                    <a:ext cx="1414"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38" name="Rectangle 2377"/>
                  <p:cNvSpPr>
                    <a:spLocks noChangeArrowheads="1"/>
                  </p:cNvSpPr>
                  <p:nvPr/>
                </p:nvSpPr>
                <p:spPr bwMode="auto">
                  <a:xfrm>
                    <a:off x="2857" y="3356"/>
                    <a:ext cx="1414"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39" name="Rectangle 2378"/>
                  <p:cNvSpPr>
                    <a:spLocks noChangeArrowheads="1"/>
                  </p:cNvSpPr>
                  <p:nvPr/>
                </p:nvSpPr>
                <p:spPr bwMode="auto">
                  <a:xfrm>
                    <a:off x="2857" y="3357"/>
                    <a:ext cx="1415"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40" name="Rectangle 2379"/>
                  <p:cNvSpPr>
                    <a:spLocks noChangeArrowheads="1"/>
                  </p:cNvSpPr>
                  <p:nvPr/>
                </p:nvSpPr>
                <p:spPr bwMode="auto">
                  <a:xfrm>
                    <a:off x="2857" y="3358"/>
                    <a:ext cx="1416"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41" name="Rectangle 2380"/>
                  <p:cNvSpPr>
                    <a:spLocks noChangeArrowheads="1"/>
                  </p:cNvSpPr>
                  <p:nvPr/>
                </p:nvSpPr>
                <p:spPr bwMode="auto">
                  <a:xfrm>
                    <a:off x="2857" y="3359"/>
                    <a:ext cx="1417"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42" name="Rectangle 2381"/>
                  <p:cNvSpPr>
                    <a:spLocks noChangeArrowheads="1"/>
                  </p:cNvSpPr>
                  <p:nvPr/>
                </p:nvSpPr>
                <p:spPr bwMode="auto">
                  <a:xfrm>
                    <a:off x="2857" y="3360"/>
                    <a:ext cx="1418"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43" name="Rectangle 2382"/>
                  <p:cNvSpPr>
                    <a:spLocks noChangeArrowheads="1"/>
                  </p:cNvSpPr>
                  <p:nvPr/>
                </p:nvSpPr>
                <p:spPr bwMode="auto">
                  <a:xfrm>
                    <a:off x="2857" y="3361"/>
                    <a:ext cx="1419"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44" name="Rectangle 2383"/>
                  <p:cNvSpPr>
                    <a:spLocks noChangeArrowheads="1"/>
                  </p:cNvSpPr>
                  <p:nvPr/>
                </p:nvSpPr>
                <p:spPr bwMode="auto">
                  <a:xfrm>
                    <a:off x="2857" y="3362"/>
                    <a:ext cx="1419"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45" name="Rectangle 2384"/>
                  <p:cNvSpPr>
                    <a:spLocks noChangeArrowheads="1"/>
                  </p:cNvSpPr>
                  <p:nvPr/>
                </p:nvSpPr>
                <p:spPr bwMode="auto">
                  <a:xfrm>
                    <a:off x="2857" y="3363"/>
                    <a:ext cx="1420"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46" name="Rectangle 2385"/>
                  <p:cNvSpPr>
                    <a:spLocks noChangeArrowheads="1"/>
                  </p:cNvSpPr>
                  <p:nvPr/>
                </p:nvSpPr>
                <p:spPr bwMode="auto">
                  <a:xfrm>
                    <a:off x="2857" y="3364"/>
                    <a:ext cx="1421" cy="2"/>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47" name="Rectangle 2386"/>
                  <p:cNvSpPr>
                    <a:spLocks noChangeArrowheads="1"/>
                  </p:cNvSpPr>
                  <p:nvPr/>
                </p:nvSpPr>
                <p:spPr bwMode="auto">
                  <a:xfrm>
                    <a:off x="2857" y="3366"/>
                    <a:ext cx="1422"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48" name="Rectangle 2387"/>
                  <p:cNvSpPr>
                    <a:spLocks noChangeArrowheads="1"/>
                  </p:cNvSpPr>
                  <p:nvPr/>
                </p:nvSpPr>
                <p:spPr bwMode="auto">
                  <a:xfrm>
                    <a:off x="2857" y="3367"/>
                    <a:ext cx="1423" cy="2"/>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49" name="Rectangle 2388"/>
                  <p:cNvSpPr>
                    <a:spLocks noChangeArrowheads="1"/>
                  </p:cNvSpPr>
                  <p:nvPr/>
                </p:nvSpPr>
                <p:spPr bwMode="auto">
                  <a:xfrm>
                    <a:off x="2857" y="3369"/>
                    <a:ext cx="1424"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50" name="Rectangle 2389"/>
                  <p:cNvSpPr>
                    <a:spLocks noChangeArrowheads="1"/>
                  </p:cNvSpPr>
                  <p:nvPr/>
                </p:nvSpPr>
                <p:spPr bwMode="auto">
                  <a:xfrm>
                    <a:off x="2857" y="3370"/>
                    <a:ext cx="1424" cy="2"/>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51" name="Rectangle 2390"/>
                  <p:cNvSpPr>
                    <a:spLocks noChangeArrowheads="1"/>
                  </p:cNvSpPr>
                  <p:nvPr/>
                </p:nvSpPr>
                <p:spPr bwMode="auto">
                  <a:xfrm>
                    <a:off x="2857" y="3372"/>
                    <a:ext cx="1425"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52" name="Rectangle 2391"/>
                  <p:cNvSpPr>
                    <a:spLocks noChangeArrowheads="1"/>
                  </p:cNvSpPr>
                  <p:nvPr/>
                </p:nvSpPr>
                <p:spPr bwMode="auto">
                  <a:xfrm>
                    <a:off x="2857" y="3373"/>
                    <a:ext cx="1426" cy="1"/>
                  </a:xfrm>
                  <a:prstGeom prst="rect">
                    <a:avLst/>
                  </a:prstGeom>
                  <a:solidFill>
                    <a:srgbClr val="BFFFF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53" name="Rectangle 2392"/>
                  <p:cNvSpPr>
                    <a:spLocks noChangeArrowheads="1"/>
                  </p:cNvSpPr>
                  <p:nvPr/>
                </p:nvSpPr>
                <p:spPr bwMode="auto">
                  <a:xfrm>
                    <a:off x="2857" y="3373"/>
                    <a:ext cx="142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54" name="Rectangle 2393"/>
                  <p:cNvSpPr>
                    <a:spLocks noChangeArrowheads="1"/>
                  </p:cNvSpPr>
                  <p:nvPr/>
                </p:nvSpPr>
                <p:spPr bwMode="auto">
                  <a:xfrm>
                    <a:off x="2857" y="3374"/>
                    <a:ext cx="1427" cy="2"/>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55" name="Rectangle 2394"/>
                  <p:cNvSpPr>
                    <a:spLocks noChangeArrowheads="1"/>
                  </p:cNvSpPr>
                  <p:nvPr/>
                </p:nvSpPr>
                <p:spPr bwMode="auto">
                  <a:xfrm>
                    <a:off x="2857" y="3376"/>
                    <a:ext cx="1428" cy="2"/>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56" name="Rectangle 2395"/>
                  <p:cNvSpPr>
                    <a:spLocks noChangeArrowheads="1"/>
                  </p:cNvSpPr>
                  <p:nvPr/>
                </p:nvSpPr>
                <p:spPr bwMode="auto">
                  <a:xfrm>
                    <a:off x="2857" y="3378"/>
                    <a:ext cx="142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57" name="Rectangle 2396"/>
                  <p:cNvSpPr>
                    <a:spLocks noChangeArrowheads="1"/>
                  </p:cNvSpPr>
                  <p:nvPr/>
                </p:nvSpPr>
                <p:spPr bwMode="auto">
                  <a:xfrm>
                    <a:off x="2857" y="3379"/>
                    <a:ext cx="1429" cy="3"/>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58" name="Rectangle 2397"/>
                  <p:cNvSpPr>
                    <a:spLocks noChangeArrowheads="1"/>
                  </p:cNvSpPr>
                  <p:nvPr/>
                </p:nvSpPr>
                <p:spPr bwMode="auto">
                  <a:xfrm>
                    <a:off x="2857" y="3382"/>
                    <a:ext cx="143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59" name="Rectangle 2398"/>
                  <p:cNvSpPr>
                    <a:spLocks noChangeArrowheads="1"/>
                  </p:cNvSpPr>
                  <p:nvPr/>
                </p:nvSpPr>
                <p:spPr bwMode="auto">
                  <a:xfrm>
                    <a:off x="2857" y="3383"/>
                    <a:ext cx="1431" cy="3"/>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60" name="Rectangle 2399"/>
                  <p:cNvSpPr>
                    <a:spLocks noChangeArrowheads="1"/>
                  </p:cNvSpPr>
                  <p:nvPr/>
                </p:nvSpPr>
                <p:spPr bwMode="auto">
                  <a:xfrm>
                    <a:off x="2857" y="3386"/>
                    <a:ext cx="143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61" name="Rectangle 2400"/>
                  <p:cNvSpPr>
                    <a:spLocks noChangeArrowheads="1"/>
                  </p:cNvSpPr>
                  <p:nvPr/>
                </p:nvSpPr>
                <p:spPr bwMode="auto">
                  <a:xfrm>
                    <a:off x="2857" y="3387"/>
                    <a:ext cx="143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62" name="Rectangle 2401"/>
                  <p:cNvSpPr>
                    <a:spLocks noChangeArrowheads="1"/>
                  </p:cNvSpPr>
                  <p:nvPr/>
                </p:nvSpPr>
                <p:spPr bwMode="auto">
                  <a:xfrm>
                    <a:off x="2857" y="3387"/>
                    <a:ext cx="1433" cy="3"/>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63" name="Rectangle 2402"/>
                  <p:cNvSpPr>
                    <a:spLocks noChangeArrowheads="1"/>
                  </p:cNvSpPr>
                  <p:nvPr/>
                </p:nvSpPr>
                <p:spPr bwMode="auto">
                  <a:xfrm>
                    <a:off x="2857" y="3390"/>
                    <a:ext cx="1433" cy="2"/>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64" name="Rectangle 2403"/>
                  <p:cNvSpPr>
                    <a:spLocks noChangeArrowheads="1"/>
                  </p:cNvSpPr>
                  <p:nvPr/>
                </p:nvSpPr>
                <p:spPr bwMode="auto">
                  <a:xfrm>
                    <a:off x="2857" y="3392"/>
                    <a:ext cx="1434" cy="2"/>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65" name="Rectangle 2404"/>
                  <p:cNvSpPr>
                    <a:spLocks noChangeArrowheads="1"/>
                  </p:cNvSpPr>
                  <p:nvPr/>
                </p:nvSpPr>
                <p:spPr bwMode="auto">
                  <a:xfrm>
                    <a:off x="2857" y="3394"/>
                    <a:ext cx="1435" cy="2"/>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66" name="Rectangle 2405"/>
                  <p:cNvSpPr>
                    <a:spLocks noChangeArrowheads="1"/>
                  </p:cNvSpPr>
                  <p:nvPr/>
                </p:nvSpPr>
                <p:spPr bwMode="auto">
                  <a:xfrm>
                    <a:off x="2857" y="3396"/>
                    <a:ext cx="1436" cy="4"/>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6167" name="Rectangle 2406"/>
                  <p:cNvSpPr>
                    <a:spLocks noChangeArrowheads="1"/>
                  </p:cNvSpPr>
                  <p:nvPr/>
                </p:nvSpPr>
                <p:spPr bwMode="auto">
                  <a:xfrm>
                    <a:off x="2857" y="3400"/>
                    <a:ext cx="1437" cy="2"/>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5145" name="Group 2407"/>
                <p:cNvGrpSpPr>
                  <a:grpSpLocks/>
                </p:cNvGrpSpPr>
                <p:nvPr/>
              </p:nvGrpSpPr>
              <p:grpSpPr bwMode="auto">
                <a:xfrm>
                  <a:off x="2857" y="3402"/>
                  <a:ext cx="1449" cy="61"/>
                  <a:chOff x="2857" y="3402"/>
                  <a:chExt cx="1449" cy="61"/>
                </a:xfrm>
              </p:grpSpPr>
              <p:sp>
                <p:nvSpPr>
                  <p:cNvPr id="5768" name="Rectangle 2408"/>
                  <p:cNvSpPr>
                    <a:spLocks noChangeArrowheads="1"/>
                  </p:cNvSpPr>
                  <p:nvPr/>
                </p:nvSpPr>
                <p:spPr bwMode="auto">
                  <a:xfrm>
                    <a:off x="2857" y="3402"/>
                    <a:ext cx="114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69" name="Rectangle 2409"/>
                  <p:cNvSpPr>
                    <a:spLocks noChangeArrowheads="1"/>
                  </p:cNvSpPr>
                  <p:nvPr/>
                </p:nvSpPr>
                <p:spPr bwMode="auto">
                  <a:xfrm>
                    <a:off x="4016" y="3402"/>
                    <a:ext cx="27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70" name="Rectangle 2410"/>
                  <p:cNvSpPr>
                    <a:spLocks noChangeArrowheads="1"/>
                  </p:cNvSpPr>
                  <p:nvPr/>
                </p:nvSpPr>
                <p:spPr bwMode="auto">
                  <a:xfrm>
                    <a:off x="2857" y="3403"/>
                    <a:ext cx="113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71" name="Rectangle 2411"/>
                  <p:cNvSpPr>
                    <a:spLocks noChangeArrowheads="1"/>
                  </p:cNvSpPr>
                  <p:nvPr/>
                </p:nvSpPr>
                <p:spPr bwMode="auto">
                  <a:xfrm>
                    <a:off x="4030" y="3403"/>
                    <a:ext cx="26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72" name="Rectangle 2412"/>
                  <p:cNvSpPr>
                    <a:spLocks noChangeArrowheads="1"/>
                  </p:cNvSpPr>
                  <p:nvPr/>
                </p:nvSpPr>
                <p:spPr bwMode="auto">
                  <a:xfrm>
                    <a:off x="2857" y="3404"/>
                    <a:ext cx="112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73" name="Rectangle 2413"/>
                  <p:cNvSpPr>
                    <a:spLocks noChangeArrowheads="1"/>
                  </p:cNvSpPr>
                  <p:nvPr/>
                </p:nvSpPr>
                <p:spPr bwMode="auto">
                  <a:xfrm>
                    <a:off x="4039" y="3404"/>
                    <a:ext cx="25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74" name="Rectangle 2414"/>
                  <p:cNvSpPr>
                    <a:spLocks noChangeArrowheads="1"/>
                  </p:cNvSpPr>
                  <p:nvPr/>
                </p:nvSpPr>
                <p:spPr bwMode="auto">
                  <a:xfrm>
                    <a:off x="2857" y="3405"/>
                    <a:ext cx="111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75" name="Rectangle 2415"/>
                  <p:cNvSpPr>
                    <a:spLocks noChangeArrowheads="1"/>
                  </p:cNvSpPr>
                  <p:nvPr/>
                </p:nvSpPr>
                <p:spPr bwMode="auto">
                  <a:xfrm>
                    <a:off x="4041" y="3405"/>
                    <a:ext cx="25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76" name="Rectangle 2416"/>
                  <p:cNvSpPr>
                    <a:spLocks noChangeArrowheads="1"/>
                  </p:cNvSpPr>
                  <p:nvPr/>
                </p:nvSpPr>
                <p:spPr bwMode="auto">
                  <a:xfrm>
                    <a:off x="2857" y="3405"/>
                    <a:ext cx="111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77" name="Rectangle 2417"/>
                  <p:cNvSpPr>
                    <a:spLocks noChangeArrowheads="1"/>
                  </p:cNvSpPr>
                  <p:nvPr/>
                </p:nvSpPr>
                <p:spPr bwMode="auto">
                  <a:xfrm>
                    <a:off x="4044" y="3405"/>
                    <a:ext cx="25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78" name="Rectangle 2418"/>
                  <p:cNvSpPr>
                    <a:spLocks noChangeArrowheads="1"/>
                  </p:cNvSpPr>
                  <p:nvPr/>
                </p:nvSpPr>
                <p:spPr bwMode="auto">
                  <a:xfrm>
                    <a:off x="2857" y="3406"/>
                    <a:ext cx="111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79" name="Rectangle 2419"/>
                  <p:cNvSpPr>
                    <a:spLocks noChangeArrowheads="1"/>
                  </p:cNvSpPr>
                  <p:nvPr/>
                </p:nvSpPr>
                <p:spPr bwMode="auto">
                  <a:xfrm>
                    <a:off x="4047" y="3406"/>
                    <a:ext cx="24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80" name="Rectangle 2420"/>
                  <p:cNvSpPr>
                    <a:spLocks noChangeArrowheads="1"/>
                  </p:cNvSpPr>
                  <p:nvPr/>
                </p:nvSpPr>
                <p:spPr bwMode="auto">
                  <a:xfrm>
                    <a:off x="2857" y="3407"/>
                    <a:ext cx="110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81" name="Rectangle 2421"/>
                  <p:cNvSpPr>
                    <a:spLocks noChangeArrowheads="1"/>
                  </p:cNvSpPr>
                  <p:nvPr/>
                </p:nvSpPr>
                <p:spPr bwMode="auto">
                  <a:xfrm>
                    <a:off x="4050" y="3407"/>
                    <a:ext cx="24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82" name="Rectangle 2422"/>
                  <p:cNvSpPr>
                    <a:spLocks noChangeArrowheads="1"/>
                  </p:cNvSpPr>
                  <p:nvPr/>
                </p:nvSpPr>
                <p:spPr bwMode="auto">
                  <a:xfrm>
                    <a:off x="2857" y="3408"/>
                    <a:ext cx="13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83" name="Rectangle 2423"/>
                  <p:cNvSpPr>
                    <a:spLocks noChangeArrowheads="1"/>
                  </p:cNvSpPr>
                  <p:nvPr/>
                </p:nvSpPr>
                <p:spPr bwMode="auto">
                  <a:xfrm>
                    <a:off x="3010" y="3408"/>
                    <a:ext cx="95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84" name="Rectangle 2424"/>
                  <p:cNvSpPr>
                    <a:spLocks noChangeArrowheads="1"/>
                  </p:cNvSpPr>
                  <p:nvPr/>
                </p:nvSpPr>
                <p:spPr bwMode="auto">
                  <a:xfrm>
                    <a:off x="4053" y="3408"/>
                    <a:ext cx="24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85" name="Rectangle 2425"/>
                  <p:cNvSpPr>
                    <a:spLocks noChangeArrowheads="1"/>
                  </p:cNvSpPr>
                  <p:nvPr/>
                </p:nvSpPr>
                <p:spPr bwMode="auto">
                  <a:xfrm>
                    <a:off x="2857" y="3409"/>
                    <a:ext cx="12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86" name="Rectangle 2426"/>
                  <p:cNvSpPr>
                    <a:spLocks noChangeArrowheads="1"/>
                  </p:cNvSpPr>
                  <p:nvPr/>
                </p:nvSpPr>
                <p:spPr bwMode="auto">
                  <a:xfrm>
                    <a:off x="3015" y="3409"/>
                    <a:ext cx="94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87" name="Rectangle 2427"/>
                  <p:cNvSpPr>
                    <a:spLocks noChangeArrowheads="1"/>
                  </p:cNvSpPr>
                  <p:nvPr/>
                </p:nvSpPr>
                <p:spPr bwMode="auto">
                  <a:xfrm>
                    <a:off x="4056" y="3409"/>
                    <a:ext cx="24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88" name="Rectangle 2428"/>
                  <p:cNvSpPr>
                    <a:spLocks noChangeArrowheads="1"/>
                  </p:cNvSpPr>
                  <p:nvPr/>
                </p:nvSpPr>
                <p:spPr bwMode="auto">
                  <a:xfrm>
                    <a:off x="2857" y="3410"/>
                    <a:ext cx="12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89" name="Rectangle 2429"/>
                  <p:cNvSpPr>
                    <a:spLocks noChangeArrowheads="1"/>
                  </p:cNvSpPr>
                  <p:nvPr/>
                </p:nvSpPr>
                <p:spPr bwMode="auto">
                  <a:xfrm>
                    <a:off x="3020" y="3410"/>
                    <a:ext cx="9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90" name="Rectangle 2430"/>
                  <p:cNvSpPr>
                    <a:spLocks noChangeArrowheads="1"/>
                  </p:cNvSpPr>
                  <p:nvPr/>
                </p:nvSpPr>
                <p:spPr bwMode="auto">
                  <a:xfrm>
                    <a:off x="4060" y="3410"/>
                    <a:ext cx="2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91" name="Rectangle 2431"/>
                  <p:cNvSpPr>
                    <a:spLocks noChangeArrowheads="1"/>
                  </p:cNvSpPr>
                  <p:nvPr/>
                </p:nvSpPr>
                <p:spPr bwMode="auto">
                  <a:xfrm>
                    <a:off x="2857" y="3410"/>
                    <a:ext cx="11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92" name="Rectangle 2432"/>
                  <p:cNvSpPr>
                    <a:spLocks noChangeArrowheads="1"/>
                  </p:cNvSpPr>
                  <p:nvPr/>
                </p:nvSpPr>
                <p:spPr bwMode="auto">
                  <a:xfrm>
                    <a:off x="3024" y="3410"/>
                    <a:ext cx="93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93" name="Rectangle 2433"/>
                  <p:cNvSpPr>
                    <a:spLocks noChangeArrowheads="1"/>
                  </p:cNvSpPr>
                  <p:nvPr/>
                </p:nvSpPr>
                <p:spPr bwMode="auto">
                  <a:xfrm>
                    <a:off x="4062" y="3410"/>
                    <a:ext cx="23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94" name="Rectangle 2434"/>
                  <p:cNvSpPr>
                    <a:spLocks noChangeArrowheads="1"/>
                  </p:cNvSpPr>
                  <p:nvPr/>
                </p:nvSpPr>
                <p:spPr bwMode="auto">
                  <a:xfrm>
                    <a:off x="2857" y="3411"/>
                    <a:ext cx="11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95" name="Rectangle 2435"/>
                  <p:cNvSpPr>
                    <a:spLocks noChangeArrowheads="1"/>
                  </p:cNvSpPr>
                  <p:nvPr/>
                </p:nvSpPr>
                <p:spPr bwMode="auto">
                  <a:xfrm>
                    <a:off x="3030" y="3411"/>
                    <a:ext cx="92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96" name="Rectangle 2436"/>
                  <p:cNvSpPr>
                    <a:spLocks noChangeArrowheads="1"/>
                  </p:cNvSpPr>
                  <p:nvPr/>
                </p:nvSpPr>
                <p:spPr bwMode="auto">
                  <a:xfrm>
                    <a:off x="4064" y="3411"/>
                    <a:ext cx="23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97" name="Rectangle 2437"/>
                  <p:cNvSpPr>
                    <a:spLocks noChangeArrowheads="1"/>
                  </p:cNvSpPr>
                  <p:nvPr/>
                </p:nvSpPr>
                <p:spPr bwMode="auto">
                  <a:xfrm>
                    <a:off x="2857" y="3412"/>
                    <a:ext cx="11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98" name="Rectangle 2438"/>
                  <p:cNvSpPr>
                    <a:spLocks noChangeArrowheads="1"/>
                  </p:cNvSpPr>
                  <p:nvPr/>
                </p:nvSpPr>
                <p:spPr bwMode="auto">
                  <a:xfrm>
                    <a:off x="3033" y="3412"/>
                    <a:ext cx="91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99" name="Rectangle 2439"/>
                  <p:cNvSpPr>
                    <a:spLocks noChangeArrowheads="1"/>
                  </p:cNvSpPr>
                  <p:nvPr/>
                </p:nvSpPr>
                <p:spPr bwMode="auto">
                  <a:xfrm>
                    <a:off x="4066" y="3412"/>
                    <a:ext cx="23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00" name="Rectangle 2440"/>
                  <p:cNvSpPr>
                    <a:spLocks noChangeArrowheads="1"/>
                  </p:cNvSpPr>
                  <p:nvPr/>
                </p:nvSpPr>
                <p:spPr bwMode="auto">
                  <a:xfrm>
                    <a:off x="2857" y="3413"/>
                    <a:ext cx="10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01" name="Rectangle 2441"/>
                  <p:cNvSpPr>
                    <a:spLocks noChangeArrowheads="1"/>
                  </p:cNvSpPr>
                  <p:nvPr/>
                </p:nvSpPr>
                <p:spPr bwMode="auto">
                  <a:xfrm>
                    <a:off x="3035" y="3413"/>
                    <a:ext cx="91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02" name="Rectangle 2442"/>
                  <p:cNvSpPr>
                    <a:spLocks noChangeArrowheads="1"/>
                  </p:cNvSpPr>
                  <p:nvPr/>
                </p:nvSpPr>
                <p:spPr bwMode="auto">
                  <a:xfrm>
                    <a:off x="4067" y="3413"/>
                    <a:ext cx="23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03" name="Rectangle 2443"/>
                  <p:cNvSpPr>
                    <a:spLocks noChangeArrowheads="1"/>
                  </p:cNvSpPr>
                  <p:nvPr/>
                </p:nvSpPr>
                <p:spPr bwMode="auto">
                  <a:xfrm>
                    <a:off x="2857" y="3414"/>
                    <a:ext cx="10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04" name="Rectangle 2444"/>
                  <p:cNvSpPr>
                    <a:spLocks noChangeArrowheads="1"/>
                  </p:cNvSpPr>
                  <p:nvPr/>
                </p:nvSpPr>
                <p:spPr bwMode="auto">
                  <a:xfrm>
                    <a:off x="3038" y="3414"/>
                    <a:ext cx="90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05" name="Rectangle 2445"/>
                  <p:cNvSpPr>
                    <a:spLocks noChangeArrowheads="1"/>
                  </p:cNvSpPr>
                  <p:nvPr/>
                </p:nvSpPr>
                <p:spPr bwMode="auto">
                  <a:xfrm>
                    <a:off x="4069" y="3414"/>
                    <a:ext cx="22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06" name="Rectangle 2446"/>
                  <p:cNvSpPr>
                    <a:spLocks noChangeArrowheads="1"/>
                  </p:cNvSpPr>
                  <p:nvPr/>
                </p:nvSpPr>
                <p:spPr bwMode="auto">
                  <a:xfrm>
                    <a:off x="2857" y="3414"/>
                    <a:ext cx="10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07" name="Rectangle 2447"/>
                  <p:cNvSpPr>
                    <a:spLocks noChangeArrowheads="1"/>
                  </p:cNvSpPr>
                  <p:nvPr/>
                </p:nvSpPr>
                <p:spPr bwMode="auto">
                  <a:xfrm>
                    <a:off x="3041" y="3414"/>
                    <a:ext cx="90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08" name="Rectangle 2448"/>
                  <p:cNvSpPr>
                    <a:spLocks noChangeArrowheads="1"/>
                  </p:cNvSpPr>
                  <p:nvPr/>
                </p:nvSpPr>
                <p:spPr bwMode="auto">
                  <a:xfrm>
                    <a:off x="4071" y="3414"/>
                    <a:ext cx="22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09" name="Rectangle 2449"/>
                  <p:cNvSpPr>
                    <a:spLocks noChangeArrowheads="1"/>
                  </p:cNvSpPr>
                  <p:nvPr/>
                </p:nvSpPr>
                <p:spPr bwMode="auto">
                  <a:xfrm>
                    <a:off x="2857" y="3415"/>
                    <a:ext cx="9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10" name="Rectangle 2450"/>
                  <p:cNvSpPr>
                    <a:spLocks noChangeArrowheads="1"/>
                  </p:cNvSpPr>
                  <p:nvPr/>
                </p:nvSpPr>
                <p:spPr bwMode="auto">
                  <a:xfrm>
                    <a:off x="3043" y="3415"/>
                    <a:ext cx="89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11" name="Rectangle 2451"/>
                  <p:cNvSpPr>
                    <a:spLocks noChangeArrowheads="1"/>
                  </p:cNvSpPr>
                  <p:nvPr/>
                </p:nvSpPr>
                <p:spPr bwMode="auto">
                  <a:xfrm>
                    <a:off x="4072" y="3415"/>
                    <a:ext cx="22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12" name="Rectangle 2452"/>
                  <p:cNvSpPr>
                    <a:spLocks noChangeArrowheads="1"/>
                  </p:cNvSpPr>
                  <p:nvPr/>
                </p:nvSpPr>
                <p:spPr bwMode="auto">
                  <a:xfrm>
                    <a:off x="2857" y="3416"/>
                    <a:ext cx="9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13" name="Rectangle 2453"/>
                  <p:cNvSpPr>
                    <a:spLocks noChangeArrowheads="1"/>
                  </p:cNvSpPr>
                  <p:nvPr/>
                </p:nvSpPr>
                <p:spPr bwMode="auto">
                  <a:xfrm>
                    <a:off x="3046" y="3416"/>
                    <a:ext cx="89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14" name="Rectangle 2454"/>
                  <p:cNvSpPr>
                    <a:spLocks noChangeArrowheads="1"/>
                  </p:cNvSpPr>
                  <p:nvPr/>
                </p:nvSpPr>
                <p:spPr bwMode="auto">
                  <a:xfrm>
                    <a:off x="4075" y="3416"/>
                    <a:ext cx="22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15" name="Rectangle 2455"/>
                  <p:cNvSpPr>
                    <a:spLocks noChangeArrowheads="1"/>
                  </p:cNvSpPr>
                  <p:nvPr/>
                </p:nvSpPr>
                <p:spPr bwMode="auto">
                  <a:xfrm>
                    <a:off x="2857" y="3417"/>
                    <a:ext cx="9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16" name="Rectangle 2456"/>
                  <p:cNvSpPr>
                    <a:spLocks noChangeArrowheads="1"/>
                  </p:cNvSpPr>
                  <p:nvPr/>
                </p:nvSpPr>
                <p:spPr bwMode="auto">
                  <a:xfrm>
                    <a:off x="3048" y="3417"/>
                    <a:ext cx="89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17" name="Rectangle 2457"/>
                  <p:cNvSpPr>
                    <a:spLocks noChangeArrowheads="1"/>
                  </p:cNvSpPr>
                  <p:nvPr/>
                </p:nvSpPr>
                <p:spPr bwMode="auto">
                  <a:xfrm>
                    <a:off x="4077" y="3417"/>
                    <a:ext cx="22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18" name="Rectangle 2458"/>
                  <p:cNvSpPr>
                    <a:spLocks noChangeArrowheads="1"/>
                  </p:cNvSpPr>
                  <p:nvPr/>
                </p:nvSpPr>
                <p:spPr bwMode="auto">
                  <a:xfrm>
                    <a:off x="2857" y="3418"/>
                    <a:ext cx="9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19" name="Rectangle 2459"/>
                  <p:cNvSpPr>
                    <a:spLocks noChangeArrowheads="1"/>
                  </p:cNvSpPr>
                  <p:nvPr/>
                </p:nvSpPr>
                <p:spPr bwMode="auto">
                  <a:xfrm>
                    <a:off x="3052" y="3418"/>
                    <a:ext cx="88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20" name="Rectangle 2460"/>
                  <p:cNvSpPr>
                    <a:spLocks noChangeArrowheads="1"/>
                  </p:cNvSpPr>
                  <p:nvPr/>
                </p:nvSpPr>
                <p:spPr bwMode="auto">
                  <a:xfrm>
                    <a:off x="4078" y="3418"/>
                    <a:ext cx="22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21" name="Rectangle 2461"/>
                  <p:cNvSpPr>
                    <a:spLocks noChangeArrowheads="1"/>
                  </p:cNvSpPr>
                  <p:nvPr/>
                </p:nvSpPr>
                <p:spPr bwMode="auto">
                  <a:xfrm>
                    <a:off x="2857" y="3419"/>
                    <a:ext cx="9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22" name="Rectangle 2462"/>
                  <p:cNvSpPr>
                    <a:spLocks noChangeArrowheads="1"/>
                  </p:cNvSpPr>
                  <p:nvPr/>
                </p:nvSpPr>
                <p:spPr bwMode="auto">
                  <a:xfrm>
                    <a:off x="3053" y="3419"/>
                    <a:ext cx="88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23" name="Rectangle 2463"/>
                  <p:cNvSpPr>
                    <a:spLocks noChangeArrowheads="1"/>
                  </p:cNvSpPr>
                  <p:nvPr/>
                </p:nvSpPr>
                <p:spPr bwMode="auto">
                  <a:xfrm>
                    <a:off x="4080" y="3419"/>
                    <a:ext cx="21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24" name="Rectangle 2464"/>
                  <p:cNvSpPr>
                    <a:spLocks noChangeArrowheads="1"/>
                  </p:cNvSpPr>
                  <p:nvPr/>
                </p:nvSpPr>
                <p:spPr bwMode="auto">
                  <a:xfrm>
                    <a:off x="2857" y="3419"/>
                    <a:ext cx="8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25" name="Rectangle 2465"/>
                  <p:cNvSpPr>
                    <a:spLocks noChangeArrowheads="1"/>
                  </p:cNvSpPr>
                  <p:nvPr/>
                </p:nvSpPr>
                <p:spPr bwMode="auto">
                  <a:xfrm>
                    <a:off x="3055" y="3419"/>
                    <a:ext cx="87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26" name="Rectangle 2466"/>
                  <p:cNvSpPr>
                    <a:spLocks noChangeArrowheads="1"/>
                  </p:cNvSpPr>
                  <p:nvPr/>
                </p:nvSpPr>
                <p:spPr bwMode="auto">
                  <a:xfrm>
                    <a:off x="4081" y="3419"/>
                    <a:ext cx="21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27" name="Rectangle 2467"/>
                  <p:cNvSpPr>
                    <a:spLocks noChangeArrowheads="1"/>
                  </p:cNvSpPr>
                  <p:nvPr/>
                </p:nvSpPr>
                <p:spPr bwMode="auto">
                  <a:xfrm>
                    <a:off x="2857" y="3420"/>
                    <a:ext cx="8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28" name="Rectangle 2468"/>
                  <p:cNvSpPr>
                    <a:spLocks noChangeArrowheads="1"/>
                  </p:cNvSpPr>
                  <p:nvPr/>
                </p:nvSpPr>
                <p:spPr bwMode="auto">
                  <a:xfrm>
                    <a:off x="3057" y="3420"/>
                    <a:ext cx="87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29" name="Rectangle 2469"/>
                  <p:cNvSpPr>
                    <a:spLocks noChangeArrowheads="1"/>
                  </p:cNvSpPr>
                  <p:nvPr/>
                </p:nvSpPr>
                <p:spPr bwMode="auto">
                  <a:xfrm>
                    <a:off x="4082" y="3420"/>
                    <a:ext cx="21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30" name="Rectangle 2470"/>
                  <p:cNvSpPr>
                    <a:spLocks noChangeArrowheads="1"/>
                  </p:cNvSpPr>
                  <p:nvPr/>
                </p:nvSpPr>
                <p:spPr bwMode="auto">
                  <a:xfrm>
                    <a:off x="2857" y="3421"/>
                    <a:ext cx="8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31" name="Rectangle 2471"/>
                  <p:cNvSpPr>
                    <a:spLocks noChangeArrowheads="1"/>
                  </p:cNvSpPr>
                  <p:nvPr/>
                </p:nvSpPr>
                <p:spPr bwMode="auto">
                  <a:xfrm>
                    <a:off x="3058" y="3421"/>
                    <a:ext cx="87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32" name="Rectangle 2472"/>
                  <p:cNvSpPr>
                    <a:spLocks noChangeArrowheads="1"/>
                  </p:cNvSpPr>
                  <p:nvPr/>
                </p:nvSpPr>
                <p:spPr bwMode="auto">
                  <a:xfrm>
                    <a:off x="4083" y="3421"/>
                    <a:ext cx="21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33" name="Rectangle 2473"/>
                  <p:cNvSpPr>
                    <a:spLocks noChangeArrowheads="1"/>
                  </p:cNvSpPr>
                  <p:nvPr/>
                </p:nvSpPr>
                <p:spPr bwMode="auto">
                  <a:xfrm>
                    <a:off x="2857" y="3422"/>
                    <a:ext cx="8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34" name="Rectangle 2474"/>
                  <p:cNvSpPr>
                    <a:spLocks noChangeArrowheads="1"/>
                  </p:cNvSpPr>
                  <p:nvPr/>
                </p:nvSpPr>
                <p:spPr bwMode="auto">
                  <a:xfrm>
                    <a:off x="3060" y="3422"/>
                    <a:ext cx="86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35" name="Rectangle 2475"/>
                  <p:cNvSpPr>
                    <a:spLocks noChangeArrowheads="1"/>
                  </p:cNvSpPr>
                  <p:nvPr/>
                </p:nvSpPr>
                <p:spPr bwMode="auto">
                  <a:xfrm>
                    <a:off x="4085" y="3422"/>
                    <a:ext cx="21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36" name="Rectangle 2476"/>
                  <p:cNvSpPr>
                    <a:spLocks noChangeArrowheads="1"/>
                  </p:cNvSpPr>
                  <p:nvPr/>
                </p:nvSpPr>
                <p:spPr bwMode="auto">
                  <a:xfrm>
                    <a:off x="2857" y="3423"/>
                    <a:ext cx="8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37" name="Rectangle 2477"/>
                  <p:cNvSpPr>
                    <a:spLocks noChangeArrowheads="1"/>
                  </p:cNvSpPr>
                  <p:nvPr/>
                </p:nvSpPr>
                <p:spPr bwMode="auto">
                  <a:xfrm>
                    <a:off x="3061" y="3423"/>
                    <a:ext cx="86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38" name="Rectangle 2478"/>
                  <p:cNvSpPr>
                    <a:spLocks noChangeArrowheads="1"/>
                  </p:cNvSpPr>
                  <p:nvPr/>
                </p:nvSpPr>
                <p:spPr bwMode="auto">
                  <a:xfrm>
                    <a:off x="4086" y="3423"/>
                    <a:ext cx="21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39" name="Rectangle 2479"/>
                  <p:cNvSpPr>
                    <a:spLocks noChangeArrowheads="1"/>
                  </p:cNvSpPr>
                  <p:nvPr/>
                </p:nvSpPr>
                <p:spPr bwMode="auto">
                  <a:xfrm>
                    <a:off x="2857" y="3423"/>
                    <a:ext cx="8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40" name="Rectangle 2480"/>
                  <p:cNvSpPr>
                    <a:spLocks noChangeArrowheads="1"/>
                  </p:cNvSpPr>
                  <p:nvPr/>
                </p:nvSpPr>
                <p:spPr bwMode="auto">
                  <a:xfrm>
                    <a:off x="3062" y="3423"/>
                    <a:ext cx="86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41" name="Rectangle 2481"/>
                  <p:cNvSpPr>
                    <a:spLocks noChangeArrowheads="1"/>
                  </p:cNvSpPr>
                  <p:nvPr/>
                </p:nvSpPr>
                <p:spPr bwMode="auto">
                  <a:xfrm>
                    <a:off x="4087" y="3423"/>
                    <a:ext cx="21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42" name="Rectangle 2482"/>
                  <p:cNvSpPr>
                    <a:spLocks noChangeArrowheads="1"/>
                  </p:cNvSpPr>
                  <p:nvPr/>
                </p:nvSpPr>
                <p:spPr bwMode="auto">
                  <a:xfrm>
                    <a:off x="2857" y="3424"/>
                    <a:ext cx="7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43" name="Rectangle 2483"/>
                  <p:cNvSpPr>
                    <a:spLocks noChangeArrowheads="1"/>
                  </p:cNvSpPr>
                  <p:nvPr/>
                </p:nvSpPr>
                <p:spPr bwMode="auto">
                  <a:xfrm>
                    <a:off x="3064" y="3424"/>
                    <a:ext cx="86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44" name="Rectangle 2484"/>
                  <p:cNvSpPr>
                    <a:spLocks noChangeArrowheads="1"/>
                  </p:cNvSpPr>
                  <p:nvPr/>
                </p:nvSpPr>
                <p:spPr bwMode="auto">
                  <a:xfrm>
                    <a:off x="4088" y="3424"/>
                    <a:ext cx="21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45" name="Rectangle 2485"/>
                  <p:cNvSpPr>
                    <a:spLocks noChangeArrowheads="1"/>
                  </p:cNvSpPr>
                  <p:nvPr/>
                </p:nvSpPr>
                <p:spPr bwMode="auto">
                  <a:xfrm>
                    <a:off x="2857" y="3425"/>
                    <a:ext cx="7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46" name="Rectangle 2486"/>
                  <p:cNvSpPr>
                    <a:spLocks noChangeArrowheads="1"/>
                  </p:cNvSpPr>
                  <p:nvPr/>
                </p:nvSpPr>
                <p:spPr bwMode="auto">
                  <a:xfrm>
                    <a:off x="3066" y="3425"/>
                    <a:ext cx="85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47" name="Rectangle 2487"/>
                  <p:cNvSpPr>
                    <a:spLocks noChangeArrowheads="1"/>
                  </p:cNvSpPr>
                  <p:nvPr/>
                </p:nvSpPr>
                <p:spPr bwMode="auto">
                  <a:xfrm>
                    <a:off x="4090" y="3425"/>
                    <a:ext cx="21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48" name="Rectangle 2488"/>
                  <p:cNvSpPr>
                    <a:spLocks noChangeArrowheads="1"/>
                  </p:cNvSpPr>
                  <p:nvPr/>
                </p:nvSpPr>
                <p:spPr bwMode="auto">
                  <a:xfrm>
                    <a:off x="2857" y="3426"/>
                    <a:ext cx="7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49" name="Rectangle 2489"/>
                  <p:cNvSpPr>
                    <a:spLocks noChangeArrowheads="1"/>
                  </p:cNvSpPr>
                  <p:nvPr/>
                </p:nvSpPr>
                <p:spPr bwMode="auto">
                  <a:xfrm>
                    <a:off x="3067" y="3426"/>
                    <a:ext cx="85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50" name="Rectangle 2490"/>
                  <p:cNvSpPr>
                    <a:spLocks noChangeArrowheads="1"/>
                  </p:cNvSpPr>
                  <p:nvPr/>
                </p:nvSpPr>
                <p:spPr bwMode="auto">
                  <a:xfrm>
                    <a:off x="4091" y="3426"/>
                    <a:ext cx="20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51" name="Rectangle 2491"/>
                  <p:cNvSpPr>
                    <a:spLocks noChangeArrowheads="1"/>
                  </p:cNvSpPr>
                  <p:nvPr/>
                </p:nvSpPr>
                <p:spPr bwMode="auto">
                  <a:xfrm>
                    <a:off x="2857" y="3427"/>
                    <a:ext cx="7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52" name="Rectangle 2492"/>
                  <p:cNvSpPr>
                    <a:spLocks noChangeArrowheads="1"/>
                  </p:cNvSpPr>
                  <p:nvPr/>
                </p:nvSpPr>
                <p:spPr bwMode="auto">
                  <a:xfrm>
                    <a:off x="3069" y="3427"/>
                    <a:ext cx="85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53" name="Rectangle 2493"/>
                  <p:cNvSpPr>
                    <a:spLocks noChangeArrowheads="1"/>
                  </p:cNvSpPr>
                  <p:nvPr/>
                </p:nvSpPr>
                <p:spPr bwMode="auto">
                  <a:xfrm>
                    <a:off x="4092" y="3427"/>
                    <a:ext cx="20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54" name="Rectangle 2494"/>
                  <p:cNvSpPr>
                    <a:spLocks noChangeArrowheads="1"/>
                  </p:cNvSpPr>
                  <p:nvPr/>
                </p:nvSpPr>
                <p:spPr bwMode="auto">
                  <a:xfrm>
                    <a:off x="2857" y="3428"/>
                    <a:ext cx="7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55" name="Rectangle 2495"/>
                  <p:cNvSpPr>
                    <a:spLocks noChangeArrowheads="1"/>
                  </p:cNvSpPr>
                  <p:nvPr/>
                </p:nvSpPr>
                <p:spPr bwMode="auto">
                  <a:xfrm>
                    <a:off x="3071" y="3428"/>
                    <a:ext cx="84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56" name="Rectangle 2496"/>
                  <p:cNvSpPr>
                    <a:spLocks noChangeArrowheads="1"/>
                  </p:cNvSpPr>
                  <p:nvPr/>
                </p:nvSpPr>
                <p:spPr bwMode="auto">
                  <a:xfrm>
                    <a:off x="4093" y="3428"/>
                    <a:ext cx="20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57" name="Rectangle 2497"/>
                  <p:cNvSpPr>
                    <a:spLocks noChangeArrowheads="1"/>
                  </p:cNvSpPr>
                  <p:nvPr/>
                </p:nvSpPr>
                <p:spPr bwMode="auto">
                  <a:xfrm>
                    <a:off x="2857" y="3428"/>
                    <a:ext cx="7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58" name="Rectangle 2498"/>
                  <p:cNvSpPr>
                    <a:spLocks noChangeArrowheads="1"/>
                  </p:cNvSpPr>
                  <p:nvPr/>
                </p:nvSpPr>
                <p:spPr bwMode="auto">
                  <a:xfrm>
                    <a:off x="3072" y="3428"/>
                    <a:ext cx="84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59" name="Rectangle 2499"/>
                  <p:cNvSpPr>
                    <a:spLocks noChangeArrowheads="1"/>
                  </p:cNvSpPr>
                  <p:nvPr/>
                </p:nvSpPr>
                <p:spPr bwMode="auto">
                  <a:xfrm>
                    <a:off x="4095" y="3428"/>
                    <a:ext cx="20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60" name="Rectangle 2500"/>
                  <p:cNvSpPr>
                    <a:spLocks noChangeArrowheads="1"/>
                  </p:cNvSpPr>
                  <p:nvPr/>
                </p:nvSpPr>
                <p:spPr bwMode="auto">
                  <a:xfrm>
                    <a:off x="2857" y="3429"/>
                    <a:ext cx="7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61" name="Rectangle 2501"/>
                  <p:cNvSpPr>
                    <a:spLocks noChangeArrowheads="1"/>
                  </p:cNvSpPr>
                  <p:nvPr/>
                </p:nvSpPr>
                <p:spPr bwMode="auto">
                  <a:xfrm>
                    <a:off x="3074" y="3429"/>
                    <a:ext cx="84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62" name="Rectangle 2502"/>
                  <p:cNvSpPr>
                    <a:spLocks noChangeArrowheads="1"/>
                  </p:cNvSpPr>
                  <p:nvPr/>
                </p:nvSpPr>
                <p:spPr bwMode="auto">
                  <a:xfrm>
                    <a:off x="4095" y="3429"/>
                    <a:ext cx="20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63" name="Rectangle 2503"/>
                  <p:cNvSpPr>
                    <a:spLocks noChangeArrowheads="1"/>
                  </p:cNvSpPr>
                  <p:nvPr/>
                </p:nvSpPr>
                <p:spPr bwMode="auto">
                  <a:xfrm>
                    <a:off x="2857" y="3430"/>
                    <a:ext cx="6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64" name="Rectangle 2504"/>
                  <p:cNvSpPr>
                    <a:spLocks noChangeArrowheads="1"/>
                  </p:cNvSpPr>
                  <p:nvPr/>
                </p:nvSpPr>
                <p:spPr bwMode="auto">
                  <a:xfrm>
                    <a:off x="3075" y="3430"/>
                    <a:ext cx="84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65" name="Rectangle 2505"/>
                  <p:cNvSpPr>
                    <a:spLocks noChangeArrowheads="1"/>
                  </p:cNvSpPr>
                  <p:nvPr/>
                </p:nvSpPr>
                <p:spPr bwMode="auto">
                  <a:xfrm>
                    <a:off x="4096" y="3430"/>
                    <a:ext cx="20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66" name="Rectangle 2506"/>
                  <p:cNvSpPr>
                    <a:spLocks noChangeArrowheads="1"/>
                  </p:cNvSpPr>
                  <p:nvPr/>
                </p:nvSpPr>
                <p:spPr bwMode="auto">
                  <a:xfrm>
                    <a:off x="2857" y="3431"/>
                    <a:ext cx="6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67" name="Rectangle 2507"/>
                  <p:cNvSpPr>
                    <a:spLocks noChangeArrowheads="1"/>
                  </p:cNvSpPr>
                  <p:nvPr/>
                </p:nvSpPr>
                <p:spPr bwMode="auto">
                  <a:xfrm>
                    <a:off x="3075" y="3431"/>
                    <a:ext cx="84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68" name="Rectangle 2508"/>
                  <p:cNvSpPr>
                    <a:spLocks noChangeArrowheads="1"/>
                  </p:cNvSpPr>
                  <p:nvPr/>
                </p:nvSpPr>
                <p:spPr bwMode="auto">
                  <a:xfrm>
                    <a:off x="4097" y="3431"/>
                    <a:ext cx="20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69" name="Rectangle 2509"/>
                  <p:cNvSpPr>
                    <a:spLocks noChangeArrowheads="1"/>
                  </p:cNvSpPr>
                  <p:nvPr/>
                </p:nvSpPr>
                <p:spPr bwMode="auto">
                  <a:xfrm>
                    <a:off x="2857" y="3432"/>
                    <a:ext cx="6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70" name="Rectangle 2510"/>
                  <p:cNvSpPr>
                    <a:spLocks noChangeArrowheads="1"/>
                  </p:cNvSpPr>
                  <p:nvPr/>
                </p:nvSpPr>
                <p:spPr bwMode="auto">
                  <a:xfrm>
                    <a:off x="3077" y="3432"/>
                    <a:ext cx="83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71" name="Rectangle 2511"/>
                  <p:cNvSpPr>
                    <a:spLocks noChangeArrowheads="1"/>
                  </p:cNvSpPr>
                  <p:nvPr/>
                </p:nvSpPr>
                <p:spPr bwMode="auto">
                  <a:xfrm>
                    <a:off x="4098" y="3432"/>
                    <a:ext cx="20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72" name="Rectangle 2512"/>
                  <p:cNvSpPr>
                    <a:spLocks noChangeArrowheads="1"/>
                  </p:cNvSpPr>
                  <p:nvPr/>
                </p:nvSpPr>
                <p:spPr bwMode="auto">
                  <a:xfrm>
                    <a:off x="2857" y="3432"/>
                    <a:ext cx="6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73" name="Rectangle 2513"/>
                  <p:cNvSpPr>
                    <a:spLocks noChangeArrowheads="1"/>
                  </p:cNvSpPr>
                  <p:nvPr/>
                </p:nvSpPr>
                <p:spPr bwMode="auto">
                  <a:xfrm>
                    <a:off x="3078" y="3432"/>
                    <a:ext cx="83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74" name="Rectangle 2514"/>
                  <p:cNvSpPr>
                    <a:spLocks noChangeArrowheads="1"/>
                  </p:cNvSpPr>
                  <p:nvPr/>
                </p:nvSpPr>
                <p:spPr bwMode="auto">
                  <a:xfrm>
                    <a:off x="4099" y="3432"/>
                    <a:ext cx="20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75" name="Rectangle 2515"/>
                  <p:cNvSpPr>
                    <a:spLocks noChangeArrowheads="1"/>
                  </p:cNvSpPr>
                  <p:nvPr/>
                </p:nvSpPr>
                <p:spPr bwMode="auto">
                  <a:xfrm>
                    <a:off x="2857" y="3433"/>
                    <a:ext cx="6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76" name="Rectangle 2516"/>
                  <p:cNvSpPr>
                    <a:spLocks noChangeArrowheads="1"/>
                  </p:cNvSpPr>
                  <p:nvPr/>
                </p:nvSpPr>
                <p:spPr bwMode="auto">
                  <a:xfrm>
                    <a:off x="3079" y="3433"/>
                    <a:ext cx="83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77" name="Rectangle 2517"/>
                  <p:cNvSpPr>
                    <a:spLocks noChangeArrowheads="1"/>
                  </p:cNvSpPr>
                  <p:nvPr/>
                </p:nvSpPr>
                <p:spPr bwMode="auto">
                  <a:xfrm>
                    <a:off x="4100" y="3433"/>
                    <a:ext cx="20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78" name="Rectangle 2518"/>
                  <p:cNvSpPr>
                    <a:spLocks noChangeArrowheads="1"/>
                  </p:cNvSpPr>
                  <p:nvPr/>
                </p:nvSpPr>
                <p:spPr bwMode="auto">
                  <a:xfrm>
                    <a:off x="2857" y="3434"/>
                    <a:ext cx="6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79" name="Rectangle 2519"/>
                  <p:cNvSpPr>
                    <a:spLocks noChangeArrowheads="1"/>
                  </p:cNvSpPr>
                  <p:nvPr/>
                </p:nvSpPr>
                <p:spPr bwMode="auto">
                  <a:xfrm>
                    <a:off x="3080" y="3434"/>
                    <a:ext cx="83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80" name="Rectangle 2520"/>
                  <p:cNvSpPr>
                    <a:spLocks noChangeArrowheads="1"/>
                  </p:cNvSpPr>
                  <p:nvPr/>
                </p:nvSpPr>
                <p:spPr bwMode="auto">
                  <a:xfrm>
                    <a:off x="4100" y="3434"/>
                    <a:ext cx="20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81" name="Rectangle 2521"/>
                  <p:cNvSpPr>
                    <a:spLocks noChangeArrowheads="1"/>
                  </p:cNvSpPr>
                  <p:nvPr/>
                </p:nvSpPr>
                <p:spPr bwMode="auto">
                  <a:xfrm>
                    <a:off x="2857" y="3435"/>
                    <a:ext cx="6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82" name="Rectangle 2522"/>
                  <p:cNvSpPr>
                    <a:spLocks noChangeArrowheads="1"/>
                  </p:cNvSpPr>
                  <p:nvPr/>
                </p:nvSpPr>
                <p:spPr bwMode="auto">
                  <a:xfrm>
                    <a:off x="3081" y="3435"/>
                    <a:ext cx="82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83" name="Rectangle 2523"/>
                  <p:cNvSpPr>
                    <a:spLocks noChangeArrowheads="1"/>
                  </p:cNvSpPr>
                  <p:nvPr/>
                </p:nvSpPr>
                <p:spPr bwMode="auto">
                  <a:xfrm>
                    <a:off x="4101" y="3435"/>
                    <a:ext cx="20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84" name="Rectangle 2524"/>
                  <p:cNvSpPr>
                    <a:spLocks noChangeArrowheads="1"/>
                  </p:cNvSpPr>
                  <p:nvPr/>
                </p:nvSpPr>
                <p:spPr bwMode="auto">
                  <a:xfrm>
                    <a:off x="2857" y="3436"/>
                    <a:ext cx="6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85" name="Rectangle 2525"/>
                  <p:cNvSpPr>
                    <a:spLocks noChangeArrowheads="1"/>
                  </p:cNvSpPr>
                  <p:nvPr/>
                </p:nvSpPr>
                <p:spPr bwMode="auto">
                  <a:xfrm>
                    <a:off x="3082" y="3436"/>
                    <a:ext cx="82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86" name="Rectangle 2526"/>
                  <p:cNvSpPr>
                    <a:spLocks noChangeArrowheads="1"/>
                  </p:cNvSpPr>
                  <p:nvPr/>
                </p:nvSpPr>
                <p:spPr bwMode="auto">
                  <a:xfrm>
                    <a:off x="4102" y="3436"/>
                    <a:ext cx="20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87" name="Rectangle 2527"/>
                  <p:cNvSpPr>
                    <a:spLocks noChangeArrowheads="1"/>
                  </p:cNvSpPr>
                  <p:nvPr/>
                </p:nvSpPr>
                <p:spPr bwMode="auto">
                  <a:xfrm>
                    <a:off x="2857" y="3437"/>
                    <a:ext cx="6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88" name="Rectangle 2528"/>
                  <p:cNvSpPr>
                    <a:spLocks noChangeArrowheads="1"/>
                  </p:cNvSpPr>
                  <p:nvPr/>
                </p:nvSpPr>
                <p:spPr bwMode="auto">
                  <a:xfrm>
                    <a:off x="3083" y="3437"/>
                    <a:ext cx="82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89" name="Rectangle 2529"/>
                  <p:cNvSpPr>
                    <a:spLocks noChangeArrowheads="1"/>
                  </p:cNvSpPr>
                  <p:nvPr/>
                </p:nvSpPr>
                <p:spPr bwMode="auto">
                  <a:xfrm>
                    <a:off x="4103" y="3437"/>
                    <a:ext cx="19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90" name="Rectangle 2530"/>
                  <p:cNvSpPr>
                    <a:spLocks noChangeArrowheads="1"/>
                  </p:cNvSpPr>
                  <p:nvPr/>
                </p:nvSpPr>
                <p:spPr bwMode="auto">
                  <a:xfrm>
                    <a:off x="2857" y="3437"/>
                    <a:ext cx="6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91" name="Rectangle 2531"/>
                  <p:cNvSpPr>
                    <a:spLocks noChangeArrowheads="1"/>
                  </p:cNvSpPr>
                  <p:nvPr/>
                </p:nvSpPr>
                <p:spPr bwMode="auto">
                  <a:xfrm>
                    <a:off x="3085" y="3437"/>
                    <a:ext cx="82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92" name="Rectangle 2532"/>
                  <p:cNvSpPr>
                    <a:spLocks noChangeArrowheads="1"/>
                  </p:cNvSpPr>
                  <p:nvPr/>
                </p:nvSpPr>
                <p:spPr bwMode="auto">
                  <a:xfrm>
                    <a:off x="4104" y="3437"/>
                    <a:ext cx="19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93" name="Rectangle 2533"/>
                  <p:cNvSpPr>
                    <a:spLocks noChangeArrowheads="1"/>
                  </p:cNvSpPr>
                  <p:nvPr/>
                </p:nvSpPr>
                <p:spPr bwMode="auto">
                  <a:xfrm>
                    <a:off x="2857" y="3438"/>
                    <a:ext cx="5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94" name="Rectangle 2534"/>
                  <p:cNvSpPr>
                    <a:spLocks noChangeArrowheads="1"/>
                  </p:cNvSpPr>
                  <p:nvPr/>
                </p:nvSpPr>
                <p:spPr bwMode="auto">
                  <a:xfrm>
                    <a:off x="3085" y="3438"/>
                    <a:ext cx="82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95" name="Rectangle 2535"/>
                  <p:cNvSpPr>
                    <a:spLocks noChangeArrowheads="1"/>
                  </p:cNvSpPr>
                  <p:nvPr/>
                </p:nvSpPr>
                <p:spPr bwMode="auto">
                  <a:xfrm>
                    <a:off x="4104" y="3438"/>
                    <a:ext cx="19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96" name="Rectangle 2536"/>
                  <p:cNvSpPr>
                    <a:spLocks noChangeArrowheads="1"/>
                  </p:cNvSpPr>
                  <p:nvPr/>
                </p:nvSpPr>
                <p:spPr bwMode="auto">
                  <a:xfrm>
                    <a:off x="2857" y="3439"/>
                    <a:ext cx="5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97" name="Rectangle 2537"/>
                  <p:cNvSpPr>
                    <a:spLocks noChangeArrowheads="1"/>
                  </p:cNvSpPr>
                  <p:nvPr/>
                </p:nvSpPr>
                <p:spPr bwMode="auto">
                  <a:xfrm>
                    <a:off x="3086" y="3439"/>
                    <a:ext cx="82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98" name="Rectangle 2538"/>
                  <p:cNvSpPr>
                    <a:spLocks noChangeArrowheads="1"/>
                  </p:cNvSpPr>
                  <p:nvPr/>
                </p:nvSpPr>
                <p:spPr bwMode="auto">
                  <a:xfrm>
                    <a:off x="4105" y="3439"/>
                    <a:ext cx="198"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899" name="Rectangle 2539"/>
                  <p:cNvSpPr>
                    <a:spLocks noChangeArrowheads="1"/>
                  </p:cNvSpPr>
                  <p:nvPr/>
                </p:nvSpPr>
                <p:spPr bwMode="auto">
                  <a:xfrm>
                    <a:off x="2857" y="3440"/>
                    <a:ext cx="5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00" name="Rectangle 2540"/>
                  <p:cNvSpPr>
                    <a:spLocks noChangeArrowheads="1"/>
                  </p:cNvSpPr>
                  <p:nvPr/>
                </p:nvSpPr>
                <p:spPr bwMode="auto">
                  <a:xfrm>
                    <a:off x="3088" y="3440"/>
                    <a:ext cx="81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01" name="Rectangle 2541"/>
                  <p:cNvSpPr>
                    <a:spLocks noChangeArrowheads="1"/>
                  </p:cNvSpPr>
                  <p:nvPr/>
                </p:nvSpPr>
                <p:spPr bwMode="auto">
                  <a:xfrm>
                    <a:off x="4106" y="3440"/>
                    <a:ext cx="19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02" name="Rectangle 2542"/>
                  <p:cNvSpPr>
                    <a:spLocks noChangeArrowheads="1"/>
                  </p:cNvSpPr>
                  <p:nvPr/>
                </p:nvSpPr>
                <p:spPr bwMode="auto">
                  <a:xfrm>
                    <a:off x="2857" y="3441"/>
                    <a:ext cx="5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03" name="Rectangle 2543"/>
                  <p:cNvSpPr>
                    <a:spLocks noChangeArrowheads="1"/>
                  </p:cNvSpPr>
                  <p:nvPr/>
                </p:nvSpPr>
                <p:spPr bwMode="auto">
                  <a:xfrm>
                    <a:off x="3089" y="3441"/>
                    <a:ext cx="81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04" name="Rectangle 2544"/>
                  <p:cNvSpPr>
                    <a:spLocks noChangeArrowheads="1"/>
                  </p:cNvSpPr>
                  <p:nvPr/>
                </p:nvSpPr>
                <p:spPr bwMode="auto">
                  <a:xfrm>
                    <a:off x="4107" y="3441"/>
                    <a:ext cx="19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05" name="Rectangle 2545"/>
                  <p:cNvSpPr>
                    <a:spLocks noChangeArrowheads="1"/>
                  </p:cNvSpPr>
                  <p:nvPr/>
                </p:nvSpPr>
                <p:spPr bwMode="auto">
                  <a:xfrm>
                    <a:off x="2857" y="3441"/>
                    <a:ext cx="5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06" name="Rectangle 2546"/>
                  <p:cNvSpPr>
                    <a:spLocks noChangeArrowheads="1"/>
                  </p:cNvSpPr>
                  <p:nvPr/>
                </p:nvSpPr>
                <p:spPr bwMode="auto">
                  <a:xfrm>
                    <a:off x="3089" y="3441"/>
                    <a:ext cx="81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07" name="Rectangle 2547"/>
                  <p:cNvSpPr>
                    <a:spLocks noChangeArrowheads="1"/>
                  </p:cNvSpPr>
                  <p:nvPr/>
                </p:nvSpPr>
                <p:spPr bwMode="auto">
                  <a:xfrm>
                    <a:off x="4108" y="3441"/>
                    <a:ext cx="19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08" name="Rectangle 2548"/>
                  <p:cNvSpPr>
                    <a:spLocks noChangeArrowheads="1"/>
                  </p:cNvSpPr>
                  <p:nvPr/>
                </p:nvSpPr>
                <p:spPr bwMode="auto">
                  <a:xfrm>
                    <a:off x="2857" y="3442"/>
                    <a:ext cx="5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09" name="Rectangle 2549"/>
                  <p:cNvSpPr>
                    <a:spLocks noChangeArrowheads="1"/>
                  </p:cNvSpPr>
                  <p:nvPr/>
                </p:nvSpPr>
                <p:spPr bwMode="auto">
                  <a:xfrm>
                    <a:off x="3091" y="3442"/>
                    <a:ext cx="81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10" name="Rectangle 2550"/>
                  <p:cNvSpPr>
                    <a:spLocks noChangeArrowheads="1"/>
                  </p:cNvSpPr>
                  <p:nvPr/>
                </p:nvSpPr>
                <p:spPr bwMode="auto">
                  <a:xfrm>
                    <a:off x="3092" y="3443"/>
                    <a:ext cx="81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11" name="Rectangle 2551"/>
                  <p:cNvSpPr>
                    <a:spLocks noChangeArrowheads="1"/>
                  </p:cNvSpPr>
                  <p:nvPr/>
                </p:nvSpPr>
                <p:spPr bwMode="auto">
                  <a:xfrm>
                    <a:off x="4109" y="3442"/>
                    <a:ext cx="194" cy="2"/>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12" name="Rectangle 2552"/>
                  <p:cNvSpPr>
                    <a:spLocks noChangeArrowheads="1"/>
                  </p:cNvSpPr>
                  <p:nvPr/>
                </p:nvSpPr>
                <p:spPr bwMode="auto">
                  <a:xfrm>
                    <a:off x="2857" y="3443"/>
                    <a:ext cx="54" cy="2"/>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13" name="Rectangle 2553"/>
                  <p:cNvSpPr>
                    <a:spLocks noChangeArrowheads="1"/>
                  </p:cNvSpPr>
                  <p:nvPr/>
                </p:nvSpPr>
                <p:spPr bwMode="auto">
                  <a:xfrm>
                    <a:off x="3093" y="3444"/>
                    <a:ext cx="809"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14" name="Rectangle 2554"/>
                  <p:cNvSpPr>
                    <a:spLocks noChangeArrowheads="1"/>
                  </p:cNvSpPr>
                  <p:nvPr/>
                </p:nvSpPr>
                <p:spPr bwMode="auto">
                  <a:xfrm>
                    <a:off x="4109" y="3444"/>
                    <a:ext cx="19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15" name="Rectangle 2555"/>
                  <p:cNvSpPr>
                    <a:spLocks noChangeArrowheads="1"/>
                  </p:cNvSpPr>
                  <p:nvPr/>
                </p:nvSpPr>
                <p:spPr bwMode="auto">
                  <a:xfrm>
                    <a:off x="2857" y="3445"/>
                    <a:ext cx="5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16" name="Rectangle 2556"/>
                  <p:cNvSpPr>
                    <a:spLocks noChangeArrowheads="1"/>
                  </p:cNvSpPr>
                  <p:nvPr/>
                </p:nvSpPr>
                <p:spPr bwMode="auto">
                  <a:xfrm>
                    <a:off x="3094" y="3445"/>
                    <a:ext cx="807"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17" name="Rectangle 2557"/>
                  <p:cNvSpPr>
                    <a:spLocks noChangeArrowheads="1"/>
                  </p:cNvSpPr>
                  <p:nvPr/>
                </p:nvSpPr>
                <p:spPr bwMode="auto">
                  <a:xfrm>
                    <a:off x="4110" y="3445"/>
                    <a:ext cx="19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18" name="Rectangle 2558"/>
                  <p:cNvSpPr>
                    <a:spLocks noChangeArrowheads="1"/>
                  </p:cNvSpPr>
                  <p:nvPr/>
                </p:nvSpPr>
                <p:spPr bwMode="auto">
                  <a:xfrm>
                    <a:off x="2857" y="3446"/>
                    <a:ext cx="5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19" name="Rectangle 2559"/>
                  <p:cNvSpPr>
                    <a:spLocks noChangeArrowheads="1"/>
                  </p:cNvSpPr>
                  <p:nvPr/>
                </p:nvSpPr>
                <p:spPr bwMode="auto">
                  <a:xfrm>
                    <a:off x="3094" y="3446"/>
                    <a:ext cx="806"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20" name="Rectangle 2560"/>
                  <p:cNvSpPr>
                    <a:spLocks noChangeArrowheads="1"/>
                  </p:cNvSpPr>
                  <p:nvPr/>
                </p:nvSpPr>
                <p:spPr bwMode="auto">
                  <a:xfrm>
                    <a:off x="2857" y="3446"/>
                    <a:ext cx="5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21" name="Rectangle 2561"/>
                  <p:cNvSpPr>
                    <a:spLocks noChangeArrowheads="1"/>
                  </p:cNvSpPr>
                  <p:nvPr/>
                </p:nvSpPr>
                <p:spPr bwMode="auto">
                  <a:xfrm>
                    <a:off x="3095" y="3446"/>
                    <a:ext cx="805"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22" name="Rectangle 2562"/>
                  <p:cNvSpPr>
                    <a:spLocks noChangeArrowheads="1"/>
                  </p:cNvSpPr>
                  <p:nvPr/>
                </p:nvSpPr>
                <p:spPr bwMode="auto">
                  <a:xfrm>
                    <a:off x="4111" y="3446"/>
                    <a:ext cx="19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23" name="Rectangle 2563"/>
                  <p:cNvSpPr>
                    <a:spLocks noChangeArrowheads="1"/>
                  </p:cNvSpPr>
                  <p:nvPr/>
                </p:nvSpPr>
                <p:spPr bwMode="auto">
                  <a:xfrm>
                    <a:off x="2857" y="3447"/>
                    <a:ext cx="5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24" name="Rectangle 2564"/>
                  <p:cNvSpPr>
                    <a:spLocks noChangeArrowheads="1"/>
                  </p:cNvSpPr>
                  <p:nvPr/>
                </p:nvSpPr>
                <p:spPr bwMode="auto">
                  <a:xfrm>
                    <a:off x="3095" y="3447"/>
                    <a:ext cx="804"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25" name="Rectangle 2565"/>
                  <p:cNvSpPr>
                    <a:spLocks noChangeArrowheads="1"/>
                  </p:cNvSpPr>
                  <p:nvPr/>
                </p:nvSpPr>
                <p:spPr bwMode="auto">
                  <a:xfrm>
                    <a:off x="4112" y="3447"/>
                    <a:ext cx="192"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26" name="Rectangle 2566"/>
                  <p:cNvSpPr>
                    <a:spLocks noChangeArrowheads="1"/>
                  </p:cNvSpPr>
                  <p:nvPr/>
                </p:nvSpPr>
                <p:spPr bwMode="auto">
                  <a:xfrm>
                    <a:off x="2857" y="3448"/>
                    <a:ext cx="50"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27" name="Rectangle 2567"/>
                  <p:cNvSpPr>
                    <a:spLocks noChangeArrowheads="1"/>
                  </p:cNvSpPr>
                  <p:nvPr/>
                </p:nvSpPr>
                <p:spPr bwMode="auto">
                  <a:xfrm>
                    <a:off x="3096" y="3448"/>
                    <a:ext cx="803"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28" name="Rectangle 2568"/>
                  <p:cNvSpPr>
                    <a:spLocks noChangeArrowheads="1"/>
                  </p:cNvSpPr>
                  <p:nvPr/>
                </p:nvSpPr>
                <p:spPr bwMode="auto">
                  <a:xfrm>
                    <a:off x="4113" y="3448"/>
                    <a:ext cx="191" cy="1"/>
                  </a:xfrm>
                  <a:prstGeom prst="rect">
                    <a:avLst/>
                  </a:prstGeom>
                  <a:solidFill>
                    <a:srgbClr val="80D3C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29" name="Rectangle 2569"/>
                  <p:cNvSpPr>
                    <a:spLocks noChangeArrowheads="1"/>
                  </p:cNvSpPr>
                  <p:nvPr/>
                </p:nvSpPr>
                <p:spPr bwMode="auto">
                  <a:xfrm>
                    <a:off x="2857" y="3449"/>
                    <a:ext cx="4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30" name="Rectangle 2570"/>
                  <p:cNvSpPr>
                    <a:spLocks noChangeArrowheads="1"/>
                  </p:cNvSpPr>
                  <p:nvPr/>
                </p:nvSpPr>
                <p:spPr bwMode="auto">
                  <a:xfrm>
                    <a:off x="3097" y="3449"/>
                    <a:ext cx="80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31" name="Rectangle 2571"/>
                  <p:cNvSpPr>
                    <a:spLocks noChangeArrowheads="1"/>
                  </p:cNvSpPr>
                  <p:nvPr/>
                </p:nvSpPr>
                <p:spPr bwMode="auto">
                  <a:xfrm>
                    <a:off x="4114" y="3449"/>
                    <a:ext cx="19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32" name="Rectangle 2572"/>
                  <p:cNvSpPr>
                    <a:spLocks noChangeArrowheads="1"/>
                  </p:cNvSpPr>
                  <p:nvPr/>
                </p:nvSpPr>
                <p:spPr bwMode="auto">
                  <a:xfrm>
                    <a:off x="3098" y="3450"/>
                    <a:ext cx="79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33" name="Rectangle 2573"/>
                  <p:cNvSpPr>
                    <a:spLocks noChangeArrowheads="1"/>
                  </p:cNvSpPr>
                  <p:nvPr/>
                </p:nvSpPr>
                <p:spPr bwMode="auto">
                  <a:xfrm>
                    <a:off x="2857" y="3450"/>
                    <a:ext cx="48"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34" name="Rectangle 2574"/>
                  <p:cNvSpPr>
                    <a:spLocks noChangeArrowheads="1"/>
                  </p:cNvSpPr>
                  <p:nvPr/>
                </p:nvSpPr>
                <p:spPr bwMode="auto">
                  <a:xfrm>
                    <a:off x="3099" y="3451"/>
                    <a:ext cx="79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35" name="Rectangle 2575"/>
                  <p:cNvSpPr>
                    <a:spLocks noChangeArrowheads="1"/>
                  </p:cNvSpPr>
                  <p:nvPr/>
                </p:nvSpPr>
                <p:spPr bwMode="auto">
                  <a:xfrm>
                    <a:off x="4114" y="3450"/>
                    <a:ext cx="19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36" name="Rectangle 2576"/>
                  <p:cNvSpPr>
                    <a:spLocks noChangeArrowheads="1"/>
                  </p:cNvSpPr>
                  <p:nvPr/>
                </p:nvSpPr>
                <p:spPr bwMode="auto">
                  <a:xfrm>
                    <a:off x="2857" y="3451"/>
                    <a:ext cx="4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37" name="Rectangle 2577"/>
                  <p:cNvSpPr>
                    <a:spLocks noChangeArrowheads="1"/>
                  </p:cNvSpPr>
                  <p:nvPr/>
                </p:nvSpPr>
                <p:spPr bwMode="auto">
                  <a:xfrm>
                    <a:off x="3099" y="3451"/>
                    <a:ext cx="79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38" name="Rectangle 2578"/>
                  <p:cNvSpPr>
                    <a:spLocks noChangeArrowheads="1"/>
                  </p:cNvSpPr>
                  <p:nvPr/>
                </p:nvSpPr>
                <p:spPr bwMode="auto">
                  <a:xfrm>
                    <a:off x="4115" y="3451"/>
                    <a:ext cx="18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39" name="Rectangle 2579"/>
                  <p:cNvSpPr>
                    <a:spLocks noChangeArrowheads="1"/>
                  </p:cNvSpPr>
                  <p:nvPr/>
                </p:nvSpPr>
                <p:spPr bwMode="auto">
                  <a:xfrm>
                    <a:off x="2857" y="3452"/>
                    <a:ext cx="4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40" name="Rectangle 2580"/>
                  <p:cNvSpPr>
                    <a:spLocks noChangeArrowheads="1"/>
                  </p:cNvSpPr>
                  <p:nvPr/>
                </p:nvSpPr>
                <p:spPr bwMode="auto">
                  <a:xfrm>
                    <a:off x="3100" y="3452"/>
                    <a:ext cx="79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41" name="Rectangle 2581"/>
                  <p:cNvSpPr>
                    <a:spLocks noChangeArrowheads="1"/>
                  </p:cNvSpPr>
                  <p:nvPr/>
                </p:nvSpPr>
                <p:spPr bwMode="auto">
                  <a:xfrm>
                    <a:off x="4116" y="3452"/>
                    <a:ext cx="188"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42" name="Rectangle 2582"/>
                  <p:cNvSpPr>
                    <a:spLocks noChangeArrowheads="1"/>
                  </p:cNvSpPr>
                  <p:nvPr/>
                </p:nvSpPr>
                <p:spPr bwMode="auto">
                  <a:xfrm>
                    <a:off x="2857" y="3453"/>
                    <a:ext cx="4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43" name="Rectangle 2583"/>
                  <p:cNvSpPr>
                    <a:spLocks noChangeArrowheads="1"/>
                  </p:cNvSpPr>
                  <p:nvPr/>
                </p:nvSpPr>
                <p:spPr bwMode="auto">
                  <a:xfrm>
                    <a:off x="3101" y="3453"/>
                    <a:ext cx="79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44" name="Rectangle 2584"/>
                  <p:cNvSpPr>
                    <a:spLocks noChangeArrowheads="1"/>
                  </p:cNvSpPr>
                  <p:nvPr/>
                </p:nvSpPr>
                <p:spPr bwMode="auto">
                  <a:xfrm>
                    <a:off x="4117" y="3453"/>
                    <a:ext cx="18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45" name="Rectangle 2585"/>
                  <p:cNvSpPr>
                    <a:spLocks noChangeArrowheads="1"/>
                  </p:cNvSpPr>
                  <p:nvPr/>
                </p:nvSpPr>
                <p:spPr bwMode="auto">
                  <a:xfrm>
                    <a:off x="2857" y="3454"/>
                    <a:ext cx="4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46" name="Rectangle 2586"/>
                  <p:cNvSpPr>
                    <a:spLocks noChangeArrowheads="1"/>
                  </p:cNvSpPr>
                  <p:nvPr/>
                </p:nvSpPr>
                <p:spPr bwMode="auto">
                  <a:xfrm>
                    <a:off x="3102" y="3454"/>
                    <a:ext cx="792"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47" name="Rectangle 2587"/>
                  <p:cNvSpPr>
                    <a:spLocks noChangeArrowheads="1"/>
                  </p:cNvSpPr>
                  <p:nvPr/>
                </p:nvSpPr>
                <p:spPr bwMode="auto">
                  <a:xfrm>
                    <a:off x="4117" y="3454"/>
                    <a:ext cx="188"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48" name="Rectangle 2588"/>
                  <p:cNvSpPr>
                    <a:spLocks noChangeArrowheads="1"/>
                  </p:cNvSpPr>
                  <p:nvPr/>
                </p:nvSpPr>
                <p:spPr bwMode="auto">
                  <a:xfrm>
                    <a:off x="3103" y="3455"/>
                    <a:ext cx="79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49" name="Rectangle 2589"/>
                  <p:cNvSpPr>
                    <a:spLocks noChangeArrowheads="1"/>
                  </p:cNvSpPr>
                  <p:nvPr/>
                </p:nvSpPr>
                <p:spPr bwMode="auto">
                  <a:xfrm>
                    <a:off x="4118" y="3455"/>
                    <a:ext cx="18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50" name="Rectangle 2590"/>
                  <p:cNvSpPr>
                    <a:spLocks noChangeArrowheads="1"/>
                  </p:cNvSpPr>
                  <p:nvPr/>
                </p:nvSpPr>
                <p:spPr bwMode="auto">
                  <a:xfrm>
                    <a:off x="2857" y="3455"/>
                    <a:ext cx="4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51" name="Rectangle 2591"/>
                  <p:cNvSpPr>
                    <a:spLocks noChangeArrowheads="1"/>
                  </p:cNvSpPr>
                  <p:nvPr/>
                </p:nvSpPr>
                <p:spPr bwMode="auto">
                  <a:xfrm>
                    <a:off x="4118" y="3455"/>
                    <a:ext cx="18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52" name="Rectangle 2592"/>
                  <p:cNvSpPr>
                    <a:spLocks noChangeArrowheads="1"/>
                  </p:cNvSpPr>
                  <p:nvPr/>
                </p:nvSpPr>
                <p:spPr bwMode="auto">
                  <a:xfrm>
                    <a:off x="3103" y="3455"/>
                    <a:ext cx="789"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53" name="Rectangle 2593"/>
                  <p:cNvSpPr>
                    <a:spLocks noChangeArrowheads="1"/>
                  </p:cNvSpPr>
                  <p:nvPr/>
                </p:nvSpPr>
                <p:spPr bwMode="auto">
                  <a:xfrm>
                    <a:off x="2857" y="3456"/>
                    <a:ext cx="43"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54" name="Rectangle 2594"/>
                  <p:cNvSpPr>
                    <a:spLocks noChangeArrowheads="1"/>
                  </p:cNvSpPr>
                  <p:nvPr/>
                </p:nvSpPr>
                <p:spPr bwMode="auto">
                  <a:xfrm>
                    <a:off x="3104" y="3457"/>
                    <a:ext cx="78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55" name="Rectangle 2595"/>
                  <p:cNvSpPr>
                    <a:spLocks noChangeArrowheads="1"/>
                  </p:cNvSpPr>
                  <p:nvPr/>
                </p:nvSpPr>
                <p:spPr bwMode="auto">
                  <a:xfrm>
                    <a:off x="4119" y="3456"/>
                    <a:ext cx="186"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56" name="Rectangle 2596"/>
                  <p:cNvSpPr>
                    <a:spLocks noChangeArrowheads="1"/>
                  </p:cNvSpPr>
                  <p:nvPr/>
                </p:nvSpPr>
                <p:spPr bwMode="auto">
                  <a:xfrm>
                    <a:off x="3105" y="3458"/>
                    <a:ext cx="78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57" name="Rectangle 2597"/>
                  <p:cNvSpPr>
                    <a:spLocks noChangeArrowheads="1"/>
                  </p:cNvSpPr>
                  <p:nvPr/>
                </p:nvSpPr>
                <p:spPr bwMode="auto">
                  <a:xfrm>
                    <a:off x="4120" y="3458"/>
                    <a:ext cx="18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58" name="Rectangle 2598"/>
                  <p:cNvSpPr>
                    <a:spLocks noChangeArrowheads="1"/>
                  </p:cNvSpPr>
                  <p:nvPr/>
                </p:nvSpPr>
                <p:spPr bwMode="auto">
                  <a:xfrm>
                    <a:off x="2857" y="3458"/>
                    <a:ext cx="42"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59" name="Rectangle 2599"/>
                  <p:cNvSpPr>
                    <a:spLocks noChangeArrowheads="1"/>
                  </p:cNvSpPr>
                  <p:nvPr/>
                </p:nvSpPr>
                <p:spPr bwMode="auto">
                  <a:xfrm>
                    <a:off x="3106" y="3459"/>
                    <a:ext cx="78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60" name="Rectangle 2600"/>
                  <p:cNvSpPr>
                    <a:spLocks noChangeArrowheads="1"/>
                  </p:cNvSpPr>
                  <p:nvPr/>
                </p:nvSpPr>
                <p:spPr bwMode="auto">
                  <a:xfrm>
                    <a:off x="4120" y="3459"/>
                    <a:ext cx="18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61" name="Rectangle 2601"/>
                  <p:cNvSpPr>
                    <a:spLocks noChangeArrowheads="1"/>
                  </p:cNvSpPr>
                  <p:nvPr/>
                </p:nvSpPr>
                <p:spPr bwMode="auto">
                  <a:xfrm>
                    <a:off x="3107" y="3460"/>
                    <a:ext cx="78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62" name="Rectangle 2602"/>
                  <p:cNvSpPr>
                    <a:spLocks noChangeArrowheads="1"/>
                  </p:cNvSpPr>
                  <p:nvPr/>
                </p:nvSpPr>
                <p:spPr bwMode="auto">
                  <a:xfrm>
                    <a:off x="2857" y="3460"/>
                    <a:ext cx="42"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63" name="Rectangle 2603"/>
                  <p:cNvSpPr>
                    <a:spLocks noChangeArrowheads="1"/>
                  </p:cNvSpPr>
                  <p:nvPr/>
                </p:nvSpPr>
                <p:spPr bwMode="auto">
                  <a:xfrm>
                    <a:off x="3108" y="3460"/>
                    <a:ext cx="78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64" name="Rectangle 2604"/>
                  <p:cNvSpPr>
                    <a:spLocks noChangeArrowheads="1"/>
                  </p:cNvSpPr>
                  <p:nvPr/>
                </p:nvSpPr>
                <p:spPr bwMode="auto">
                  <a:xfrm>
                    <a:off x="4121" y="3460"/>
                    <a:ext cx="18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65" name="Rectangle 2605"/>
                  <p:cNvSpPr>
                    <a:spLocks noChangeArrowheads="1"/>
                  </p:cNvSpPr>
                  <p:nvPr/>
                </p:nvSpPr>
                <p:spPr bwMode="auto">
                  <a:xfrm>
                    <a:off x="3108" y="3461"/>
                    <a:ext cx="78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66" name="Rectangle 2606"/>
                  <p:cNvSpPr>
                    <a:spLocks noChangeArrowheads="1"/>
                  </p:cNvSpPr>
                  <p:nvPr/>
                </p:nvSpPr>
                <p:spPr bwMode="auto">
                  <a:xfrm>
                    <a:off x="4122" y="3461"/>
                    <a:ext cx="18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967" name="Rectangle 2607"/>
                  <p:cNvSpPr>
                    <a:spLocks noChangeArrowheads="1"/>
                  </p:cNvSpPr>
                  <p:nvPr/>
                </p:nvSpPr>
                <p:spPr bwMode="auto">
                  <a:xfrm>
                    <a:off x="2857" y="3461"/>
                    <a:ext cx="41"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5146" name="Group 2608"/>
                <p:cNvGrpSpPr>
                  <a:grpSpLocks/>
                </p:cNvGrpSpPr>
                <p:nvPr/>
              </p:nvGrpSpPr>
              <p:grpSpPr bwMode="auto">
                <a:xfrm>
                  <a:off x="2857" y="3462"/>
                  <a:ext cx="1451" cy="91"/>
                  <a:chOff x="2857" y="3462"/>
                  <a:chExt cx="1451" cy="91"/>
                </a:xfrm>
              </p:grpSpPr>
              <p:sp>
                <p:nvSpPr>
                  <p:cNvPr id="5568" name="Rectangle 2609"/>
                  <p:cNvSpPr>
                    <a:spLocks noChangeArrowheads="1"/>
                  </p:cNvSpPr>
                  <p:nvPr/>
                </p:nvSpPr>
                <p:spPr bwMode="auto">
                  <a:xfrm>
                    <a:off x="3108" y="3462"/>
                    <a:ext cx="78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69" name="Rectangle 2610"/>
                  <p:cNvSpPr>
                    <a:spLocks noChangeArrowheads="1"/>
                  </p:cNvSpPr>
                  <p:nvPr/>
                </p:nvSpPr>
                <p:spPr bwMode="auto">
                  <a:xfrm>
                    <a:off x="3109" y="3463"/>
                    <a:ext cx="778"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70" name="Rectangle 2611"/>
                  <p:cNvSpPr>
                    <a:spLocks noChangeArrowheads="1"/>
                  </p:cNvSpPr>
                  <p:nvPr/>
                </p:nvSpPr>
                <p:spPr bwMode="auto">
                  <a:xfrm>
                    <a:off x="4123" y="3462"/>
                    <a:ext cx="183"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71" name="Rectangle 2612"/>
                  <p:cNvSpPr>
                    <a:spLocks noChangeArrowheads="1"/>
                  </p:cNvSpPr>
                  <p:nvPr/>
                </p:nvSpPr>
                <p:spPr bwMode="auto">
                  <a:xfrm>
                    <a:off x="2857" y="3463"/>
                    <a:ext cx="4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72" name="Rectangle 2613"/>
                  <p:cNvSpPr>
                    <a:spLocks noChangeArrowheads="1"/>
                  </p:cNvSpPr>
                  <p:nvPr/>
                </p:nvSpPr>
                <p:spPr bwMode="auto">
                  <a:xfrm>
                    <a:off x="3110" y="3464"/>
                    <a:ext cx="77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73" name="Rectangle 2614"/>
                  <p:cNvSpPr>
                    <a:spLocks noChangeArrowheads="1"/>
                  </p:cNvSpPr>
                  <p:nvPr/>
                </p:nvSpPr>
                <p:spPr bwMode="auto">
                  <a:xfrm>
                    <a:off x="4123" y="3464"/>
                    <a:ext cx="18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74" name="Rectangle 2615"/>
                  <p:cNvSpPr>
                    <a:spLocks noChangeArrowheads="1"/>
                  </p:cNvSpPr>
                  <p:nvPr/>
                </p:nvSpPr>
                <p:spPr bwMode="auto">
                  <a:xfrm>
                    <a:off x="2857" y="3464"/>
                    <a:ext cx="39"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75" name="Rectangle 2616"/>
                  <p:cNvSpPr>
                    <a:spLocks noChangeArrowheads="1"/>
                  </p:cNvSpPr>
                  <p:nvPr/>
                </p:nvSpPr>
                <p:spPr bwMode="auto">
                  <a:xfrm>
                    <a:off x="3111" y="3465"/>
                    <a:ext cx="77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76" name="Rectangle 2617"/>
                  <p:cNvSpPr>
                    <a:spLocks noChangeArrowheads="1"/>
                  </p:cNvSpPr>
                  <p:nvPr/>
                </p:nvSpPr>
                <p:spPr bwMode="auto">
                  <a:xfrm>
                    <a:off x="4124" y="3465"/>
                    <a:ext cx="18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77" name="Rectangle 2618"/>
                  <p:cNvSpPr>
                    <a:spLocks noChangeArrowheads="1"/>
                  </p:cNvSpPr>
                  <p:nvPr/>
                </p:nvSpPr>
                <p:spPr bwMode="auto">
                  <a:xfrm>
                    <a:off x="3111" y="3466"/>
                    <a:ext cx="77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78" name="Rectangle 2619"/>
                  <p:cNvSpPr>
                    <a:spLocks noChangeArrowheads="1"/>
                  </p:cNvSpPr>
                  <p:nvPr/>
                </p:nvSpPr>
                <p:spPr bwMode="auto">
                  <a:xfrm>
                    <a:off x="2857" y="3466"/>
                    <a:ext cx="38"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79" name="Rectangle 2620"/>
                  <p:cNvSpPr>
                    <a:spLocks noChangeArrowheads="1"/>
                  </p:cNvSpPr>
                  <p:nvPr/>
                </p:nvSpPr>
                <p:spPr bwMode="auto">
                  <a:xfrm>
                    <a:off x="3112" y="3467"/>
                    <a:ext cx="77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80" name="Rectangle 2621"/>
                  <p:cNvSpPr>
                    <a:spLocks noChangeArrowheads="1"/>
                  </p:cNvSpPr>
                  <p:nvPr/>
                </p:nvSpPr>
                <p:spPr bwMode="auto">
                  <a:xfrm>
                    <a:off x="4125" y="3466"/>
                    <a:ext cx="182"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81" name="Rectangle 2622"/>
                  <p:cNvSpPr>
                    <a:spLocks noChangeArrowheads="1"/>
                  </p:cNvSpPr>
                  <p:nvPr/>
                </p:nvSpPr>
                <p:spPr bwMode="auto">
                  <a:xfrm>
                    <a:off x="2857" y="3468"/>
                    <a:ext cx="38"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82" name="Rectangle 2623"/>
                  <p:cNvSpPr>
                    <a:spLocks noChangeArrowheads="1"/>
                  </p:cNvSpPr>
                  <p:nvPr/>
                </p:nvSpPr>
                <p:spPr bwMode="auto">
                  <a:xfrm>
                    <a:off x="3112" y="3468"/>
                    <a:ext cx="772"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83" name="Rectangle 2624"/>
                  <p:cNvSpPr>
                    <a:spLocks noChangeArrowheads="1"/>
                  </p:cNvSpPr>
                  <p:nvPr/>
                </p:nvSpPr>
                <p:spPr bwMode="auto">
                  <a:xfrm>
                    <a:off x="4126" y="3468"/>
                    <a:ext cx="18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84" name="Rectangle 2625"/>
                  <p:cNvSpPr>
                    <a:spLocks noChangeArrowheads="1"/>
                  </p:cNvSpPr>
                  <p:nvPr/>
                </p:nvSpPr>
                <p:spPr bwMode="auto">
                  <a:xfrm>
                    <a:off x="3113" y="3469"/>
                    <a:ext cx="77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85" name="Rectangle 2626"/>
                  <p:cNvSpPr>
                    <a:spLocks noChangeArrowheads="1"/>
                  </p:cNvSpPr>
                  <p:nvPr/>
                </p:nvSpPr>
                <p:spPr bwMode="auto">
                  <a:xfrm>
                    <a:off x="4127" y="3469"/>
                    <a:ext cx="18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86" name="Rectangle 2627"/>
                  <p:cNvSpPr>
                    <a:spLocks noChangeArrowheads="1"/>
                  </p:cNvSpPr>
                  <p:nvPr/>
                </p:nvSpPr>
                <p:spPr bwMode="auto">
                  <a:xfrm>
                    <a:off x="2857" y="3469"/>
                    <a:ext cx="37"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87" name="Rectangle 2628"/>
                  <p:cNvSpPr>
                    <a:spLocks noChangeArrowheads="1"/>
                  </p:cNvSpPr>
                  <p:nvPr/>
                </p:nvSpPr>
                <p:spPr bwMode="auto">
                  <a:xfrm>
                    <a:off x="3114" y="3470"/>
                    <a:ext cx="76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88" name="Rectangle 2629"/>
                  <p:cNvSpPr>
                    <a:spLocks noChangeArrowheads="1"/>
                  </p:cNvSpPr>
                  <p:nvPr/>
                </p:nvSpPr>
                <p:spPr bwMode="auto">
                  <a:xfrm>
                    <a:off x="4127" y="3470"/>
                    <a:ext cx="18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89" name="Rectangle 2630"/>
                  <p:cNvSpPr>
                    <a:spLocks noChangeArrowheads="1"/>
                  </p:cNvSpPr>
                  <p:nvPr/>
                </p:nvSpPr>
                <p:spPr bwMode="auto">
                  <a:xfrm>
                    <a:off x="3114" y="3471"/>
                    <a:ext cx="768"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90" name="Rectangle 2631"/>
                  <p:cNvSpPr>
                    <a:spLocks noChangeArrowheads="1"/>
                  </p:cNvSpPr>
                  <p:nvPr/>
                </p:nvSpPr>
                <p:spPr bwMode="auto">
                  <a:xfrm>
                    <a:off x="3115" y="3472"/>
                    <a:ext cx="76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91" name="Rectangle 2632"/>
                  <p:cNvSpPr>
                    <a:spLocks noChangeArrowheads="1"/>
                  </p:cNvSpPr>
                  <p:nvPr/>
                </p:nvSpPr>
                <p:spPr bwMode="auto">
                  <a:xfrm>
                    <a:off x="4128" y="3471"/>
                    <a:ext cx="180"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92" name="Rectangle 2633"/>
                  <p:cNvSpPr>
                    <a:spLocks noChangeArrowheads="1"/>
                  </p:cNvSpPr>
                  <p:nvPr/>
                </p:nvSpPr>
                <p:spPr bwMode="auto">
                  <a:xfrm>
                    <a:off x="3116" y="3473"/>
                    <a:ext cx="76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93" name="Rectangle 2634"/>
                  <p:cNvSpPr>
                    <a:spLocks noChangeArrowheads="1"/>
                  </p:cNvSpPr>
                  <p:nvPr/>
                </p:nvSpPr>
                <p:spPr bwMode="auto">
                  <a:xfrm>
                    <a:off x="2857" y="3471"/>
                    <a:ext cx="36" cy="3"/>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94" name="Rectangle 2635"/>
                  <p:cNvSpPr>
                    <a:spLocks noChangeArrowheads="1"/>
                  </p:cNvSpPr>
                  <p:nvPr/>
                </p:nvSpPr>
                <p:spPr bwMode="auto">
                  <a:xfrm>
                    <a:off x="3116" y="3473"/>
                    <a:ext cx="76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95" name="Rectangle 2636"/>
                  <p:cNvSpPr>
                    <a:spLocks noChangeArrowheads="1"/>
                  </p:cNvSpPr>
                  <p:nvPr/>
                </p:nvSpPr>
                <p:spPr bwMode="auto">
                  <a:xfrm>
                    <a:off x="4128" y="3473"/>
                    <a:ext cx="18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96" name="Rectangle 2637"/>
                  <p:cNvSpPr>
                    <a:spLocks noChangeArrowheads="1"/>
                  </p:cNvSpPr>
                  <p:nvPr/>
                </p:nvSpPr>
                <p:spPr bwMode="auto">
                  <a:xfrm>
                    <a:off x="3117" y="3474"/>
                    <a:ext cx="76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97" name="Rectangle 2638"/>
                  <p:cNvSpPr>
                    <a:spLocks noChangeArrowheads="1"/>
                  </p:cNvSpPr>
                  <p:nvPr/>
                </p:nvSpPr>
                <p:spPr bwMode="auto">
                  <a:xfrm>
                    <a:off x="3117" y="3475"/>
                    <a:ext cx="76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98" name="Rectangle 2639"/>
                  <p:cNvSpPr>
                    <a:spLocks noChangeArrowheads="1"/>
                  </p:cNvSpPr>
                  <p:nvPr/>
                </p:nvSpPr>
                <p:spPr bwMode="auto">
                  <a:xfrm>
                    <a:off x="2857" y="3474"/>
                    <a:ext cx="35" cy="3"/>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99" name="Rectangle 2640"/>
                  <p:cNvSpPr>
                    <a:spLocks noChangeArrowheads="1"/>
                  </p:cNvSpPr>
                  <p:nvPr/>
                </p:nvSpPr>
                <p:spPr bwMode="auto">
                  <a:xfrm>
                    <a:off x="3117" y="3476"/>
                    <a:ext cx="76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00" name="Rectangle 2641"/>
                  <p:cNvSpPr>
                    <a:spLocks noChangeArrowheads="1"/>
                  </p:cNvSpPr>
                  <p:nvPr/>
                </p:nvSpPr>
                <p:spPr bwMode="auto">
                  <a:xfrm>
                    <a:off x="4129" y="3474"/>
                    <a:ext cx="179" cy="3"/>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01" name="Rectangle 2642"/>
                  <p:cNvSpPr>
                    <a:spLocks noChangeArrowheads="1"/>
                  </p:cNvSpPr>
                  <p:nvPr/>
                </p:nvSpPr>
                <p:spPr bwMode="auto">
                  <a:xfrm>
                    <a:off x="3117" y="3477"/>
                    <a:ext cx="762"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02" name="Rectangle 2643"/>
                  <p:cNvSpPr>
                    <a:spLocks noChangeArrowheads="1"/>
                  </p:cNvSpPr>
                  <p:nvPr/>
                </p:nvSpPr>
                <p:spPr bwMode="auto">
                  <a:xfrm>
                    <a:off x="4130" y="3477"/>
                    <a:ext cx="178"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03" name="Rectangle 2644"/>
                  <p:cNvSpPr>
                    <a:spLocks noChangeArrowheads="1"/>
                  </p:cNvSpPr>
                  <p:nvPr/>
                </p:nvSpPr>
                <p:spPr bwMode="auto">
                  <a:xfrm>
                    <a:off x="3118" y="3478"/>
                    <a:ext cx="76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04" name="Rectangle 2645"/>
                  <p:cNvSpPr>
                    <a:spLocks noChangeArrowheads="1"/>
                  </p:cNvSpPr>
                  <p:nvPr/>
                </p:nvSpPr>
                <p:spPr bwMode="auto">
                  <a:xfrm>
                    <a:off x="4130" y="3478"/>
                    <a:ext cx="17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05" name="Rectangle 2646"/>
                  <p:cNvSpPr>
                    <a:spLocks noChangeArrowheads="1"/>
                  </p:cNvSpPr>
                  <p:nvPr/>
                </p:nvSpPr>
                <p:spPr bwMode="auto">
                  <a:xfrm>
                    <a:off x="4130" y="3478"/>
                    <a:ext cx="17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06" name="Rectangle 2647"/>
                  <p:cNvSpPr>
                    <a:spLocks noChangeArrowheads="1"/>
                  </p:cNvSpPr>
                  <p:nvPr/>
                </p:nvSpPr>
                <p:spPr bwMode="auto">
                  <a:xfrm>
                    <a:off x="2857" y="3477"/>
                    <a:ext cx="34" cy="3"/>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07" name="Rectangle 2648"/>
                  <p:cNvSpPr>
                    <a:spLocks noChangeArrowheads="1"/>
                  </p:cNvSpPr>
                  <p:nvPr/>
                </p:nvSpPr>
                <p:spPr bwMode="auto">
                  <a:xfrm>
                    <a:off x="3119" y="3478"/>
                    <a:ext cx="759"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08" name="Rectangle 2649"/>
                  <p:cNvSpPr>
                    <a:spLocks noChangeArrowheads="1"/>
                  </p:cNvSpPr>
                  <p:nvPr/>
                </p:nvSpPr>
                <p:spPr bwMode="auto">
                  <a:xfrm>
                    <a:off x="4131" y="3479"/>
                    <a:ext cx="17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09" name="Rectangle 2650"/>
                  <p:cNvSpPr>
                    <a:spLocks noChangeArrowheads="1"/>
                  </p:cNvSpPr>
                  <p:nvPr/>
                </p:nvSpPr>
                <p:spPr bwMode="auto">
                  <a:xfrm>
                    <a:off x="4131" y="3480"/>
                    <a:ext cx="17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10" name="Rectangle 2651"/>
                  <p:cNvSpPr>
                    <a:spLocks noChangeArrowheads="1"/>
                  </p:cNvSpPr>
                  <p:nvPr/>
                </p:nvSpPr>
                <p:spPr bwMode="auto">
                  <a:xfrm>
                    <a:off x="3120" y="3480"/>
                    <a:ext cx="757"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11" name="Rectangle 2652"/>
                  <p:cNvSpPr>
                    <a:spLocks noChangeArrowheads="1"/>
                  </p:cNvSpPr>
                  <p:nvPr/>
                </p:nvSpPr>
                <p:spPr bwMode="auto">
                  <a:xfrm>
                    <a:off x="4132" y="3481"/>
                    <a:ext cx="172"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12" name="Rectangle 2653"/>
                  <p:cNvSpPr>
                    <a:spLocks noChangeArrowheads="1"/>
                  </p:cNvSpPr>
                  <p:nvPr/>
                </p:nvSpPr>
                <p:spPr bwMode="auto">
                  <a:xfrm>
                    <a:off x="4132" y="3482"/>
                    <a:ext cx="17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13" name="Rectangle 2654"/>
                  <p:cNvSpPr>
                    <a:spLocks noChangeArrowheads="1"/>
                  </p:cNvSpPr>
                  <p:nvPr/>
                </p:nvSpPr>
                <p:spPr bwMode="auto">
                  <a:xfrm>
                    <a:off x="3121" y="3482"/>
                    <a:ext cx="75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14" name="Rectangle 2655"/>
                  <p:cNvSpPr>
                    <a:spLocks noChangeArrowheads="1"/>
                  </p:cNvSpPr>
                  <p:nvPr/>
                </p:nvSpPr>
                <p:spPr bwMode="auto">
                  <a:xfrm>
                    <a:off x="4132" y="3482"/>
                    <a:ext cx="17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15" name="Rectangle 2656"/>
                  <p:cNvSpPr>
                    <a:spLocks noChangeArrowheads="1"/>
                  </p:cNvSpPr>
                  <p:nvPr/>
                </p:nvSpPr>
                <p:spPr bwMode="auto">
                  <a:xfrm>
                    <a:off x="4132" y="3483"/>
                    <a:ext cx="16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16" name="Rectangle 2657"/>
                  <p:cNvSpPr>
                    <a:spLocks noChangeArrowheads="1"/>
                  </p:cNvSpPr>
                  <p:nvPr/>
                </p:nvSpPr>
                <p:spPr bwMode="auto">
                  <a:xfrm>
                    <a:off x="2857" y="3480"/>
                    <a:ext cx="33" cy="5"/>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17" name="Rectangle 2658"/>
                  <p:cNvSpPr>
                    <a:spLocks noChangeArrowheads="1"/>
                  </p:cNvSpPr>
                  <p:nvPr/>
                </p:nvSpPr>
                <p:spPr bwMode="auto">
                  <a:xfrm>
                    <a:off x="3122" y="3483"/>
                    <a:ext cx="754"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18" name="Rectangle 2659"/>
                  <p:cNvSpPr>
                    <a:spLocks noChangeArrowheads="1"/>
                  </p:cNvSpPr>
                  <p:nvPr/>
                </p:nvSpPr>
                <p:spPr bwMode="auto">
                  <a:xfrm>
                    <a:off x="4132" y="3484"/>
                    <a:ext cx="16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19" name="Rectangle 2660"/>
                  <p:cNvSpPr>
                    <a:spLocks noChangeArrowheads="1"/>
                  </p:cNvSpPr>
                  <p:nvPr/>
                </p:nvSpPr>
                <p:spPr bwMode="auto">
                  <a:xfrm>
                    <a:off x="4132" y="3485"/>
                    <a:ext cx="16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20" name="Rectangle 2661"/>
                  <p:cNvSpPr>
                    <a:spLocks noChangeArrowheads="1"/>
                  </p:cNvSpPr>
                  <p:nvPr/>
                </p:nvSpPr>
                <p:spPr bwMode="auto">
                  <a:xfrm>
                    <a:off x="4133" y="3486"/>
                    <a:ext cx="16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21" name="Rectangle 2662"/>
                  <p:cNvSpPr>
                    <a:spLocks noChangeArrowheads="1"/>
                  </p:cNvSpPr>
                  <p:nvPr/>
                </p:nvSpPr>
                <p:spPr bwMode="auto">
                  <a:xfrm>
                    <a:off x="3122" y="3485"/>
                    <a:ext cx="753"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22" name="Rectangle 2663"/>
                  <p:cNvSpPr>
                    <a:spLocks noChangeArrowheads="1"/>
                  </p:cNvSpPr>
                  <p:nvPr/>
                </p:nvSpPr>
                <p:spPr bwMode="auto">
                  <a:xfrm>
                    <a:off x="4133" y="3487"/>
                    <a:ext cx="16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23" name="Rectangle 2664"/>
                  <p:cNvSpPr>
                    <a:spLocks noChangeArrowheads="1"/>
                  </p:cNvSpPr>
                  <p:nvPr/>
                </p:nvSpPr>
                <p:spPr bwMode="auto">
                  <a:xfrm>
                    <a:off x="4134" y="3487"/>
                    <a:ext cx="16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24" name="Rectangle 2665"/>
                  <p:cNvSpPr>
                    <a:spLocks noChangeArrowheads="1"/>
                  </p:cNvSpPr>
                  <p:nvPr/>
                </p:nvSpPr>
                <p:spPr bwMode="auto">
                  <a:xfrm>
                    <a:off x="3123" y="3487"/>
                    <a:ext cx="751"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25" name="Rectangle 2666"/>
                  <p:cNvSpPr>
                    <a:spLocks noChangeArrowheads="1"/>
                  </p:cNvSpPr>
                  <p:nvPr/>
                </p:nvSpPr>
                <p:spPr bwMode="auto">
                  <a:xfrm>
                    <a:off x="4134" y="3488"/>
                    <a:ext cx="16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26" name="Rectangle 2667"/>
                  <p:cNvSpPr>
                    <a:spLocks noChangeArrowheads="1"/>
                  </p:cNvSpPr>
                  <p:nvPr/>
                </p:nvSpPr>
                <p:spPr bwMode="auto">
                  <a:xfrm>
                    <a:off x="4134" y="3489"/>
                    <a:ext cx="15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27" name="Rectangle 2668"/>
                  <p:cNvSpPr>
                    <a:spLocks noChangeArrowheads="1"/>
                  </p:cNvSpPr>
                  <p:nvPr/>
                </p:nvSpPr>
                <p:spPr bwMode="auto">
                  <a:xfrm>
                    <a:off x="4135" y="3490"/>
                    <a:ext cx="15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28" name="Rectangle 2669"/>
                  <p:cNvSpPr>
                    <a:spLocks noChangeArrowheads="1"/>
                  </p:cNvSpPr>
                  <p:nvPr/>
                </p:nvSpPr>
                <p:spPr bwMode="auto">
                  <a:xfrm>
                    <a:off x="3124" y="3489"/>
                    <a:ext cx="749"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29" name="Rectangle 2670"/>
                  <p:cNvSpPr>
                    <a:spLocks noChangeArrowheads="1"/>
                  </p:cNvSpPr>
                  <p:nvPr/>
                </p:nvSpPr>
                <p:spPr bwMode="auto">
                  <a:xfrm>
                    <a:off x="4135" y="3491"/>
                    <a:ext cx="15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30" name="Rectangle 2671"/>
                  <p:cNvSpPr>
                    <a:spLocks noChangeArrowheads="1"/>
                  </p:cNvSpPr>
                  <p:nvPr/>
                </p:nvSpPr>
                <p:spPr bwMode="auto">
                  <a:xfrm>
                    <a:off x="4135" y="3491"/>
                    <a:ext cx="15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31" name="Rectangle 2672"/>
                  <p:cNvSpPr>
                    <a:spLocks noChangeArrowheads="1"/>
                  </p:cNvSpPr>
                  <p:nvPr/>
                </p:nvSpPr>
                <p:spPr bwMode="auto">
                  <a:xfrm>
                    <a:off x="3125" y="3491"/>
                    <a:ext cx="748"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32" name="Rectangle 2673"/>
                  <p:cNvSpPr>
                    <a:spLocks noChangeArrowheads="1"/>
                  </p:cNvSpPr>
                  <p:nvPr/>
                </p:nvSpPr>
                <p:spPr bwMode="auto">
                  <a:xfrm>
                    <a:off x="4135" y="3492"/>
                    <a:ext cx="15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33" name="Rectangle 2674"/>
                  <p:cNvSpPr>
                    <a:spLocks noChangeArrowheads="1"/>
                  </p:cNvSpPr>
                  <p:nvPr/>
                </p:nvSpPr>
                <p:spPr bwMode="auto">
                  <a:xfrm>
                    <a:off x="3125" y="3493"/>
                    <a:ext cx="74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34" name="Rectangle 2675"/>
                  <p:cNvSpPr>
                    <a:spLocks noChangeArrowheads="1"/>
                  </p:cNvSpPr>
                  <p:nvPr/>
                </p:nvSpPr>
                <p:spPr bwMode="auto">
                  <a:xfrm>
                    <a:off x="4136" y="3493"/>
                    <a:ext cx="152"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35" name="Rectangle 2676"/>
                  <p:cNvSpPr>
                    <a:spLocks noChangeArrowheads="1"/>
                  </p:cNvSpPr>
                  <p:nvPr/>
                </p:nvSpPr>
                <p:spPr bwMode="auto">
                  <a:xfrm>
                    <a:off x="3126" y="3494"/>
                    <a:ext cx="74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36" name="Rectangle 2677"/>
                  <p:cNvSpPr>
                    <a:spLocks noChangeArrowheads="1"/>
                  </p:cNvSpPr>
                  <p:nvPr/>
                </p:nvSpPr>
                <p:spPr bwMode="auto">
                  <a:xfrm>
                    <a:off x="4136" y="3494"/>
                    <a:ext cx="15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37" name="Rectangle 2678"/>
                  <p:cNvSpPr>
                    <a:spLocks noChangeArrowheads="1"/>
                  </p:cNvSpPr>
                  <p:nvPr/>
                </p:nvSpPr>
                <p:spPr bwMode="auto">
                  <a:xfrm>
                    <a:off x="3126" y="3495"/>
                    <a:ext cx="74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38" name="Rectangle 2679"/>
                  <p:cNvSpPr>
                    <a:spLocks noChangeArrowheads="1"/>
                  </p:cNvSpPr>
                  <p:nvPr/>
                </p:nvSpPr>
                <p:spPr bwMode="auto">
                  <a:xfrm>
                    <a:off x="4136" y="3495"/>
                    <a:ext cx="15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39" name="Rectangle 2680"/>
                  <p:cNvSpPr>
                    <a:spLocks noChangeArrowheads="1"/>
                  </p:cNvSpPr>
                  <p:nvPr/>
                </p:nvSpPr>
                <p:spPr bwMode="auto">
                  <a:xfrm>
                    <a:off x="4137" y="3496"/>
                    <a:ext cx="148"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40" name="Rectangle 2681"/>
                  <p:cNvSpPr>
                    <a:spLocks noChangeArrowheads="1"/>
                  </p:cNvSpPr>
                  <p:nvPr/>
                </p:nvSpPr>
                <p:spPr bwMode="auto">
                  <a:xfrm>
                    <a:off x="3126" y="3496"/>
                    <a:ext cx="74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41" name="Rectangle 2682"/>
                  <p:cNvSpPr>
                    <a:spLocks noChangeArrowheads="1"/>
                  </p:cNvSpPr>
                  <p:nvPr/>
                </p:nvSpPr>
                <p:spPr bwMode="auto">
                  <a:xfrm>
                    <a:off x="4137" y="3496"/>
                    <a:ext cx="148"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42" name="Rectangle 2683"/>
                  <p:cNvSpPr>
                    <a:spLocks noChangeArrowheads="1"/>
                  </p:cNvSpPr>
                  <p:nvPr/>
                </p:nvSpPr>
                <p:spPr bwMode="auto">
                  <a:xfrm>
                    <a:off x="4137" y="3497"/>
                    <a:ext cx="14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43" name="Rectangle 2684"/>
                  <p:cNvSpPr>
                    <a:spLocks noChangeArrowheads="1"/>
                  </p:cNvSpPr>
                  <p:nvPr/>
                </p:nvSpPr>
                <p:spPr bwMode="auto">
                  <a:xfrm>
                    <a:off x="3126" y="3497"/>
                    <a:ext cx="744"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44" name="Rectangle 2685"/>
                  <p:cNvSpPr>
                    <a:spLocks noChangeArrowheads="1"/>
                  </p:cNvSpPr>
                  <p:nvPr/>
                </p:nvSpPr>
                <p:spPr bwMode="auto">
                  <a:xfrm>
                    <a:off x="4137" y="3498"/>
                    <a:ext cx="14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45" name="Rectangle 2686"/>
                  <p:cNvSpPr>
                    <a:spLocks noChangeArrowheads="1"/>
                  </p:cNvSpPr>
                  <p:nvPr/>
                </p:nvSpPr>
                <p:spPr bwMode="auto">
                  <a:xfrm>
                    <a:off x="3127" y="3499"/>
                    <a:ext cx="74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46" name="Rectangle 2687"/>
                  <p:cNvSpPr>
                    <a:spLocks noChangeArrowheads="1"/>
                  </p:cNvSpPr>
                  <p:nvPr/>
                </p:nvSpPr>
                <p:spPr bwMode="auto">
                  <a:xfrm>
                    <a:off x="4137" y="3499"/>
                    <a:ext cx="14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47" name="Rectangle 2688"/>
                  <p:cNvSpPr>
                    <a:spLocks noChangeArrowheads="1"/>
                  </p:cNvSpPr>
                  <p:nvPr/>
                </p:nvSpPr>
                <p:spPr bwMode="auto">
                  <a:xfrm>
                    <a:off x="4137" y="3500"/>
                    <a:ext cx="14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48" name="Rectangle 2689"/>
                  <p:cNvSpPr>
                    <a:spLocks noChangeArrowheads="1"/>
                  </p:cNvSpPr>
                  <p:nvPr/>
                </p:nvSpPr>
                <p:spPr bwMode="auto">
                  <a:xfrm>
                    <a:off x="4137" y="3500"/>
                    <a:ext cx="14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49" name="Rectangle 2690"/>
                  <p:cNvSpPr>
                    <a:spLocks noChangeArrowheads="1"/>
                  </p:cNvSpPr>
                  <p:nvPr/>
                </p:nvSpPr>
                <p:spPr bwMode="auto">
                  <a:xfrm>
                    <a:off x="3127" y="3500"/>
                    <a:ext cx="742"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50" name="Rectangle 2691"/>
                  <p:cNvSpPr>
                    <a:spLocks noChangeArrowheads="1"/>
                  </p:cNvSpPr>
                  <p:nvPr/>
                </p:nvSpPr>
                <p:spPr bwMode="auto">
                  <a:xfrm>
                    <a:off x="4138" y="3501"/>
                    <a:ext cx="14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51" name="Rectangle 2692"/>
                  <p:cNvSpPr>
                    <a:spLocks noChangeArrowheads="1"/>
                  </p:cNvSpPr>
                  <p:nvPr/>
                </p:nvSpPr>
                <p:spPr bwMode="auto">
                  <a:xfrm>
                    <a:off x="4138" y="3502"/>
                    <a:ext cx="14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52" name="Rectangle 2693"/>
                  <p:cNvSpPr>
                    <a:spLocks noChangeArrowheads="1"/>
                  </p:cNvSpPr>
                  <p:nvPr/>
                </p:nvSpPr>
                <p:spPr bwMode="auto">
                  <a:xfrm>
                    <a:off x="4138" y="3503"/>
                    <a:ext cx="13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53" name="Rectangle 2694"/>
                  <p:cNvSpPr>
                    <a:spLocks noChangeArrowheads="1"/>
                  </p:cNvSpPr>
                  <p:nvPr/>
                </p:nvSpPr>
                <p:spPr bwMode="auto">
                  <a:xfrm>
                    <a:off x="3128" y="3502"/>
                    <a:ext cx="740" cy="3"/>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54" name="Rectangle 2695"/>
                  <p:cNvSpPr>
                    <a:spLocks noChangeArrowheads="1"/>
                  </p:cNvSpPr>
                  <p:nvPr/>
                </p:nvSpPr>
                <p:spPr bwMode="auto">
                  <a:xfrm>
                    <a:off x="4139" y="3504"/>
                    <a:ext cx="13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55" name="Rectangle 2696"/>
                  <p:cNvSpPr>
                    <a:spLocks noChangeArrowheads="1"/>
                  </p:cNvSpPr>
                  <p:nvPr/>
                </p:nvSpPr>
                <p:spPr bwMode="auto">
                  <a:xfrm>
                    <a:off x="3128" y="3505"/>
                    <a:ext cx="74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56" name="Rectangle 2697"/>
                  <p:cNvSpPr>
                    <a:spLocks noChangeArrowheads="1"/>
                  </p:cNvSpPr>
                  <p:nvPr/>
                </p:nvSpPr>
                <p:spPr bwMode="auto">
                  <a:xfrm>
                    <a:off x="4139" y="3505"/>
                    <a:ext cx="13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57" name="Rectangle 2698"/>
                  <p:cNvSpPr>
                    <a:spLocks noChangeArrowheads="1"/>
                  </p:cNvSpPr>
                  <p:nvPr/>
                </p:nvSpPr>
                <p:spPr bwMode="auto">
                  <a:xfrm>
                    <a:off x="4139" y="3505"/>
                    <a:ext cx="1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58" name="Rectangle 2699"/>
                  <p:cNvSpPr>
                    <a:spLocks noChangeArrowheads="1"/>
                  </p:cNvSpPr>
                  <p:nvPr/>
                </p:nvSpPr>
                <p:spPr bwMode="auto">
                  <a:xfrm>
                    <a:off x="2857" y="3485"/>
                    <a:ext cx="33" cy="2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59" name="Rectangle 2700"/>
                  <p:cNvSpPr>
                    <a:spLocks noChangeArrowheads="1"/>
                  </p:cNvSpPr>
                  <p:nvPr/>
                </p:nvSpPr>
                <p:spPr bwMode="auto">
                  <a:xfrm>
                    <a:off x="3129" y="3505"/>
                    <a:ext cx="739"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60" name="Rectangle 2701"/>
                  <p:cNvSpPr>
                    <a:spLocks noChangeArrowheads="1"/>
                  </p:cNvSpPr>
                  <p:nvPr/>
                </p:nvSpPr>
                <p:spPr bwMode="auto">
                  <a:xfrm>
                    <a:off x="4139" y="3506"/>
                    <a:ext cx="13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61" name="Rectangle 2702"/>
                  <p:cNvSpPr>
                    <a:spLocks noChangeArrowheads="1"/>
                  </p:cNvSpPr>
                  <p:nvPr/>
                </p:nvSpPr>
                <p:spPr bwMode="auto">
                  <a:xfrm>
                    <a:off x="4140" y="3507"/>
                    <a:ext cx="132"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62" name="Rectangle 2703"/>
                  <p:cNvSpPr>
                    <a:spLocks noChangeArrowheads="1"/>
                  </p:cNvSpPr>
                  <p:nvPr/>
                </p:nvSpPr>
                <p:spPr bwMode="auto">
                  <a:xfrm>
                    <a:off x="3129" y="3507"/>
                    <a:ext cx="738"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63" name="Rectangle 2704"/>
                  <p:cNvSpPr>
                    <a:spLocks noChangeArrowheads="1"/>
                  </p:cNvSpPr>
                  <p:nvPr/>
                </p:nvSpPr>
                <p:spPr bwMode="auto">
                  <a:xfrm>
                    <a:off x="4140" y="3508"/>
                    <a:ext cx="13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64" name="Rectangle 2705"/>
                  <p:cNvSpPr>
                    <a:spLocks noChangeArrowheads="1"/>
                  </p:cNvSpPr>
                  <p:nvPr/>
                </p:nvSpPr>
                <p:spPr bwMode="auto">
                  <a:xfrm>
                    <a:off x="3130" y="3509"/>
                    <a:ext cx="73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65" name="Rectangle 2706"/>
                  <p:cNvSpPr>
                    <a:spLocks noChangeArrowheads="1"/>
                  </p:cNvSpPr>
                  <p:nvPr/>
                </p:nvSpPr>
                <p:spPr bwMode="auto">
                  <a:xfrm>
                    <a:off x="4140" y="3509"/>
                    <a:ext cx="13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66" name="Rectangle 2707"/>
                  <p:cNvSpPr>
                    <a:spLocks noChangeArrowheads="1"/>
                  </p:cNvSpPr>
                  <p:nvPr/>
                </p:nvSpPr>
                <p:spPr bwMode="auto">
                  <a:xfrm>
                    <a:off x="4140" y="3509"/>
                    <a:ext cx="13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67" name="Rectangle 2708"/>
                  <p:cNvSpPr>
                    <a:spLocks noChangeArrowheads="1"/>
                  </p:cNvSpPr>
                  <p:nvPr/>
                </p:nvSpPr>
                <p:spPr bwMode="auto">
                  <a:xfrm>
                    <a:off x="4141" y="3510"/>
                    <a:ext cx="128"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68" name="Rectangle 2709"/>
                  <p:cNvSpPr>
                    <a:spLocks noChangeArrowheads="1"/>
                  </p:cNvSpPr>
                  <p:nvPr/>
                </p:nvSpPr>
                <p:spPr bwMode="auto">
                  <a:xfrm>
                    <a:off x="3130" y="3509"/>
                    <a:ext cx="736" cy="3"/>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69" name="Rectangle 2710"/>
                  <p:cNvSpPr>
                    <a:spLocks noChangeArrowheads="1"/>
                  </p:cNvSpPr>
                  <p:nvPr/>
                </p:nvSpPr>
                <p:spPr bwMode="auto">
                  <a:xfrm>
                    <a:off x="4141" y="3511"/>
                    <a:ext cx="12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70" name="Rectangle 2711"/>
                  <p:cNvSpPr>
                    <a:spLocks noChangeArrowheads="1"/>
                  </p:cNvSpPr>
                  <p:nvPr/>
                </p:nvSpPr>
                <p:spPr bwMode="auto">
                  <a:xfrm>
                    <a:off x="3130" y="3512"/>
                    <a:ext cx="7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71" name="Rectangle 2712"/>
                  <p:cNvSpPr>
                    <a:spLocks noChangeArrowheads="1"/>
                  </p:cNvSpPr>
                  <p:nvPr/>
                </p:nvSpPr>
                <p:spPr bwMode="auto">
                  <a:xfrm>
                    <a:off x="4141" y="3512"/>
                    <a:ext cx="12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72" name="Rectangle 2713"/>
                  <p:cNvSpPr>
                    <a:spLocks noChangeArrowheads="1"/>
                  </p:cNvSpPr>
                  <p:nvPr/>
                </p:nvSpPr>
                <p:spPr bwMode="auto">
                  <a:xfrm>
                    <a:off x="2857" y="3507"/>
                    <a:ext cx="33" cy="7"/>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73" name="Rectangle 2714"/>
                  <p:cNvSpPr>
                    <a:spLocks noChangeArrowheads="1"/>
                  </p:cNvSpPr>
                  <p:nvPr/>
                </p:nvSpPr>
                <p:spPr bwMode="auto">
                  <a:xfrm>
                    <a:off x="4141" y="3513"/>
                    <a:ext cx="12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74" name="Rectangle 2715"/>
                  <p:cNvSpPr>
                    <a:spLocks noChangeArrowheads="1"/>
                  </p:cNvSpPr>
                  <p:nvPr/>
                </p:nvSpPr>
                <p:spPr bwMode="auto">
                  <a:xfrm>
                    <a:off x="4142" y="3514"/>
                    <a:ext cx="12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75" name="Rectangle 2716"/>
                  <p:cNvSpPr>
                    <a:spLocks noChangeArrowheads="1"/>
                  </p:cNvSpPr>
                  <p:nvPr/>
                </p:nvSpPr>
                <p:spPr bwMode="auto">
                  <a:xfrm>
                    <a:off x="3131" y="3513"/>
                    <a:ext cx="734"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76" name="Rectangle 2717"/>
                  <p:cNvSpPr>
                    <a:spLocks noChangeArrowheads="1"/>
                  </p:cNvSpPr>
                  <p:nvPr/>
                </p:nvSpPr>
                <p:spPr bwMode="auto">
                  <a:xfrm>
                    <a:off x="4142" y="3514"/>
                    <a:ext cx="122"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77" name="Rectangle 2718"/>
                  <p:cNvSpPr>
                    <a:spLocks noChangeArrowheads="1"/>
                  </p:cNvSpPr>
                  <p:nvPr/>
                </p:nvSpPr>
                <p:spPr bwMode="auto">
                  <a:xfrm>
                    <a:off x="4142" y="3515"/>
                    <a:ext cx="12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78" name="Rectangle 2719"/>
                  <p:cNvSpPr>
                    <a:spLocks noChangeArrowheads="1"/>
                  </p:cNvSpPr>
                  <p:nvPr/>
                </p:nvSpPr>
                <p:spPr bwMode="auto">
                  <a:xfrm>
                    <a:off x="4142" y="3516"/>
                    <a:ext cx="120"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79" name="Rectangle 2720"/>
                  <p:cNvSpPr>
                    <a:spLocks noChangeArrowheads="1"/>
                  </p:cNvSpPr>
                  <p:nvPr/>
                </p:nvSpPr>
                <p:spPr bwMode="auto">
                  <a:xfrm>
                    <a:off x="3131" y="3515"/>
                    <a:ext cx="733" cy="3"/>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80" name="Rectangle 2721"/>
                  <p:cNvSpPr>
                    <a:spLocks noChangeArrowheads="1"/>
                  </p:cNvSpPr>
                  <p:nvPr/>
                </p:nvSpPr>
                <p:spPr bwMode="auto">
                  <a:xfrm>
                    <a:off x="4142" y="3517"/>
                    <a:ext cx="119"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81" name="Rectangle 2722"/>
                  <p:cNvSpPr>
                    <a:spLocks noChangeArrowheads="1"/>
                  </p:cNvSpPr>
                  <p:nvPr/>
                </p:nvSpPr>
                <p:spPr bwMode="auto">
                  <a:xfrm>
                    <a:off x="2857" y="3514"/>
                    <a:ext cx="34" cy="5"/>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82" name="Rectangle 2723"/>
                  <p:cNvSpPr>
                    <a:spLocks noChangeArrowheads="1"/>
                  </p:cNvSpPr>
                  <p:nvPr/>
                </p:nvSpPr>
                <p:spPr bwMode="auto">
                  <a:xfrm>
                    <a:off x="4142" y="3518"/>
                    <a:ext cx="118"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83" name="Rectangle 2724"/>
                  <p:cNvSpPr>
                    <a:spLocks noChangeArrowheads="1"/>
                  </p:cNvSpPr>
                  <p:nvPr/>
                </p:nvSpPr>
                <p:spPr bwMode="auto">
                  <a:xfrm>
                    <a:off x="4142" y="3519"/>
                    <a:ext cx="11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84" name="Rectangle 2725"/>
                  <p:cNvSpPr>
                    <a:spLocks noChangeArrowheads="1"/>
                  </p:cNvSpPr>
                  <p:nvPr/>
                </p:nvSpPr>
                <p:spPr bwMode="auto">
                  <a:xfrm>
                    <a:off x="2857" y="3519"/>
                    <a:ext cx="35"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85" name="Rectangle 2726"/>
                  <p:cNvSpPr>
                    <a:spLocks noChangeArrowheads="1"/>
                  </p:cNvSpPr>
                  <p:nvPr/>
                </p:nvSpPr>
                <p:spPr bwMode="auto">
                  <a:xfrm>
                    <a:off x="3131" y="3518"/>
                    <a:ext cx="732" cy="2"/>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86" name="Rectangle 2727"/>
                  <p:cNvSpPr>
                    <a:spLocks noChangeArrowheads="1"/>
                  </p:cNvSpPr>
                  <p:nvPr/>
                </p:nvSpPr>
                <p:spPr bwMode="auto">
                  <a:xfrm>
                    <a:off x="4142" y="3519"/>
                    <a:ext cx="116"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87" name="Rectangle 2728"/>
                  <p:cNvSpPr>
                    <a:spLocks noChangeArrowheads="1"/>
                  </p:cNvSpPr>
                  <p:nvPr/>
                </p:nvSpPr>
                <p:spPr bwMode="auto">
                  <a:xfrm>
                    <a:off x="4143" y="3520"/>
                    <a:ext cx="114"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88" name="Rectangle 2729"/>
                  <p:cNvSpPr>
                    <a:spLocks noChangeArrowheads="1"/>
                  </p:cNvSpPr>
                  <p:nvPr/>
                </p:nvSpPr>
                <p:spPr bwMode="auto">
                  <a:xfrm>
                    <a:off x="4143" y="3521"/>
                    <a:ext cx="113"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89" name="Rectangle 2730"/>
                  <p:cNvSpPr>
                    <a:spLocks noChangeArrowheads="1"/>
                  </p:cNvSpPr>
                  <p:nvPr/>
                </p:nvSpPr>
                <p:spPr bwMode="auto">
                  <a:xfrm>
                    <a:off x="2857" y="3520"/>
                    <a:ext cx="36" cy="3"/>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90" name="Rectangle 2731"/>
                  <p:cNvSpPr>
                    <a:spLocks noChangeArrowheads="1"/>
                  </p:cNvSpPr>
                  <p:nvPr/>
                </p:nvSpPr>
                <p:spPr bwMode="auto">
                  <a:xfrm>
                    <a:off x="3131" y="3520"/>
                    <a:ext cx="732" cy="3"/>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91" name="Rectangle 2732"/>
                  <p:cNvSpPr>
                    <a:spLocks noChangeArrowheads="1"/>
                  </p:cNvSpPr>
                  <p:nvPr/>
                </p:nvSpPr>
                <p:spPr bwMode="auto">
                  <a:xfrm>
                    <a:off x="4143" y="3522"/>
                    <a:ext cx="112"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92" name="Rectangle 2733"/>
                  <p:cNvSpPr>
                    <a:spLocks noChangeArrowheads="1"/>
                  </p:cNvSpPr>
                  <p:nvPr/>
                </p:nvSpPr>
                <p:spPr bwMode="auto">
                  <a:xfrm>
                    <a:off x="3132" y="3523"/>
                    <a:ext cx="73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93" name="Rectangle 2734"/>
                  <p:cNvSpPr>
                    <a:spLocks noChangeArrowheads="1"/>
                  </p:cNvSpPr>
                  <p:nvPr/>
                </p:nvSpPr>
                <p:spPr bwMode="auto">
                  <a:xfrm>
                    <a:off x="4143" y="3523"/>
                    <a:ext cx="111"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94" name="Rectangle 2735"/>
                  <p:cNvSpPr>
                    <a:spLocks noChangeArrowheads="1"/>
                  </p:cNvSpPr>
                  <p:nvPr/>
                </p:nvSpPr>
                <p:spPr bwMode="auto">
                  <a:xfrm>
                    <a:off x="4143" y="3523"/>
                    <a:ext cx="11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95" name="Rectangle 2736"/>
                  <p:cNvSpPr>
                    <a:spLocks noChangeArrowheads="1"/>
                  </p:cNvSpPr>
                  <p:nvPr/>
                </p:nvSpPr>
                <p:spPr bwMode="auto">
                  <a:xfrm>
                    <a:off x="2857" y="3523"/>
                    <a:ext cx="37" cy="1"/>
                  </a:xfrm>
                  <a:prstGeom prst="rect">
                    <a:avLst/>
                  </a:prstGeom>
                  <a:solidFill>
                    <a:srgbClr val="40A6A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96" name="Rectangle 2737"/>
                  <p:cNvSpPr>
                    <a:spLocks noChangeArrowheads="1"/>
                  </p:cNvSpPr>
                  <p:nvPr/>
                </p:nvSpPr>
                <p:spPr bwMode="auto">
                  <a:xfrm>
                    <a:off x="2857" y="3523"/>
                    <a:ext cx="37" cy="2"/>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97" name="Rectangle 2738"/>
                  <p:cNvSpPr>
                    <a:spLocks noChangeArrowheads="1"/>
                  </p:cNvSpPr>
                  <p:nvPr/>
                </p:nvSpPr>
                <p:spPr bwMode="auto">
                  <a:xfrm>
                    <a:off x="4143" y="3524"/>
                    <a:ext cx="10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98" name="Rectangle 2739"/>
                  <p:cNvSpPr>
                    <a:spLocks noChangeArrowheads="1"/>
                  </p:cNvSpPr>
                  <p:nvPr/>
                </p:nvSpPr>
                <p:spPr bwMode="auto">
                  <a:xfrm>
                    <a:off x="4144" y="3525"/>
                    <a:ext cx="10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699" name="Rectangle 2740"/>
                  <p:cNvSpPr>
                    <a:spLocks noChangeArrowheads="1"/>
                  </p:cNvSpPr>
                  <p:nvPr/>
                </p:nvSpPr>
                <p:spPr bwMode="auto">
                  <a:xfrm>
                    <a:off x="2857" y="3525"/>
                    <a:ext cx="38" cy="2"/>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00" name="Rectangle 2741"/>
                  <p:cNvSpPr>
                    <a:spLocks noChangeArrowheads="1"/>
                  </p:cNvSpPr>
                  <p:nvPr/>
                </p:nvSpPr>
                <p:spPr bwMode="auto">
                  <a:xfrm>
                    <a:off x="3132" y="3523"/>
                    <a:ext cx="730" cy="4"/>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01" name="Rectangle 2742"/>
                  <p:cNvSpPr>
                    <a:spLocks noChangeArrowheads="1"/>
                  </p:cNvSpPr>
                  <p:nvPr/>
                </p:nvSpPr>
                <p:spPr bwMode="auto">
                  <a:xfrm>
                    <a:off x="4144" y="3526"/>
                    <a:ext cx="10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02" name="Rectangle 2743"/>
                  <p:cNvSpPr>
                    <a:spLocks noChangeArrowheads="1"/>
                  </p:cNvSpPr>
                  <p:nvPr/>
                </p:nvSpPr>
                <p:spPr bwMode="auto">
                  <a:xfrm>
                    <a:off x="4144" y="3527"/>
                    <a:ext cx="10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03" name="Rectangle 2744"/>
                  <p:cNvSpPr>
                    <a:spLocks noChangeArrowheads="1"/>
                  </p:cNvSpPr>
                  <p:nvPr/>
                </p:nvSpPr>
                <p:spPr bwMode="auto">
                  <a:xfrm>
                    <a:off x="2857" y="3527"/>
                    <a:ext cx="3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04" name="Rectangle 2745"/>
                  <p:cNvSpPr>
                    <a:spLocks noChangeArrowheads="1"/>
                  </p:cNvSpPr>
                  <p:nvPr/>
                </p:nvSpPr>
                <p:spPr bwMode="auto">
                  <a:xfrm>
                    <a:off x="4144" y="3528"/>
                    <a:ext cx="10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05" name="Rectangle 2746"/>
                  <p:cNvSpPr>
                    <a:spLocks noChangeArrowheads="1"/>
                  </p:cNvSpPr>
                  <p:nvPr/>
                </p:nvSpPr>
                <p:spPr bwMode="auto">
                  <a:xfrm>
                    <a:off x="4144" y="3528"/>
                    <a:ext cx="10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06" name="Rectangle 2747"/>
                  <p:cNvSpPr>
                    <a:spLocks noChangeArrowheads="1"/>
                  </p:cNvSpPr>
                  <p:nvPr/>
                </p:nvSpPr>
                <p:spPr bwMode="auto">
                  <a:xfrm>
                    <a:off x="2858" y="3528"/>
                    <a:ext cx="38" cy="2"/>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07" name="Rectangle 2748"/>
                  <p:cNvSpPr>
                    <a:spLocks noChangeArrowheads="1"/>
                  </p:cNvSpPr>
                  <p:nvPr/>
                </p:nvSpPr>
                <p:spPr bwMode="auto">
                  <a:xfrm>
                    <a:off x="4144" y="3529"/>
                    <a:ext cx="10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08" name="Rectangle 2749"/>
                  <p:cNvSpPr>
                    <a:spLocks noChangeArrowheads="1"/>
                  </p:cNvSpPr>
                  <p:nvPr/>
                </p:nvSpPr>
                <p:spPr bwMode="auto">
                  <a:xfrm>
                    <a:off x="4145" y="3530"/>
                    <a:ext cx="10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09" name="Rectangle 2750"/>
                  <p:cNvSpPr>
                    <a:spLocks noChangeArrowheads="1"/>
                  </p:cNvSpPr>
                  <p:nvPr/>
                </p:nvSpPr>
                <p:spPr bwMode="auto">
                  <a:xfrm>
                    <a:off x="2859" y="3530"/>
                    <a:ext cx="38" cy="2"/>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10" name="Rectangle 2751"/>
                  <p:cNvSpPr>
                    <a:spLocks noChangeArrowheads="1"/>
                  </p:cNvSpPr>
                  <p:nvPr/>
                </p:nvSpPr>
                <p:spPr bwMode="auto">
                  <a:xfrm>
                    <a:off x="3132" y="3527"/>
                    <a:ext cx="729" cy="5"/>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11" name="Rectangle 2752"/>
                  <p:cNvSpPr>
                    <a:spLocks noChangeArrowheads="1"/>
                  </p:cNvSpPr>
                  <p:nvPr/>
                </p:nvSpPr>
                <p:spPr bwMode="auto">
                  <a:xfrm>
                    <a:off x="4145" y="3531"/>
                    <a:ext cx="9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12" name="Rectangle 2753"/>
                  <p:cNvSpPr>
                    <a:spLocks noChangeArrowheads="1"/>
                  </p:cNvSpPr>
                  <p:nvPr/>
                </p:nvSpPr>
                <p:spPr bwMode="auto">
                  <a:xfrm>
                    <a:off x="2860" y="3532"/>
                    <a:ext cx="3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13" name="Rectangle 2754"/>
                  <p:cNvSpPr>
                    <a:spLocks noChangeArrowheads="1"/>
                  </p:cNvSpPr>
                  <p:nvPr/>
                </p:nvSpPr>
                <p:spPr bwMode="auto">
                  <a:xfrm>
                    <a:off x="4145" y="3532"/>
                    <a:ext cx="9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14" name="Rectangle 2755"/>
                  <p:cNvSpPr>
                    <a:spLocks noChangeArrowheads="1"/>
                  </p:cNvSpPr>
                  <p:nvPr/>
                </p:nvSpPr>
                <p:spPr bwMode="auto">
                  <a:xfrm>
                    <a:off x="2860" y="3532"/>
                    <a:ext cx="3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15" name="Rectangle 2756"/>
                  <p:cNvSpPr>
                    <a:spLocks noChangeArrowheads="1"/>
                  </p:cNvSpPr>
                  <p:nvPr/>
                </p:nvSpPr>
                <p:spPr bwMode="auto">
                  <a:xfrm>
                    <a:off x="3132" y="3532"/>
                    <a:ext cx="72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16" name="Rectangle 2757"/>
                  <p:cNvSpPr>
                    <a:spLocks noChangeArrowheads="1"/>
                  </p:cNvSpPr>
                  <p:nvPr/>
                </p:nvSpPr>
                <p:spPr bwMode="auto">
                  <a:xfrm>
                    <a:off x="4145" y="3532"/>
                    <a:ext cx="9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17" name="Rectangle 2758"/>
                  <p:cNvSpPr>
                    <a:spLocks noChangeArrowheads="1"/>
                  </p:cNvSpPr>
                  <p:nvPr/>
                </p:nvSpPr>
                <p:spPr bwMode="auto">
                  <a:xfrm>
                    <a:off x="2861" y="3533"/>
                    <a:ext cx="3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18" name="Rectangle 2759"/>
                  <p:cNvSpPr>
                    <a:spLocks noChangeArrowheads="1"/>
                  </p:cNvSpPr>
                  <p:nvPr/>
                </p:nvSpPr>
                <p:spPr bwMode="auto">
                  <a:xfrm>
                    <a:off x="4145" y="3533"/>
                    <a:ext cx="9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19" name="Rectangle 2760"/>
                  <p:cNvSpPr>
                    <a:spLocks noChangeArrowheads="1"/>
                  </p:cNvSpPr>
                  <p:nvPr/>
                </p:nvSpPr>
                <p:spPr bwMode="auto">
                  <a:xfrm>
                    <a:off x="2861" y="3534"/>
                    <a:ext cx="3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20" name="Rectangle 2761"/>
                  <p:cNvSpPr>
                    <a:spLocks noChangeArrowheads="1"/>
                  </p:cNvSpPr>
                  <p:nvPr/>
                </p:nvSpPr>
                <p:spPr bwMode="auto">
                  <a:xfrm>
                    <a:off x="4145" y="3534"/>
                    <a:ext cx="9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21" name="Rectangle 2762"/>
                  <p:cNvSpPr>
                    <a:spLocks noChangeArrowheads="1"/>
                  </p:cNvSpPr>
                  <p:nvPr/>
                </p:nvSpPr>
                <p:spPr bwMode="auto">
                  <a:xfrm>
                    <a:off x="2862" y="3535"/>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22" name="Rectangle 2763"/>
                  <p:cNvSpPr>
                    <a:spLocks noChangeArrowheads="1"/>
                  </p:cNvSpPr>
                  <p:nvPr/>
                </p:nvSpPr>
                <p:spPr bwMode="auto">
                  <a:xfrm>
                    <a:off x="3133" y="3533"/>
                    <a:ext cx="727" cy="3"/>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23" name="Rectangle 2764"/>
                  <p:cNvSpPr>
                    <a:spLocks noChangeArrowheads="1"/>
                  </p:cNvSpPr>
                  <p:nvPr/>
                </p:nvSpPr>
                <p:spPr bwMode="auto">
                  <a:xfrm>
                    <a:off x="4146" y="3535"/>
                    <a:ext cx="9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24" name="Rectangle 2765"/>
                  <p:cNvSpPr>
                    <a:spLocks noChangeArrowheads="1"/>
                  </p:cNvSpPr>
                  <p:nvPr/>
                </p:nvSpPr>
                <p:spPr bwMode="auto">
                  <a:xfrm>
                    <a:off x="2862" y="3536"/>
                    <a:ext cx="3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25" name="Rectangle 2766"/>
                  <p:cNvSpPr>
                    <a:spLocks noChangeArrowheads="1"/>
                  </p:cNvSpPr>
                  <p:nvPr/>
                </p:nvSpPr>
                <p:spPr bwMode="auto">
                  <a:xfrm>
                    <a:off x="4146" y="3536"/>
                    <a:ext cx="9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26" name="Rectangle 2767"/>
                  <p:cNvSpPr>
                    <a:spLocks noChangeArrowheads="1"/>
                  </p:cNvSpPr>
                  <p:nvPr/>
                </p:nvSpPr>
                <p:spPr bwMode="auto">
                  <a:xfrm>
                    <a:off x="2863" y="3537"/>
                    <a:ext cx="3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27" name="Rectangle 2768"/>
                  <p:cNvSpPr>
                    <a:spLocks noChangeArrowheads="1"/>
                  </p:cNvSpPr>
                  <p:nvPr/>
                </p:nvSpPr>
                <p:spPr bwMode="auto">
                  <a:xfrm>
                    <a:off x="4146" y="3537"/>
                    <a:ext cx="9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28" name="Rectangle 2769"/>
                  <p:cNvSpPr>
                    <a:spLocks noChangeArrowheads="1"/>
                  </p:cNvSpPr>
                  <p:nvPr/>
                </p:nvSpPr>
                <p:spPr bwMode="auto">
                  <a:xfrm>
                    <a:off x="2863" y="3537"/>
                    <a:ext cx="3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29" name="Rectangle 2770"/>
                  <p:cNvSpPr>
                    <a:spLocks noChangeArrowheads="1"/>
                  </p:cNvSpPr>
                  <p:nvPr/>
                </p:nvSpPr>
                <p:spPr bwMode="auto">
                  <a:xfrm>
                    <a:off x="4146" y="3537"/>
                    <a:ext cx="9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30" name="Rectangle 2771"/>
                  <p:cNvSpPr>
                    <a:spLocks noChangeArrowheads="1"/>
                  </p:cNvSpPr>
                  <p:nvPr/>
                </p:nvSpPr>
                <p:spPr bwMode="auto">
                  <a:xfrm>
                    <a:off x="2864" y="3538"/>
                    <a:ext cx="3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31" name="Rectangle 2772"/>
                  <p:cNvSpPr>
                    <a:spLocks noChangeArrowheads="1"/>
                  </p:cNvSpPr>
                  <p:nvPr/>
                </p:nvSpPr>
                <p:spPr bwMode="auto">
                  <a:xfrm>
                    <a:off x="4146" y="3538"/>
                    <a:ext cx="8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32" name="Rectangle 2773"/>
                  <p:cNvSpPr>
                    <a:spLocks noChangeArrowheads="1"/>
                  </p:cNvSpPr>
                  <p:nvPr/>
                </p:nvSpPr>
                <p:spPr bwMode="auto">
                  <a:xfrm>
                    <a:off x="2865" y="3539"/>
                    <a:ext cx="3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33" name="Rectangle 2774"/>
                  <p:cNvSpPr>
                    <a:spLocks noChangeArrowheads="1"/>
                  </p:cNvSpPr>
                  <p:nvPr/>
                </p:nvSpPr>
                <p:spPr bwMode="auto">
                  <a:xfrm>
                    <a:off x="4146" y="3539"/>
                    <a:ext cx="8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34" name="Rectangle 2775"/>
                  <p:cNvSpPr>
                    <a:spLocks noChangeArrowheads="1"/>
                  </p:cNvSpPr>
                  <p:nvPr/>
                </p:nvSpPr>
                <p:spPr bwMode="auto">
                  <a:xfrm>
                    <a:off x="2866" y="3540"/>
                    <a:ext cx="3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35" name="Rectangle 2776"/>
                  <p:cNvSpPr>
                    <a:spLocks noChangeArrowheads="1"/>
                  </p:cNvSpPr>
                  <p:nvPr/>
                </p:nvSpPr>
                <p:spPr bwMode="auto">
                  <a:xfrm>
                    <a:off x="3133" y="3536"/>
                    <a:ext cx="726" cy="5"/>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36" name="Rectangle 2777"/>
                  <p:cNvSpPr>
                    <a:spLocks noChangeArrowheads="1"/>
                  </p:cNvSpPr>
                  <p:nvPr/>
                </p:nvSpPr>
                <p:spPr bwMode="auto">
                  <a:xfrm>
                    <a:off x="4146" y="3540"/>
                    <a:ext cx="8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37" name="Rectangle 2778"/>
                  <p:cNvSpPr>
                    <a:spLocks noChangeArrowheads="1"/>
                  </p:cNvSpPr>
                  <p:nvPr/>
                </p:nvSpPr>
                <p:spPr bwMode="auto">
                  <a:xfrm>
                    <a:off x="2867" y="3541"/>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38" name="Rectangle 2779"/>
                  <p:cNvSpPr>
                    <a:spLocks noChangeArrowheads="1"/>
                  </p:cNvSpPr>
                  <p:nvPr/>
                </p:nvSpPr>
                <p:spPr bwMode="auto">
                  <a:xfrm>
                    <a:off x="4146" y="3541"/>
                    <a:ext cx="8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39" name="Rectangle 2780"/>
                  <p:cNvSpPr>
                    <a:spLocks noChangeArrowheads="1"/>
                  </p:cNvSpPr>
                  <p:nvPr/>
                </p:nvSpPr>
                <p:spPr bwMode="auto">
                  <a:xfrm>
                    <a:off x="2867" y="3541"/>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40" name="Rectangle 2781"/>
                  <p:cNvSpPr>
                    <a:spLocks noChangeArrowheads="1"/>
                  </p:cNvSpPr>
                  <p:nvPr/>
                </p:nvSpPr>
                <p:spPr bwMode="auto">
                  <a:xfrm>
                    <a:off x="4146" y="3541"/>
                    <a:ext cx="8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41" name="Rectangle 2782"/>
                  <p:cNvSpPr>
                    <a:spLocks noChangeArrowheads="1"/>
                  </p:cNvSpPr>
                  <p:nvPr/>
                </p:nvSpPr>
                <p:spPr bwMode="auto">
                  <a:xfrm>
                    <a:off x="2868" y="3542"/>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42" name="Rectangle 2783"/>
                  <p:cNvSpPr>
                    <a:spLocks noChangeArrowheads="1"/>
                  </p:cNvSpPr>
                  <p:nvPr/>
                </p:nvSpPr>
                <p:spPr bwMode="auto">
                  <a:xfrm>
                    <a:off x="4146" y="3542"/>
                    <a:ext cx="8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43" name="Rectangle 2784"/>
                  <p:cNvSpPr>
                    <a:spLocks noChangeArrowheads="1"/>
                  </p:cNvSpPr>
                  <p:nvPr/>
                </p:nvSpPr>
                <p:spPr bwMode="auto">
                  <a:xfrm>
                    <a:off x="2869" y="3543"/>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44" name="Rectangle 2785"/>
                  <p:cNvSpPr>
                    <a:spLocks noChangeArrowheads="1"/>
                  </p:cNvSpPr>
                  <p:nvPr/>
                </p:nvSpPr>
                <p:spPr bwMode="auto">
                  <a:xfrm>
                    <a:off x="4146" y="3543"/>
                    <a:ext cx="8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45" name="Rectangle 2786"/>
                  <p:cNvSpPr>
                    <a:spLocks noChangeArrowheads="1"/>
                  </p:cNvSpPr>
                  <p:nvPr/>
                </p:nvSpPr>
                <p:spPr bwMode="auto">
                  <a:xfrm>
                    <a:off x="2870" y="3544"/>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46" name="Rectangle 2787"/>
                  <p:cNvSpPr>
                    <a:spLocks noChangeArrowheads="1"/>
                  </p:cNvSpPr>
                  <p:nvPr/>
                </p:nvSpPr>
                <p:spPr bwMode="auto">
                  <a:xfrm>
                    <a:off x="4146" y="3544"/>
                    <a:ext cx="8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47" name="Rectangle 2788"/>
                  <p:cNvSpPr>
                    <a:spLocks noChangeArrowheads="1"/>
                  </p:cNvSpPr>
                  <p:nvPr/>
                </p:nvSpPr>
                <p:spPr bwMode="auto">
                  <a:xfrm>
                    <a:off x="2871" y="3545"/>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48" name="Rectangle 2789"/>
                  <p:cNvSpPr>
                    <a:spLocks noChangeArrowheads="1"/>
                  </p:cNvSpPr>
                  <p:nvPr/>
                </p:nvSpPr>
                <p:spPr bwMode="auto">
                  <a:xfrm>
                    <a:off x="4146" y="3545"/>
                    <a:ext cx="8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49" name="Rectangle 2790"/>
                  <p:cNvSpPr>
                    <a:spLocks noChangeArrowheads="1"/>
                  </p:cNvSpPr>
                  <p:nvPr/>
                </p:nvSpPr>
                <p:spPr bwMode="auto">
                  <a:xfrm>
                    <a:off x="2871" y="3546"/>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50" name="Rectangle 2791"/>
                  <p:cNvSpPr>
                    <a:spLocks noChangeArrowheads="1"/>
                  </p:cNvSpPr>
                  <p:nvPr/>
                </p:nvSpPr>
                <p:spPr bwMode="auto">
                  <a:xfrm>
                    <a:off x="3133" y="3541"/>
                    <a:ext cx="726" cy="5"/>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51" name="Rectangle 2792"/>
                  <p:cNvSpPr>
                    <a:spLocks noChangeArrowheads="1"/>
                  </p:cNvSpPr>
                  <p:nvPr/>
                </p:nvSpPr>
                <p:spPr bwMode="auto">
                  <a:xfrm>
                    <a:off x="4146" y="3546"/>
                    <a:ext cx="8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52" name="Rectangle 2793"/>
                  <p:cNvSpPr>
                    <a:spLocks noChangeArrowheads="1"/>
                  </p:cNvSpPr>
                  <p:nvPr/>
                </p:nvSpPr>
                <p:spPr bwMode="auto">
                  <a:xfrm>
                    <a:off x="2873" y="3546"/>
                    <a:ext cx="3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53" name="Rectangle 2794"/>
                  <p:cNvSpPr>
                    <a:spLocks noChangeArrowheads="1"/>
                  </p:cNvSpPr>
                  <p:nvPr/>
                </p:nvSpPr>
                <p:spPr bwMode="auto">
                  <a:xfrm>
                    <a:off x="4146" y="3546"/>
                    <a:ext cx="7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54" name="Rectangle 2795"/>
                  <p:cNvSpPr>
                    <a:spLocks noChangeArrowheads="1"/>
                  </p:cNvSpPr>
                  <p:nvPr/>
                </p:nvSpPr>
                <p:spPr bwMode="auto">
                  <a:xfrm>
                    <a:off x="2874" y="3547"/>
                    <a:ext cx="3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55" name="Rectangle 2796"/>
                  <p:cNvSpPr>
                    <a:spLocks noChangeArrowheads="1"/>
                  </p:cNvSpPr>
                  <p:nvPr/>
                </p:nvSpPr>
                <p:spPr bwMode="auto">
                  <a:xfrm>
                    <a:off x="4146" y="3547"/>
                    <a:ext cx="7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56" name="Rectangle 2797"/>
                  <p:cNvSpPr>
                    <a:spLocks noChangeArrowheads="1"/>
                  </p:cNvSpPr>
                  <p:nvPr/>
                </p:nvSpPr>
                <p:spPr bwMode="auto">
                  <a:xfrm>
                    <a:off x="2875" y="3548"/>
                    <a:ext cx="3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57" name="Rectangle 2798"/>
                  <p:cNvSpPr>
                    <a:spLocks noChangeArrowheads="1"/>
                  </p:cNvSpPr>
                  <p:nvPr/>
                </p:nvSpPr>
                <p:spPr bwMode="auto">
                  <a:xfrm>
                    <a:off x="4146" y="3548"/>
                    <a:ext cx="7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58" name="Rectangle 2799"/>
                  <p:cNvSpPr>
                    <a:spLocks noChangeArrowheads="1"/>
                  </p:cNvSpPr>
                  <p:nvPr/>
                </p:nvSpPr>
                <p:spPr bwMode="auto">
                  <a:xfrm>
                    <a:off x="2876" y="3549"/>
                    <a:ext cx="3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59" name="Rectangle 2800"/>
                  <p:cNvSpPr>
                    <a:spLocks noChangeArrowheads="1"/>
                  </p:cNvSpPr>
                  <p:nvPr/>
                </p:nvSpPr>
                <p:spPr bwMode="auto">
                  <a:xfrm>
                    <a:off x="4146" y="3549"/>
                    <a:ext cx="7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60" name="Rectangle 2801"/>
                  <p:cNvSpPr>
                    <a:spLocks noChangeArrowheads="1"/>
                  </p:cNvSpPr>
                  <p:nvPr/>
                </p:nvSpPr>
                <p:spPr bwMode="auto">
                  <a:xfrm>
                    <a:off x="2877" y="3550"/>
                    <a:ext cx="3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61" name="Rectangle 2802"/>
                  <p:cNvSpPr>
                    <a:spLocks noChangeArrowheads="1"/>
                  </p:cNvSpPr>
                  <p:nvPr/>
                </p:nvSpPr>
                <p:spPr bwMode="auto">
                  <a:xfrm>
                    <a:off x="4147" y="3550"/>
                    <a:ext cx="7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62" name="Rectangle 2803"/>
                  <p:cNvSpPr>
                    <a:spLocks noChangeArrowheads="1"/>
                  </p:cNvSpPr>
                  <p:nvPr/>
                </p:nvSpPr>
                <p:spPr bwMode="auto">
                  <a:xfrm>
                    <a:off x="2879" y="3550"/>
                    <a:ext cx="3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63" name="Rectangle 2804"/>
                  <p:cNvSpPr>
                    <a:spLocks noChangeArrowheads="1"/>
                  </p:cNvSpPr>
                  <p:nvPr/>
                </p:nvSpPr>
                <p:spPr bwMode="auto">
                  <a:xfrm>
                    <a:off x="3133" y="3546"/>
                    <a:ext cx="725" cy="5"/>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64" name="Rectangle 2805"/>
                  <p:cNvSpPr>
                    <a:spLocks noChangeArrowheads="1"/>
                  </p:cNvSpPr>
                  <p:nvPr/>
                </p:nvSpPr>
                <p:spPr bwMode="auto">
                  <a:xfrm>
                    <a:off x="4147" y="3550"/>
                    <a:ext cx="7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65" name="Rectangle 2806"/>
                  <p:cNvSpPr>
                    <a:spLocks noChangeArrowheads="1"/>
                  </p:cNvSpPr>
                  <p:nvPr/>
                </p:nvSpPr>
                <p:spPr bwMode="auto">
                  <a:xfrm>
                    <a:off x="2881" y="3551"/>
                    <a:ext cx="3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66" name="Rectangle 2807"/>
                  <p:cNvSpPr>
                    <a:spLocks noChangeArrowheads="1"/>
                  </p:cNvSpPr>
                  <p:nvPr/>
                </p:nvSpPr>
                <p:spPr bwMode="auto">
                  <a:xfrm>
                    <a:off x="4147" y="3551"/>
                    <a:ext cx="7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767" name="Rectangle 2808"/>
                  <p:cNvSpPr>
                    <a:spLocks noChangeArrowheads="1"/>
                  </p:cNvSpPr>
                  <p:nvPr/>
                </p:nvSpPr>
                <p:spPr bwMode="auto">
                  <a:xfrm>
                    <a:off x="2882" y="3552"/>
                    <a:ext cx="3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5147" name="Group 2809"/>
                <p:cNvGrpSpPr>
                  <a:grpSpLocks/>
                </p:cNvGrpSpPr>
                <p:nvPr/>
              </p:nvGrpSpPr>
              <p:grpSpPr bwMode="auto">
                <a:xfrm>
                  <a:off x="2832" y="3072"/>
                  <a:ext cx="1486" cy="525"/>
                  <a:chOff x="2832" y="3072"/>
                  <a:chExt cx="1486" cy="525"/>
                </a:xfrm>
              </p:grpSpPr>
              <p:sp>
                <p:nvSpPr>
                  <p:cNvPr id="5368" name="Rectangle 2810"/>
                  <p:cNvSpPr>
                    <a:spLocks noChangeArrowheads="1"/>
                  </p:cNvSpPr>
                  <p:nvPr/>
                </p:nvSpPr>
                <p:spPr bwMode="auto">
                  <a:xfrm>
                    <a:off x="4147" y="3552"/>
                    <a:ext cx="7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69" name="Rectangle 2811"/>
                  <p:cNvSpPr>
                    <a:spLocks noChangeArrowheads="1"/>
                  </p:cNvSpPr>
                  <p:nvPr/>
                </p:nvSpPr>
                <p:spPr bwMode="auto">
                  <a:xfrm>
                    <a:off x="2884" y="3553"/>
                    <a:ext cx="2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70" name="Rectangle 2812"/>
                  <p:cNvSpPr>
                    <a:spLocks noChangeArrowheads="1"/>
                  </p:cNvSpPr>
                  <p:nvPr/>
                </p:nvSpPr>
                <p:spPr bwMode="auto">
                  <a:xfrm>
                    <a:off x="3134" y="3551"/>
                    <a:ext cx="724" cy="3"/>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71" name="Rectangle 2813"/>
                  <p:cNvSpPr>
                    <a:spLocks noChangeArrowheads="1"/>
                  </p:cNvSpPr>
                  <p:nvPr/>
                </p:nvSpPr>
                <p:spPr bwMode="auto">
                  <a:xfrm>
                    <a:off x="4147" y="3553"/>
                    <a:ext cx="7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72" name="Rectangle 2814"/>
                  <p:cNvSpPr>
                    <a:spLocks noChangeArrowheads="1"/>
                  </p:cNvSpPr>
                  <p:nvPr/>
                </p:nvSpPr>
                <p:spPr bwMode="auto">
                  <a:xfrm>
                    <a:off x="2888" y="3554"/>
                    <a:ext cx="2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73" name="Rectangle 2815"/>
                  <p:cNvSpPr>
                    <a:spLocks noChangeArrowheads="1"/>
                  </p:cNvSpPr>
                  <p:nvPr/>
                </p:nvSpPr>
                <p:spPr bwMode="auto">
                  <a:xfrm>
                    <a:off x="4147" y="3554"/>
                    <a:ext cx="6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74" name="Rectangle 2816"/>
                  <p:cNvSpPr>
                    <a:spLocks noChangeArrowheads="1"/>
                  </p:cNvSpPr>
                  <p:nvPr/>
                </p:nvSpPr>
                <p:spPr bwMode="auto">
                  <a:xfrm>
                    <a:off x="2890" y="3555"/>
                    <a:ext cx="1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75" name="Rectangle 2817"/>
                  <p:cNvSpPr>
                    <a:spLocks noChangeArrowheads="1"/>
                  </p:cNvSpPr>
                  <p:nvPr/>
                </p:nvSpPr>
                <p:spPr bwMode="auto">
                  <a:xfrm>
                    <a:off x="4147" y="3555"/>
                    <a:ext cx="6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76" name="Rectangle 2818"/>
                  <p:cNvSpPr>
                    <a:spLocks noChangeArrowheads="1"/>
                  </p:cNvSpPr>
                  <p:nvPr/>
                </p:nvSpPr>
                <p:spPr bwMode="auto">
                  <a:xfrm>
                    <a:off x="4147" y="3555"/>
                    <a:ext cx="6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77" name="Rectangle 2819"/>
                  <p:cNvSpPr>
                    <a:spLocks noChangeArrowheads="1"/>
                  </p:cNvSpPr>
                  <p:nvPr/>
                </p:nvSpPr>
                <p:spPr bwMode="auto">
                  <a:xfrm>
                    <a:off x="4147" y="3556"/>
                    <a:ext cx="6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78" name="Rectangle 2820"/>
                  <p:cNvSpPr>
                    <a:spLocks noChangeArrowheads="1"/>
                  </p:cNvSpPr>
                  <p:nvPr/>
                </p:nvSpPr>
                <p:spPr bwMode="auto">
                  <a:xfrm>
                    <a:off x="3134" y="3554"/>
                    <a:ext cx="723" cy="4"/>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79" name="Rectangle 2821"/>
                  <p:cNvSpPr>
                    <a:spLocks noChangeArrowheads="1"/>
                  </p:cNvSpPr>
                  <p:nvPr/>
                </p:nvSpPr>
                <p:spPr bwMode="auto">
                  <a:xfrm>
                    <a:off x="4147" y="3557"/>
                    <a:ext cx="6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80" name="Rectangle 2822"/>
                  <p:cNvSpPr>
                    <a:spLocks noChangeArrowheads="1"/>
                  </p:cNvSpPr>
                  <p:nvPr/>
                </p:nvSpPr>
                <p:spPr bwMode="auto">
                  <a:xfrm>
                    <a:off x="4147" y="3558"/>
                    <a:ext cx="6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81" name="Rectangle 2823"/>
                  <p:cNvSpPr>
                    <a:spLocks noChangeArrowheads="1"/>
                  </p:cNvSpPr>
                  <p:nvPr/>
                </p:nvSpPr>
                <p:spPr bwMode="auto">
                  <a:xfrm>
                    <a:off x="4147" y="3559"/>
                    <a:ext cx="6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82" name="Rectangle 2824"/>
                  <p:cNvSpPr>
                    <a:spLocks noChangeArrowheads="1"/>
                  </p:cNvSpPr>
                  <p:nvPr/>
                </p:nvSpPr>
                <p:spPr bwMode="auto">
                  <a:xfrm>
                    <a:off x="4147" y="3559"/>
                    <a:ext cx="6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83" name="Rectangle 2825"/>
                  <p:cNvSpPr>
                    <a:spLocks noChangeArrowheads="1"/>
                  </p:cNvSpPr>
                  <p:nvPr/>
                </p:nvSpPr>
                <p:spPr bwMode="auto">
                  <a:xfrm>
                    <a:off x="4147" y="3560"/>
                    <a:ext cx="6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84" name="Rectangle 2826"/>
                  <p:cNvSpPr>
                    <a:spLocks noChangeArrowheads="1"/>
                  </p:cNvSpPr>
                  <p:nvPr/>
                </p:nvSpPr>
                <p:spPr bwMode="auto">
                  <a:xfrm>
                    <a:off x="4147" y="3561"/>
                    <a:ext cx="5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85" name="Rectangle 2827"/>
                  <p:cNvSpPr>
                    <a:spLocks noChangeArrowheads="1"/>
                  </p:cNvSpPr>
                  <p:nvPr/>
                </p:nvSpPr>
                <p:spPr bwMode="auto">
                  <a:xfrm>
                    <a:off x="3135" y="3558"/>
                    <a:ext cx="722" cy="5"/>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86" name="Rectangle 2828"/>
                  <p:cNvSpPr>
                    <a:spLocks noChangeArrowheads="1"/>
                  </p:cNvSpPr>
                  <p:nvPr/>
                </p:nvSpPr>
                <p:spPr bwMode="auto">
                  <a:xfrm>
                    <a:off x="4147" y="3562"/>
                    <a:ext cx="5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87" name="Rectangle 2829"/>
                  <p:cNvSpPr>
                    <a:spLocks noChangeArrowheads="1"/>
                  </p:cNvSpPr>
                  <p:nvPr/>
                </p:nvSpPr>
                <p:spPr bwMode="auto">
                  <a:xfrm>
                    <a:off x="4147" y="3563"/>
                    <a:ext cx="5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88" name="Rectangle 2830"/>
                  <p:cNvSpPr>
                    <a:spLocks noChangeArrowheads="1"/>
                  </p:cNvSpPr>
                  <p:nvPr/>
                </p:nvSpPr>
                <p:spPr bwMode="auto">
                  <a:xfrm>
                    <a:off x="4147" y="3564"/>
                    <a:ext cx="5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89" name="Rectangle 2831"/>
                  <p:cNvSpPr>
                    <a:spLocks noChangeArrowheads="1"/>
                  </p:cNvSpPr>
                  <p:nvPr/>
                </p:nvSpPr>
                <p:spPr bwMode="auto">
                  <a:xfrm>
                    <a:off x="4147" y="3564"/>
                    <a:ext cx="5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90" name="Rectangle 2832"/>
                  <p:cNvSpPr>
                    <a:spLocks noChangeArrowheads="1"/>
                  </p:cNvSpPr>
                  <p:nvPr/>
                </p:nvSpPr>
                <p:spPr bwMode="auto">
                  <a:xfrm>
                    <a:off x="3136" y="3563"/>
                    <a:ext cx="721" cy="3"/>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91" name="Rectangle 2833"/>
                  <p:cNvSpPr>
                    <a:spLocks noChangeArrowheads="1"/>
                  </p:cNvSpPr>
                  <p:nvPr/>
                </p:nvSpPr>
                <p:spPr bwMode="auto">
                  <a:xfrm>
                    <a:off x="4147" y="3565"/>
                    <a:ext cx="5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92" name="Rectangle 2834"/>
                  <p:cNvSpPr>
                    <a:spLocks noChangeArrowheads="1"/>
                  </p:cNvSpPr>
                  <p:nvPr/>
                </p:nvSpPr>
                <p:spPr bwMode="auto">
                  <a:xfrm>
                    <a:off x="4147" y="3566"/>
                    <a:ext cx="5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93" name="Rectangle 2835"/>
                  <p:cNvSpPr>
                    <a:spLocks noChangeArrowheads="1"/>
                  </p:cNvSpPr>
                  <p:nvPr/>
                </p:nvSpPr>
                <p:spPr bwMode="auto">
                  <a:xfrm>
                    <a:off x="4147" y="3567"/>
                    <a:ext cx="5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94" name="Rectangle 2836"/>
                  <p:cNvSpPr>
                    <a:spLocks noChangeArrowheads="1"/>
                  </p:cNvSpPr>
                  <p:nvPr/>
                </p:nvSpPr>
                <p:spPr bwMode="auto">
                  <a:xfrm>
                    <a:off x="4147" y="3568"/>
                    <a:ext cx="5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95" name="Rectangle 2837"/>
                  <p:cNvSpPr>
                    <a:spLocks noChangeArrowheads="1"/>
                  </p:cNvSpPr>
                  <p:nvPr/>
                </p:nvSpPr>
                <p:spPr bwMode="auto">
                  <a:xfrm>
                    <a:off x="3136" y="3566"/>
                    <a:ext cx="721" cy="3"/>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96" name="Rectangle 2838"/>
                  <p:cNvSpPr>
                    <a:spLocks noChangeArrowheads="1"/>
                  </p:cNvSpPr>
                  <p:nvPr/>
                </p:nvSpPr>
                <p:spPr bwMode="auto">
                  <a:xfrm>
                    <a:off x="4147" y="3568"/>
                    <a:ext cx="5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97" name="Rectangle 2839"/>
                  <p:cNvSpPr>
                    <a:spLocks noChangeArrowheads="1"/>
                  </p:cNvSpPr>
                  <p:nvPr/>
                </p:nvSpPr>
                <p:spPr bwMode="auto">
                  <a:xfrm>
                    <a:off x="4147" y="3569"/>
                    <a:ext cx="5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98" name="Rectangle 2840"/>
                  <p:cNvSpPr>
                    <a:spLocks noChangeArrowheads="1"/>
                  </p:cNvSpPr>
                  <p:nvPr/>
                </p:nvSpPr>
                <p:spPr bwMode="auto">
                  <a:xfrm>
                    <a:off x="4147" y="3570"/>
                    <a:ext cx="4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99" name="Rectangle 2841"/>
                  <p:cNvSpPr>
                    <a:spLocks noChangeArrowheads="1"/>
                  </p:cNvSpPr>
                  <p:nvPr/>
                </p:nvSpPr>
                <p:spPr bwMode="auto">
                  <a:xfrm>
                    <a:off x="3137" y="3569"/>
                    <a:ext cx="720" cy="3"/>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00" name="Rectangle 2842"/>
                  <p:cNvSpPr>
                    <a:spLocks noChangeArrowheads="1"/>
                  </p:cNvSpPr>
                  <p:nvPr/>
                </p:nvSpPr>
                <p:spPr bwMode="auto">
                  <a:xfrm>
                    <a:off x="4147" y="3571"/>
                    <a:ext cx="4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01" name="Rectangle 2843"/>
                  <p:cNvSpPr>
                    <a:spLocks noChangeArrowheads="1"/>
                  </p:cNvSpPr>
                  <p:nvPr/>
                </p:nvSpPr>
                <p:spPr bwMode="auto">
                  <a:xfrm>
                    <a:off x="4147" y="3572"/>
                    <a:ext cx="4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02" name="Rectangle 2844"/>
                  <p:cNvSpPr>
                    <a:spLocks noChangeArrowheads="1"/>
                  </p:cNvSpPr>
                  <p:nvPr/>
                </p:nvSpPr>
                <p:spPr bwMode="auto">
                  <a:xfrm>
                    <a:off x="3138" y="3572"/>
                    <a:ext cx="71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03" name="Rectangle 2845"/>
                  <p:cNvSpPr>
                    <a:spLocks noChangeArrowheads="1"/>
                  </p:cNvSpPr>
                  <p:nvPr/>
                </p:nvSpPr>
                <p:spPr bwMode="auto">
                  <a:xfrm>
                    <a:off x="4147" y="3573"/>
                    <a:ext cx="4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04" name="Rectangle 2846"/>
                  <p:cNvSpPr>
                    <a:spLocks noChangeArrowheads="1"/>
                  </p:cNvSpPr>
                  <p:nvPr/>
                </p:nvSpPr>
                <p:spPr bwMode="auto">
                  <a:xfrm>
                    <a:off x="4147" y="3573"/>
                    <a:ext cx="4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05" name="Rectangle 2847"/>
                  <p:cNvSpPr>
                    <a:spLocks noChangeArrowheads="1"/>
                  </p:cNvSpPr>
                  <p:nvPr/>
                </p:nvSpPr>
                <p:spPr bwMode="auto">
                  <a:xfrm>
                    <a:off x="3139" y="3573"/>
                    <a:ext cx="717" cy="2"/>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06" name="Rectangle 2848"/>
                  <p:cNvSpPr>
                    <a:spLocks noChangeArrowheads="1"/>
                  </p:cNvSpPr>
                  <p:nvPr/>
                </p:nvSpPr>
                <p:spPr bwMode="auto">
                  <a:xfrm>
                    <a:off x="4147" y="3574"/>
                    <a:ext cx="4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07" name="Rectangle 2849"/>
                  <p:cNvSpPr>
                    <a:spLocks noChangeArrowheads="1"/>
                  </p:cNvSpPr>
                  <p:nvPr/>
                </p:nvSpPr>
                <p:spPr bwMode="auto">
                  <a:xfrm>
                    <a:off x="3140" y="3575"/>
                    <a:ext cx="71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08" name="Rectangle 2850"/>
                  <p:cNvSpPr>
                    <a:spLocks noChangeArrowheads="1"/>
                  </p:cNvSpPr>
                  <p:nvPr/>
                </p:nvSpPr>
                <p:spPr bwMode="auto">
                  <a:xfrm>
                    <a:off x="4147" y="3575"/>
                    <a:ext cx="4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09" name="Rectangle 2851"/>
                  <p:cNvSpPr>
                    <a:spLocks noChangeArrowheads="1"/>
                  </p:cNvSpPr>
                  <p:nvPr/>
                </p:nvSpPr>
                <p:spPr bwMode="auto">
                  <a:xfrm>
                    <a:off x="4147" y="3576"/>
                    <a:ext cx="4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10" name="Rectangle 2852"/>
                  <p:cNvSpPr>
                    <a:spLocks noChangeArrowheads="1"/>
                  </p:cNvSpPr>
                  <p:nvPr/>
                </p:nvSpPr>
                <p:spPr bwMode="auto">
                  <a:xfrm>
                    <a:off x="3140" y="3576"/>
                    <a:ext cx="71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11" name="Rectangle 2853"/>
                  <p:cNvSpPr>
                    <a:spLocks noChangeArrowheads="1"/>
                  </p:cNvSpPr>
                  <p:nvPr/>
                </p:nvSpPr>
                <p:spPr bwMode="auto">
                  <a:xfrm>
                    <a:off x="4147" y="3577"/>
                    <a:ext cx="3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12" name="Rectangle 2854"/>
                  <p:cNvSpPr>
                    <a:spLocks noChangeArrowheads="1"/>
                  </p:cNvSpPr>
                  <p:nvPr/>
                </p:nvSpPr>
                <p:spPr bwMode="auto">
                  <a:xfrm>
                    <a:off x="3141" y="3577"/>
                    <a:ext cx="715"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13" name="Rectangle 2855"/>
                  <p:cNvSpPr>
                    <a:spLocks noChangeArrowheads="1"/>
                  </p:cNvSpPr>
                  <p:nvPr/>
                </p:nvSpPr>
                <p:spPr bwMode="auto">
                  <a:xfrm>
                    <a:off x="4147" y="3577"/>
                    <a:ext cx="3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14" name="Rectangle 2856"/>
                  <p:cNvSpPr>
                    <a:spLocks noChangeArrowheads="1"/>
                  </p:cNvSpPr>
                  <p:nvPr/>
                </p:nvSpPr>
                <p:spPr bwMode="auto">
                  <a:xfrm>
                    <a:off x="3142" y="3578"/>
                    <a:ext cx="71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15" name="Rectangle 2857"/>
                  <p:cNvSpPr>
                    <a:spLocks noChangeArrowheads="1"/>
                  </p:cNvSpPr>
                  <p:nvPr/>
                </p:nvSpPr>
                <p:spPr bwMode="auto">
                  <a:xfrm>
                    <a:off x="4147" y="3578"/>
                    <a:ext cx="3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16" name="Rectangle 2858"/>
                  <p:cNvSpPr>
                    <a:spLocks noChangeArrowheads="1"/>
                  </p:cNvSpPr>
                  <p:nvPr/>
                </p:nvSpPr>
                <p:spPr bwMode="auto">
                  <a:xfrm>
                    <a:off x="3144" y="3579"/>
                    <a:ext cx="71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17" name="Rectangle 2859"/>
                  <p:cNvSpPr>
                    <a:spLocks noChangeArrowheads="1"/>
                  </p:cNvSpPr>
                  <p:nvPr/>
                </p:nvSpPr>
                <p:spPr bwMode="auto">
                  <a:xfrm>
                    <a:off x="4147" y="3579"/>
                    <a:ext cx="3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18" name="Rectangle 2860"/>
                  <p:cNvSpPr>
                    <a:spLocks noChangeArrowheads="1"/>
                  </p:cNvSpPr>
                  <p:nvPr/>
                </p:nvSpPr>
                <p:spPr bwMode="auto">
                  <a:xfrm>
                    <a:off x="3145" y="3580"/>
                    <a:ext cx="70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19" name="Rectangle 2861"/>
                  <p:cNvSpPr>
                    <a:spLocks noChangeArrowheads="1"/>
                  </p:cNvSpPr>
                  <p:nvPr/>
                </p:nvSpPr>
                <p:spPr bwMode="auto">
                  <a:xfrm>
                    <a:off x="4147" y="3580"/>
                    <a:ext cx="3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20" name="Rectangle 2862"/>
                  <p:cNvSpPr>
                    <a:spLocks noChangeArrowheads="1"/>
                  </p:cNvSpPr>
                  <p:nvPr/>
                </p:nvSpPr>
                <p:spPr bwMode="auto">
                  <a:xfrm>
                    <a:off x="3188" y="3581"/>
                    <a:ext cx="66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21" name="Rectangle 2863"/>
                  <p:cNvSpPr>
                    <a:spLocks noChangeArrowheads="1"/>
                  </p:cNvSpPr>
                  <p:nvPr/>
                </p:nvSpPr>
                <p:spPr bwMode="auto">
                  <a:xfrm>
                    <a:off x="4147" y="3581"/>
                    <a:ext cx="3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22" name="Rectangle 2864"/>
                  <p:cNvSpPr>
                    <a:spLocks noChangeArrowheads="1"/>
                  </p:cNvSpPr>
                  <p:nvPr/>
                </p:nvSpPr>
                <p:spPr bwMode="auto">
                  <a:xfrm>
                    <a:off x="3250" y="3582"/>
                    <a:ext cx="60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23" name="Rectangle 2865"/>
                  <p:cNvSpPr>
                    <a:spLocks noChangeArrowheads="1"/>
                  </p:cNvSpPr>
                  <p:nvPr/>
                </p:nvSpPr>
                <p:spPr bwMode="auto">
                  <a:xfrm>
                    <a:off x="4147" y="3582"/>
                    <a:ext cx="3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24" name="Rectangle 2866"/>
                  <p:cNvSpPr>
                    <a:spLocks noChangeArrowheads="1"/>
                  </p:cNvSpPr>
                  <p:nvPr/>
                </p:nvSpPr>
                <p:spPr bwMode="auto">
                  <a:xfrm>
                    <a:off x="3344" y="3582"/>
                    <a:ext cx="510"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25" name="Rectangle 2867"/>
                  <p:cNvSpPr>
                    <a:spLocks noChangeArrowheads="1"/>
                  </p:cNvSpPr>
                  <p:nvPr/>
                </p:nvSpPr>
                <p:spPr bwMode="auto">
                  <a:xfrm>
                    <a:off x="4147" y="3582"/>
                    <a:ext cx="3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26" name="Rectangle 2868"/>
                  <p:cNvSpPr>
                    <a:spLocks noChangeArrowheads="1"/>
                  </p:cNvSpPr>
                  <p:nvPr/>
                </p:nvSpPr>
                <p:spPr bwMode="auto">
                  <a:xfrm>
                    <a:off x="3406" y="3583"/>
                    <a:ext cx="44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27" name="Rectangle 2869"/>
                  <p:cNvSpPr>
                    <a:spLocks noChangeArrowheads="1"/>
                  </p:cNvSpPr>
                  <p:nvPr/>
                </p:nvSpPr>
                <p:spPr bwMode="auto">
                  <a:xfrm>
                    <a:off x="4147" y="3583"/>
                    <a:ext cx="2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28" name="Rectangle 2870"/>
                  <p:cNvSpPr>
                    <a:spLocks noChangeArrowheads="1"/>
                  </p:cNvSpPr>
                  <p:nvPr/>
                </p:nvSpPr>
                <p:spPr bwMode="auto">
                  <a:xfrm>
                    <a:off x="3470" y="3584"/>
                    <a:ext cx="38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29" name="Rectangle 2871"/>
                  <p:cNvSpPr>
                    <a:spLocks noChangeArrowheads="1"/>
                  </p:cNvSpPr>
                  <p:nvPr/>
                </p:nvSpPr>
                <p:spPr bwMode="auto">
                  <a:xfrm>
                    <a:off x="4147" y="3584"/>
                    <a:ext cx="2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30" name="Rectangle 2872"/>
                  <p:cNvSpPr>
                    <a:spLocks noChangeArrowheads="1"/>
                  </p:cNvSpPr>
                  <p:nvPr/>
                </p:nvSpPr>
                <p:spPr bwMode="auto">
                  <a:xfrm>
                    <a:off x="3534" y="3585"/>
                    <a:ext cx="31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31" name="Rectangle 2873"/>
                  <p:cNvSpPr>
                    <a:spLocks noChangeArrowheads="1"/>
                  </p:cNvSpPr>
                  <p:nvPr/>
                </p:nvSpPr>
                <p:spPr bwMode="auto">
                  <a:xfrm>
                    <a:off x="4147" y="3585"/>
                    <a:ext cx="2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32" name="Rectangle 2874"/>
                  <p:cNvSpPr>
                    <a:spLocks noChangeArrowheads="1"/>
                  </p:cNvSpPr>
                  <p:nvPr/>
                </p:nvSpPr>
                <p:spPr bwMode="auto">
                  <a:xfrm>
                    <a:off x="3599" y="3586"/>
                    <a:ext cx="25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33" name="Rectangle 2875"/>
                  <p:cNvSpPr>
                    <a:spLocks noChangeArrowheads="1"/>
                  </p:cNvSpPr>
                  <p:nvPr/>
                </p:nvSpPr>
                <p:spPr bwMode="auto">
                  <a:xfrm>
                    <a:off x="4147" y="3586"/>
                    <a:ext cx="2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34" name="Rectangle 2876"/>
                  <p:cNvSpPr>
                    <a:spLocks noChangeArrowheads="1"/>
                  </p:cNvSpPr>
                  <p:nvPr/>
                </p:nvSpPr>
                <p:spPr bwMode="auto">
                  <a:xfrm>
                    <a:off x="3702" y="3587"/>
                    <a:ext cx="14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35" name="Rectangle 2877"/>
                  <p:cNvSpPr>
                    <a:spLocks noChangeArrowheads="1"/>
                  </p:cNvSpPr>
                  <p:nvPr/>
                </p:nvSpPr>
                <p:spPr bwMode="auto">
                  <a:xfrm>
                    <a:off x="4147" y="3587"/>
                    <a:ext cx="2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36" name="Rectangle 2878"/>
                  <p:cNvSpPr>
                    <a:spLocks noChangeArrowheads="1"/>
                  </p:cNvSpPr>
                  <p:nvPr/>
                </p:nvSpPr>
                <p:spPr bwMode="auto">
                  <a:xfrm>
                    <a:off x="3775" y="3587"/>
                    <a:ext cx="7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37" name="Rectangle 2879"/>
                  <p:cNvSpPr>
                    <a:spLocks noChangeArrowheads="1"/>
                  </p:cNvSpPr>
                  <p:nvPr/>
                </p:nvSpPr>
                <p:spPr bwMode="auto">
                  <a:xfrm>
                    <a:off x="4147" y="3587"/>
                    <a:ext cx="2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38" name="Rectangle 2880"/>
                  <p:cNvSpPr>
                    <a:spLocks noChangeArrowheads="1"/>
                  </p:cNvSpPr>
                  <p:nvPr/>
                </p:nvSpPr>
                <p:spPr bwMode="auto">
                  <a:xfrm>
                    <a:off x="4147" y="3588"/>
                    <a:ext cx="22"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39" name="Rectangle 2881"/>
                  <p:cNvSpPr>
                    <a:spLocks noChangeArrowheads="1"/>
                  </p:cNvSpPr>
                  <p:nvPr/>
                </p:nvSpPr>
                <p:spPr bwMode="auto">
                  <a:xfrm>
                    <a:off x="4147" y="3589"/>
                    <a:ext cx="2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40" name="Rectangle 2882"/>
                  <p:cNvSpPr>
                    <a:spLocks noChangeArrowheads="1"/>
                  </p:cNvSpPr>
                  <p:nvPr/>
                </p:nvSpPr>
                <p:spPr bwMode="auto">
                  <a:xfrm>
                    <a:off x="4147" y="3590"/>
                    <a:ext cx="1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41" name="Rectangle 2883"/>
                  <p:cNvSpPr>
                    <a:spLocks noChangeArrowheads="1"/>
                  </p:cNvSpPr>
                  <p:nvPr/>
                </p:nvSpPr>
                <p:spPr bwMode="auto">
                  <a:xfrm>
                    <a:off x="4147" y="3591"/>
                    <a:ext cx="18"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42" name="Rectangle 2884"/>
                  <p:cNvSpPr>
                    <a:spLocks noChangeArrowheads="1"/>
                  </p:cNvSpPr>
                  <p:nvPr/>
                </p:nvSpPr>
                <p:spPr bwMode="auto">
                  <a:xfrm>
                    <a:off x="4147" y="3591"/>
                    <a:ext cx="1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43" name="Rectangle 2885"/>
                  <p:cNvSpPr>
                    <a:spLocks noChangeArrowheads="1"/>
                  </p:cNvSpPr>
                  <p:nvPr/>
                </p:nvSpPr>
                <p:spPr bwMode="auto">
                  <a:xfrm>
                    <a:off x="4147" y="3592"/>
                    <a:ext cx="16"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44" name="Rectangle 2886"/>
                  <p:cNvSpPr>
                    <a:spLocks noChangeArrowheads="1"/>
                  </p:cNvSpPr>
                  <p:nvPr/>
                </p:nvSpPr>
                <p:spPr bwMode="auto">
                  <a:xfrm>
                    <a:off x="4147" y="3593"/>
                    <a:ext cx="14"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45" name="Rectangle 2887"/>
                  <p:cNvSpPr>
                    <a:spLocks noChangeArrowheads="1"/>
                  </p:cNvSpPr>
                  <p:nvPr/>
                </p:nvSpPr>
                <p:spPr bwMode="auto">
                  <a:xfrm>
                    <a:off x="4147" y="3594"/>
                    <a:ext cx="13"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46" name="Rectangle 2888"/>
                  <p:cNvSpPr>
                    <a:spLocks noChangeArrowheads="1"/>
                  </p:cNvSpPr>
                  <p:nvPr/>
                </p:nvSpPr>
                <p:spPr bwMode="auto">
                  <a:xfrm>
                    <a:off x="4147" y="3595"/>
                    <a:ext cx="11"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47" name="Rectangle 2889"/>
                  <p:cNvSpPr>
                    <a:spLocks noChangeArrowheads="1"/>
                  </p:cNvSpPr>
                  <p:nvPr/>
                </p:nvSpPr>
                <p:spPr bwMode="auto">
                  <a:xfrm>
                    <a:off x="4147" y="3596"/>
                    <a:ext cx="9"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48" name="Rectangle 2890"/>
                  <p:cNvSpPr>
                    <a:spLocks noChangeArrowheads="1"/>
                  </p:cNvSpPr>
                  <p:nvPr/>
                </p:nvSpPr>
                <p:spPr bwMode="auto">
                  <a:xfrm>
                    <a:off x="4148" y="3596"/>
                    <a:ext cx="7" cy="1"/>
                  </a:xfrm>
                  <a:prstGeom prst="rect">
                    <a:avLst/>
                  </a:prstGeom>
                  <a:solidFill>
                    <a:srgbClr val="007878"/>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49" name="Freeform 2891"/>
                  <p:cNvSpPr>
                    <a:spLocks noEditPoints="1"/>
                  </p:cNvSpPr>
                  <p:nvPr/>
                </p:nvSpPr>
                <p:spPr bwMode="auto">
                  <a:xfrm>
                    <a:off x="2857" y="3072"/>
                    <a:ext cx="1450" cy="525"/>
                  </a:xfrm>
                  <a:custGeom>
                    <a:avLst/>
                    <a:gdLst>
                      <a:gd name="T0" fmla="*/ 956 w 2901"/>
                      <a:gd name="T1" fmla="*/ 211 h 1050"/>
                      <a:gd name="T2" fmla="*/ 1012 w 2901"/>
                      <a:gd name="T3" fmla="*/ 398 h 1050"/>
                      <a:gd name="T4" fmla="*/ 1201 w 2901"/>
                      <a:gd name="T5" fmla="*/ 406 h 1050"/>
                      <a:gd name="T6" fmla="*/ 1624 w 2901"/>
                      <a:gd name="T7" fmla="*/ 423 h 1050"/>
                      <a:gd name="T8" fmla="*/ 1767 w 2901"/>
                      <a:gd name="T9" fmla="*/ 429 h 1050"/>
                      <a:gd name="T10" fmla="*/ 1826 w 2901"/>
                      <a:gd name="T11" fmla="*/ 428 h 1050"/>
                      <a:gd name="T12" fmla="*/ 1826 w 2901"/>
                      <a:gd name="T13" fmla="*/ 365 h 1050"/>
                      <a:gd name="T14" fmla="*/ 1741 w 2901"/>
                      <a:gd name="T15" fmla="*/ 295 h 1050"/>
                      <a:gd name="T16" fmla="*/ 1499 w 2901"/>
                      <a:gd name="T17" fmla="*/ 133 h 1050"/>
                      <a:gd name="T18" fmla="*/ 1387 w 2901"/>
                      <a:gd name="T19" fmla="*/ 85 h 1050"/>
                      <a:gd name="T20" fmla="*/ 1122 w 2901"/>
                      <a:gd name="T21" fmla="*/ 59 h 1050"/>
                      <a:gd name="T22" fmla="*/ 851 w 2901"/>
                      <a:gd name="T23" fmla="*/ 213 h 1050"/>
                      <a:gd name="T24" fmla="*/ 461 w 2901"/>
                      <a:gd name="T25" fmla="*/ 390 h 1050"/>
                      <a:gd name="T26" fmla="*/ 125 w 2901"/>
                      <a:gd name="T27" fmla="*/ 380 h 1050"/>
                      <a:gd name="T28" fmla="*/ 116 w 2901"/>
                      <a:gd name="T29" fmla="*/ 334 h 1050"/>
                      <a:gd name="T30" fmla="*/ 277 w 2901"/>
                      <a:gd name="T31" fmla="*/ 182 h 1050"/>
                      <a:gd name="T32" fmla="*/ 530 w 2901"/>
                      <a:gd name="T33" fmla="*/ 77 h 1050"/>
                      <a:gd name="T34" fmla="*/ 795 w 2901"/>
                      <a:gd name="T35" fmla="*/ 54 h 1050"/>
                      <a:gd name="T36" fmla="*/ 359 w 2901"/>
                      <a:gd name="T37" fmla="*/ 66 h 1050"/>
                      <a:gd name="T38" fmla="*/ 190 w 2901"/>
                      <a:gd name="T39" fmla="*/ 198 h 1050"/>
                      <a:gd name="T40" fmla="*/ 60 w 2901"/>
                      <a:gd name="T41" fmla="*/ 318 h 1050"/>
                      <a:gd name="T42" fmla="*/ 9 w 2901"/>
                      <a:gd name="T43" fmla="*/ 418 h 1050"/>
                      <a:gd name="T44" fmla="*/ 2 w 2901"/>
                      <a:gd name="T45" fmla="*/ 542 h 1050"/>
                      <a:gd name="T46" fmla="*/ 2 w 2901"/>
                      <a:gd name="T47" fmla="*/ 909 h 1050"/>
                      <a:gd name="T48" fmla="*/ 41 w 2901"/>
                      <a:gd name="T49" fmla="*/ 955 h 1050"/>
                      <a:gd name="T50" fmla="*/ 111 w 2901"/>
                      <a:gd name="T51" fmla="*/ 962 h 1050"/>
                      <a:gd name="T52" fmla="*/ 96 w 2901"/>
                      <a:gd name="T53" fmla="*/ 941 h 1050"/>
                      <a:gd name="T54" fmla="*/ 65 w 2901"/>
                      <a:gd name="T55" fmla="*/ 829 h 1050"/>
                      <a:gd name="T56" fmla="*/ 143 w 2901"/>
                      <a:gd name="T57" fmla="*/ 713 h 1050"/>
                      <a:gd name="T58" fmla="*/ 343 w 2901"/>
                      <a:gd name="T59" fmla="*/ 677 h 1050"/>
                      <a:gd name="T60" fmla="*/ 517 w 2901"/>
                      <a:gd name="T61" fmla="*/ 800 h 1050"/>
                      <a:gd name="T62" fmla="*/ 553 w 2901"/>
                      <a:gd name="T63" fmla="*/ 937 h 1050"/>
                      <a:gd name="T64" fmla="*/ 571 w 2901"/>
                      <a:gd name="T65" fmla="*/ 1013 h 1050"/>
                      <a:gd name="T66" fmla="*/ 810 w 2901"/>
                      <a:gd name="T67" fmla="*/ 1019 h 1050"/>
                      <a:gd name="T68" fmla="*/ 1420 w 2901"/>
                      <a:gd name="T69" fmla="*/ 1026 h 1050"/>
                      <a:gd name="T70" fmla="*/ 1856 w 2901"/>
                      <a:gd name="T71" fmla="*/ 1031 h 1050"/>
                      <a:gd name="T72" fmla="*/ 1999 w 2901"/>
                      <a:gd name="T73" fmla="*/ 993 h 1050"/>
                      <a:gd name="T74" fmla="*/ 2017 w 2901"/>
                      <a:gd name="T75" fmla="*/ 877 h 1050"/>
                      <a:gd name="T76" fmla="*/ 2101 w 2901"/>
                      <a:gd name="T77" fmla="*/ 731 h 1050"/>
                      <a:gd name="T78" fmla="*/ 2307 w 2901"/>
                      <a:gd name="T79" fmla="*/ 659 h 1050"/>
                      <a:gd name="T80" fmla="*/ 2475 w 2901"/>
                      <a:gd name="T81" fmla="*/ 711 h 1050"/>
                      <a:gd name="T82" fmla="*/ 2565 w 2901"/>
                      <a:gd name="T83" fmla="*/ 865 h 1050"/>
                      <a:gd name="T84" fmla="*/ 2582 w 2901"/>
                      <a:gd name="T85" fmla="*/ 1047 h 1050"/>
                      <a:gd name="T86" fmla="*/ 2654 w 2901"/>
                      <a:gd name="T87" fmla="*/ 1013 h 1050"/>
                      <a:gd name="T88" fmla="*/ 2850 w 2901"/>
                      <a:gd name="T89" fmla="*/ 854 h 1050"/>
                      <a:gd name="T90" fmla="*/ 2901 w 2901"/>
                      <a:gd name="T91" fmla="*/ 803 h 1050"/>
                      <a:gd name="T92" fmla="*/ 2878 w 2901"/>
                      <a:gd name="T93" fmla="*/ 673 h 1050"/>
                      <a:gd name="T94" fmla="*/ 2792 w 2901"/>
                      <a:gd name="T95" fmla="*/ 533 h 1050"/>
                      <a:gd name="T96" fmla="*/ 2609 w 2901"/>
                      <a:gd name="T97" fmla="*/ 454 h 1050"/>
                      <a:gd name="T98" fmla="*/ 2447 w 2901"/>
                      <a:gd name="T99" fmla="*/ 415 h 1050"/>
                      <a:gd name="T100" fmla="*/ 2030 w 2901"/>
                      <a:gd name="T101" fmla="*/ 323 h 1050"/>
                      <a:gd name="T102" fmla="*/ 1971 w 2901"/>
                      <a:gd name="T103" fmla="*/ 360 h 1050"/>
                      <a:gd name="T104" fmla="*/ 1876 w 2901"/>
                      <a:gd name="T105" fmla="*/ 323 h 1050"/>
                      <a:gd name="T106" fmla="*/ 1655 w 2901"/>
                      <a:gd name="T107" fmla="*/ 161 h 1050"/>
                      <a:gd name="T108" fmla="*/ 1557 w 2901"/>
                      <a:gd name="T109" fmla="*/ 95 h 1050"/>
                      <a:gd name="T110" fmla="*/ 1507 w 2901"/>
                      <a:gd name="T111" fmla="*/ 57 h 1050"/>
                      <a:gd name="T112" fmla="*/ 1568 w 2901"/>
                      <a:gd name="T113" fmla="*/ 51 h 1050"/>
                      <a:gd name="T114" fmla="*/ 1535 w 2901"/>
                      <a:gd name="T115" fmla="*/ 43 h 1050"/>
                      <a:gd name="T116" fmla="*/ 1328 w 2901"/>
                      <a:gd name="T117" fmla="*/ 10 h 1050"/>
                      <a:gd name="T118" fmla="*/ 1078 w 2901"/>
                      <a:gd name="T119" fmla="*/ 0 h 1050"/>
                      <a:gd name="T120" fmla="*/ 757 w 2901"/>
                      <a:gd name="T121" fmla="*/ 13 h 1050"/>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901"/>
                      <a:gd name="T184" fmla="*/ 0 h 1050"/>
                      <a:gd name="T185" fmla="*/ 2901 w 2901"/>
                      <a:gd name="T186" fmla="*/ 1050 h 1050"/>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901" h="1050">
                        <a:moveTo>
                          <a:pt x="973" y="54"/>
                        </a:moveTo>
                        <a:lnTo>
                          <a:pt x="968" y="90"/>
                        </a:lnTo>
                        <a:lnTo>
                          <a:pt x="963" y="128"/>
                        </a:lnTo>
                        <a:lnTo>
                          <a:pt x="958" y="169"/>
                        </a:lnTo>
                        <a:lnTo>
                          <a:pt x="956" y="211"/>
                        </a:lnTo>
                        <a:lnTo>
                          <a:pt x="956" y="301"/>
                        </a:lnTo>
                        <a:lnTo>
                          <a:pt x="963" y="397"/>
                        </a:lnTo>
                        <a:lnTo>
                          <a:pt x="981" y="397"/>
                        </a:lnTo>
                        <a:lnTo>
                          <a:pt x="994" y="398"/>
                        </a:lnTo>
                        <a:lnTo>
                          <a:pt x="1012" y="398"/>
                        </a:lnTo>
                        <a:lnTo>
                          <a:pt x="1032" y="400"/>
                        </a:lnTo>
                        <a:lnTo>
                          <a:pt x="1055" y="400"/>
                        </a:lnTo>
                        <a:lnTo>
                          <a:pt x="1080" y="401"/>
                        </a:lnTo>
                        <a:lnTo>
                          <a:pt x="1137" y="403"/>
                        </a:lnTo>
                        <a:lnTo>
                          <a:pt x="1201" y="406"/>
                        </a:lnTo>
                        <a:lnTo>
                          <a:pt x="1270" y="408"/>
                        </a:lnTo>
                        <a:lnTo>
                          <a:pt x="1344" y="411"/>
                        </a:lnTo>
                        <a:lnTo>
                          <a:pt x="1491" y="418"/>
                        </a:lnTo>
                        <a:lnTo>
                          <a:pt x="1560" y="419"/>
                        </a:lnTo>
                        <a:lnTo>
                          <a:pt x="1624" y="423"/>
                        </a:lnTo>
                        <a:lnTo>
                          <a:pt x="1682" y="426"/>
                        </a:lnTo>
                        <a:lnTo>
                          <a:pt x="1706" y="426"/>
                        </a:lnTo>
                        <a:lnTo>
                          <a:pt x="1729" y="428"/>
                        </a:lnTo>
                        <a:lnTo>
                          <a:pt x="1749" y="429"/>
                        </a:lnTo>
                        <a:lnTo>
                          <a:pt x="1767" y="429"/>
                        </a:lnTo>
                        <a:lnTo>
                          <a:pt x="1780" y="431"/>
                        </a:lnTo>
                        <a:lnTo>
                          <a:pt x="1790" y="431"/>
                        </a:lnTo>
                        <a:lnTo>
                          <a:pt x="1805" y="431"/>
                        </a:lnTo>
                        <a:lnTo>
                          <a:pt x="1817" y="429"/>
                        </a:lnTo>
                        <a:lnTo>
                          <a:pt x="1826" y="428"/>
                        </a:lnTo>
                        <a:lnTo>
                          <a:pt x="1835" y="423"/>
                        </a:lnTo>
                        <a:lnTo>
                          <a:pt x="1843" y="413"/>
                        </a:lnTo>
                        <a:lnTo>
                          <a:pt x="1845" y="398"/>
                        </a:lnTo>
                        <a:lnTo>
                          <a:pt x="1838" y="382"/>
                        </a:lnTo>
                        <a:lnTo>
                          <a:pt x="1826" y="365"/>
                        </a:lnTo>
                        <a:lnTo>
                          <a:pt x="1810" y="347"/>
                        </a:lnTo>
                        <a:lnTo>
                          <a:pt x="1790" y="331"/>
                        </a:lnTo>
                        <a:lnTo>
                          <a:pt x="1777" y="321"/>
                        </a:lnTo>
                        <a:lnTo>
                          <a:pt x="1761" y="310"/>
                        </a:lnTo>
                        <a:lnTo>
                          <a:pt x="1741" y="295"/>
                        </a:lnTo>
                        <a:lnTo>
                          <a:pt x="1718" y="279"/>
                        </a:lnTo>
                        <a:lnTo>
                          <a:pt x="1665" y="243"/>
                        </a:lnTo>
                        <a:lnTo>
                          <a:pt x="1609" y="205"/>
                        </a:lnTo>
                        <a:lnTo>
                          <a:pt x="1552" y="167"/>
                        </a:lnTo>
                        <a:lnTo>
                          <a:pt x="1499" y="133"/>
                        </a:lnTo>
                        <a:lnTo>
                          <a:pt x="1474" y="120"/>
                        </a:lnTo>
                        <a:lnTo>
                          <a:pt x="1453" y="108"/>
                        </a:lnTo>
                        <a:lnTo>
                          <a:pt x="1433" y="98"/>
                        </a:lnTo>
                        <a:lnTo>
                          <a:pt x="1418" y="93"/>
                        </a:lnTo>
                        <a:lnTo>
                          <a:pt x="1387" y="85"/>
                        </a:lnTo>
                        <a:lnTo>
                          <a:pt x="1348" y="79"/>
                        </a:lnTo>
                        <a:lnTo>
                          <a:pt x="1302" y="72"/>
                        </a:lnTo>
                        <a:lnTo>
                          <a:pt x="1249" y="67"/>
                        </a:lnTo>
                        <a:lnTo>
                          <a:pt x="1188" y="62"/>
                        </a:lnTo>
                        <a:lnTo>
                          <a:pt x="1122" y="59"/>
                        </a:lnTo>
                        <a:lnTo>
                          <a:pt x="1050" y="56"/>
                        </a:lnTo>
                        <a:lnTo>
                          <a:pt x="973" y="54"/>
                        </a:lnTo>
                        <a:close/>
                        <a:moveTo>
                          <a:pt x="872" y="51"/>
                        </a:moveTo>
                        <a:lnTo>
                          <a:pt x="861" y="131"/>
                        </a:lnTo>
                        <a:lnTo>
                          <a:pt x="851" y="213"/>
                        </a:lnTo>
                        <a:lnTo>
                          <a:pt x="844" y="300"/>
                        </a:lnTo>
                        <a:lnTo>
                          <a:pt x="839" y="390"/>
                        </a:lnTo>
                        <a:lnTo>
                          <a:pt x="802" y="392"/>
                        </a:lnTo>
                        <a:lnTo>
                          <a:pt x="566" y="392"/>
                        </a:lnTo>
                        <a:lnTo>
                          <a:pt x="461" y="390"/>
                        </a:lnTo>
                        <a:lnTo>
                          <a:pt x="356" y="387"/>
                        </a:lnTo>
                        <a:lnTo>
                          <a:pt x="255" y="383"/>
                        </a:lnTo>
                        <a:lnTo>
                          <a:pt x="209" y="382"/>
                        </a:lnTo>
                        <a:lnTo>
                          <a:pt x="167" y="382"/>
                        </a:lnTo>
                        <a:lnTo>
                          <a:pt x="125" y="380"/>
                        </a:lnTo>
                        <a:lnTo>
                          <a:pt x="91" y="379"/>
                        </a:lnTo>
                        <a:lnTo>
                          <a:pt x="92" y="370"/>
                        </a:lnTo>
                        <a:lnTo>
                          <a:pt x="97" y="360"/>
                        </a:lnTo>
                        <a:lnTo>
                          <a:pt x="106" y="349"/>
                        </a:lnTo>
                        <a:lnTo>
                          <a:pt x="116" y="334"/>
                        </a:lnTo>
                        <a:lnTo>
                          <a:pt x="130" y="318"/>
                        </a:lnTo>
                        <a:lnTo>
                          <a:pt x="147" y="301"/>
                        </a:lnTo>
                        <a:lnTo>
                          <a:pt x="185" y="264"/>
                        </a:lnTo>
                        <a:lnTo>
                          <a:pt x="229" y="223"/>
                        </a:lnTo>
                        <a:lnTo>
                          <a:pt x="277" y="182"/>
                        </a:lnTo>
                        <a:lnTo>
                          <a:pt x="326" y="143"/>
                        </a:lnTo>
                        <a:lnTo>
                          <a:pt x="375" y="107"/>
                        </a:lnTo>
                        <a:lnTo>
                          <a:pt x="412" y="98"/>
                        </a:lnTo>
                        <a:lnTo>
                          <a:pt x="449" y="90"/>
                        </a:lnTo>
                        <a:lnTo>
                          <a:pt x="530" y="77"/>
                        </a:lnTo>
                        <a:lnTo>
                          <a:pt x="614" y="67"/>
                        </a:lnTo>
                        <a:lnTo>
                          <a:pt x="693" y="59"/>
                        </a:lnTo>
                        <a:lnTo>
                          <a:pt x="729" y="57"/>
                        </a:lnTo>
                        <a:lnTo>
                          <a:pt x="764" y="56"/>
                        </a:lnTo>
                        <a:lnTo>
                          <a:pt x="795" y="54"/>
                        </a:lnTo>
                        <a:lnTo>
                          <a:pt x="821" y="52"/>
                        </a:lnTo>
                        <a:lnTo>
                          <a:pt x="843" y="51"/>
                        </a:lnTo>
                        <a:lnTo>
                          <a:pt x="872" y="51"/>
                        </a:lnTo>
                        <a:close/>
                        <a:moveTo>
                          <a:pt x="377" y="56"/>
                        </a:moveTo>
                        <a:lnTo>
                          <a:pt x="359" y="66"/>
                        </a:lnTo>
                        <a:lnTo>
                          <a:pt x="339" y="79"/>
                        </a:lnTo>
                        <a:lnTo>
                          <a:pt x="316" y="95"/>
                        </a:lnTo>
                        <a:lnTo>
                          <a:pt x="293" y="113"/>
                        </a:lnTo>
                        <a:lnTo>
                          <a:pt x="242" y="154"/>
                        </a:lnTo>
                        <a:lnTo>
                          <a:pt x="190" y="198"/>
                        </a:lnTo>
                        <a:lnTo>
                          <a:pt x="139" y="244"/>
                        </a:lnTo>
                        <a:lnTo>
                          <a:pt x="116" y="265"/>
                        </a:lnTo>
                        <a:lnTo>
                          <a:pt x="94" y="285"/>
                        </a:lnTo>
                        <a:lnTo>
                          <a:pt x="76" y="303"/>
                        </a:lnTo>
                        <a:lnTo>
                          <a:pt x="60" y="318"/>
                        </a:lnTo>
                        <a:lnTo>
                          <a:pt x="48" y="331"/>
                        </a:lnTo>
                        <a:lnTo>
                          <a:pt x="40" y="341"/>
                        </a:lnTo>
                        <a:lnTo>
                          <a:pt x="28" y="359"/>
                        </a:lnTo>
                        <a:lnTo>
                          <a:pt x="20" y="377"/>
                        </a:lnTo>
                        <a:lnTo>
                          <a:pt x="9" y="418"/>
                        </a:lnTo>
                        <a:lnTo>
                          <a:pt x="5" y="436"/>
                        </a:lnTo>
                        <a:lnTo>
                          <a:pt x="4" y="452"/>
                        </a:lnTo>
                        <a:lnTo>
                          <a:pt x="4" y="472"/>
                        </a:lnTo>
                        <a:lnTo>
                          <a:pt x="4" y="510"/>
                        </a:lnTo>
                        <a:lnTo>
                          <a:pt x="2" y="542"/>
                        </a:lnTo>
                        <a:lnTo>
                          <a:pt x="2" y="613"/>
                        </a:lnTo>
                        <a:lnTo>
                          <a:pt x="0" y="644"/>
                        </a:lnTo>
                        <a:lnTo>
                          <a:pt x="0" y="673"/>
                        </a:lnTo>
                        <a:lnTo>
                          <a:pt x="0" y="908"/>
                        </a:lnTo>
                        <a:lnTo>
                          <a:pt x="2" y="909"/>
                        </a:lnTo>
                        <a:lnTo>
                          <a:pt x="5" y="916"/>
                        </a:lnTo>
                        <a:lnTo>
                          <a:pt x="10" y="926"/>
                        </a:lnTo>
                        <a:lnTo>
                          <a:pt x="18" y="936"/>
                        </a:lnTo>
                        <a:lnTo>
                          <a:pt x="28" y="945"/>
                        </a:lnTo>
                        <a:lnTo>
                          <a:pt x="41" y="955"/>
                        </a:lnTo>
                        <a:lnTo>
                          <a:pt x="56" y="962"/>
                        </a:lnTo>
                        <a:lnTo>
                          <a:pt x="73" y="965"/>
                        </a:lnTo>
                        <a:lnTo>
                          <a:pt x="99" y="965"/>
                        </a:lnTo>
                        <a:lnTo>
                          <a:pt x="106" y="963"/>
                        </a:lnTo>
                        <a:lnTo>
                          <a:pt x="111" y="962"/>
                        </a:lnTo>
                        <a:lnTo>
                          <a:pt x="112" y="957"/>
                        </a:lnTo>
                        <a:lnTo>
                          <a:pt x="112" y="955"/>
                        </a:lnTo>
                        <a:lnTo>
                          <a:pt x="111" y="954"/>
                        </a:lnTo>
                        <a:lnTo>
                          <a:pt x="104" y="949"/>
                        </a:lnTo>
                        <a:lnTo>
                          <a:pt x="96" y="941"/>
                        </a:lnTo>
                        <a:lnTo>
                          <a:pt x="86" y="927"/>
                        </a:lnTo>
                        <a:lnTo>
                          <a:pt x="76" y="911"/>
                        </a:lnTo>
                        <a:lnTo>
                          <a:pt x="68" y="890"/>
                        </a:lnTo>
                        <a:lnTo>
                          <a:pt x="65" y="862"/>
                        </a:lnTo>
                        <a:lnTo>
                          <a:pt x="65" y="829"/>
                        </a:lnTo>
                        <a:lnTo>
                          <a:pt x="68" y="811"/>
                        </a:lnTo>
                        <a:lnTo>
                          <a:pt x="73" y="795"/>
                        </a:lnTo>
                        <a:lnTo>
                          <a:pt x="89" y="764"/>
                        </a:lnTo>
                        <a:lnTo>
                          <a:pt x="114" y="736"/>
                        </a:lnTo>
                        <a:lnTo>
                          <a:pt x="143" y="713"/>
                        </a:lnTo>
                        <a:lnTo>
                          <a:pt x="178" y="693"/>
                        </a:lnTo>
                        <a:lnTo>
                          <a:pt x="218" y="680"/>
                        </a:lnTo>
                        <a:lnTo>
                          <a:pt x="259" y="672"/>
                        </a:lnTo>
                        <a:lnTo>
                          <a:pt x="300" y="670"/>
                        </a:lnTo>
                        <a:lnTo>
                          <a:pt x="343" y="677"/>
                        </a:lnTo>
                        <a:lnTo>
                          <a:pt x="387" y="690"/>
                        </a:lnTo>
                        <a:lnTo>
                          <a:pt x="430" y="711"/>
                        </a:lnTo>
                        <a:lnTo>
                          <a:pt x="469" y="741"/>
                        </a:lnTo>
                        <a:lnTo>
                          <a:pt x="502" y="777"/>
                        </a:lnTo>
                        <a:lnTo>
                          <a:pt x="517" y="800"/>
                        </a:lnTo>
                        <a:lnTo>
                          <a:pt x="530" y="823"/>
                        </a:lnTo>
                        <a:lnTo>
                          <a:pt x="540" y="849"/>
                        </a:lnTo>
                        <a:lnTo>
                          <a:pt x="547" y="875"/>
                        </a:lnTo>
                        <a:lnTo>
                          <a:pt x="551" y="906"/>
                        </a:lnTo>
                        <a:lnTo>
                          <a:pt x="553" y="937"/>
                        </a:lnTo>
                        <a:lnTo>
                          <a:pt x="553" y="950"/>
                        </a:lnTo>
                        <a:lnTo>
                          <a:pt x="556" y="977"/>
                        </a:lnTo>
                        <a:lnTo>
                          <a:pt x="560" y="991"/>
                        </a:lnTo>
                        <a:lnTo>
                          <a:pt x="565" y="1004"/>
                        </a:lnTo>
                        <a:lnTo>
                          <a:pt x="571" y="1013"/>
                        </a:lnTo>
                        <a:lnTo>
                          <a:pt x="579" y="1016"/>
                        </a:lnTo>
                        <a:lnTo>
                          <a:pt x="647" y="1016"/>
                        </a:lnTo>
                        <a:lnTo>
                          <a:pt x="680" y="1018"/>
                        </a:lnTo>
                        <a:lnTo>
                          <a:pt x="762" y="1018"/>
                        </a:lnTo>
                        <a:lnTo>
                          <a:pt x="810" y="1019"/>
                        </a:lnTo>
                        <a:lnTo>
                          <a:pt x="917" y="1019"/>
                        </a:lnTo>
                        <a:lnTo>
                          <a:pt x="1035" y="1021"/>
                        </a:lnTo>
                        <a:lnTo>
                          <a:pt x="1162" y="1022"/>
                        </a:lnTo>
                        <a:lnTo>
                          <a:pt x="1292" y="1024"/>
                        </a:lnTo>
                        <a:lnTo>
                          <a:pt x="1420" y="1026"/>
                        </a:lnTo>
                        <a:lnTo>
                          <a:pt x="1547" y="1027"/>
                        </a:lnTo>
                        <a:lnTo>
                          <a:pt x="1664" y="1027"/>
                        </a:lnTo>
                        <a:lnTo>
                          <a:pt x="1718" y="1029"/>
                        </a:lnTo>
                        <a:lnTo>
                          <a:pt x="1815" y="1029"/>
                        </a:lnTo>
                        <a:lnTo>
                          <a:pt x="1856" y="1031"/>
                        </a:lnTo>
                        <a:lnTo>
                          <a:pt x="1984" y="1031"/>
                        </a:lnTo>
                        <a:lnTo>
                          <a:pt x="1986" y="1027"/>
                        </a:lnTo>
                        <a:lnTo>
                          <a:pt x="1993" y="1021"/>
                        </a:lnTo>
                        <a:lnTo>
                          <a:pt x="1998" y="1009"/>
                        </a:lnTo>
                        <a:lnTo>
                          <a:pt x="1999" y="993"/>
                        </a:lnTo>
                        <a:lnTo>
                          <a:pt x="1999" y="972"/>
                        </a:lnTo>
                        <a:lnTo>
                          <a:pt x="2001" y="954"/>
                        </a:lnTo>
                        <a:lnTo>
                          <a:pt x="2004" y="931"/>
                        </a:lnTo>
                        <a:lnTo>
                          <a:pt x="2009" y="904"/>
                        </a:lnTo>
                        <a:lnTo>
                          <a:pt x="2017" y="877"/>
                        </a:lnTo>
                        <a:lnTo>
                          <a:pt x="2027" y="847"/>
                        </a:lnTo>
                        <a:lnTo>
                          <a:pt x="2040" y="816"/>
                        </a:lnTo>
                        <a:lnTo>
                          <a:pt x="2057" y="787"/>
                        </a:lnTo>
                        <a:lnTo>
                          <a:pt x="2076" y="759"/>
                        </a:lnTo>
                        <a:lnTo>
                          <a:pt x="2101" y="731"/>
                        </a:lnTo>
                        <a:lnTo>
                          <a:pt x="2131" y="708"/>
                        </a:lnTo>
                        <a:lnTo>
                          <a:pt x="2165" y="688"/>
                        </a:lnTo>
                        <a:lnTo>
                          <a:pt x="2206" y="672"/>
                        </a:lnTo>
                        <a:lnTo>
                          <a:pt x="2254" y="662"/>
                        </a:lnTo>
                        <a:lnTo>
                          <a:pt x="2307" y="659"/>
                        </a:lnTo>
                        <a:lnTo>
                          <a:pt x="2333" y="660"/>
                        </a:lnTo>
                        <a:lnTo>
                          <a:pt x="2358" y="662"/>
                        </a:lnTo>
                        <a:lnTo>
                          <a:pt x="2404" y="673"/>
                        </a:lnTo>
                        <a:lnTo>
                          <a:pt x="2442" y="690"/>
                        </a:lnTo>
                        <a:lnTo>
                          <a:pt x="2475" y="711"/>
                        </a:lnTo>
                        <a:lnTo>
                          <a:pt x="2501" y="737"/>
                        </a:lnTo>
                        <a:lnTo>
                          <a:pt x="2524" y="767"/>
                        </a:lnTo>
                        <a:lnTo>
                          <a:pt x="2542" y="798"/>
                        </a:lnTo>
                        <a:lnTo>
                          <a:pt x="2555" y="832"/>
                        </a:lnTo>
                        <a:lnTo>
                          <a:pt x="2565" y="865"/>
                        </a:lnTo>
                        <a:lnTo>
                          <a:pt x="2573" y="900"/>
                        </a:lnTo>
                        <a:lnTo>
                          <a:pt x="2578" y="931"/>
                        </a:lnTo>
                        <a:lnTo>
                          <a:pt x="2582" y="962"/>
                        </a:lnTo>
                        <a:lnTo>
                          <a:pt x="2582" y="1044"/>
                        </a:lnTo>
                        <a:lnTo>
                          <a:pt x="2582" y="1047"/>
                        </a:lnTo>
                        <a:lnTo>
                          <a:pt x="2585" y="1050"/>
                        </a:lnTo>
                        <a:lnTo>
                          <a:pt x="2595" y="1049"/>
                        </a:lnTo>
                        <a:lnTo>
                          <a:pt x="2609" y="1042"/>
                        </a:lnTo>
                        <a:lnTo>
                          <a:pt x="2629" y="1029"/>
                        </a:lnTo>
                        <a:lnTo>
                          <a:pt x="2654" y="1013"/>
                        </a:lnTo>
                        <a:lnTo>
                          <a:pt x="2682" y="993"/>
                        </a:lnTo>
                        <a:lnTo>
                          <a:pt x="2739" y="947"/>
                        </a:lnTo>
                        <a:lnTo>
                          <a:pt x="2799" y="898"/>
                        </a:lnTo>
                        <a:lnTo>
                          <a:pt x="2827" y="875"/>
                        </a:lnTo>
                        <a:lnTo>
                          <a:pt x="2850" y="854"/>
                        </a:lnTo>
                        <a:lnTo>
                          <a:pt x="2871" y="836"/>
                        </a:lnTo>
                        <a:lnTo>
                          <a:pt x="2888" y="823"/>
                        </a:lnTo>
                        <a:lnTo>
                          <a:pt x="2897" y="813"/>
                        </a:lnTo>
                        <a:lnTo>
                          <a:pt x="2901" y="809"/>
                        </a:lnTo>
                        <a:lnTo>
                          <a:pt x="2901" y="803"/>
                        </a:lnTo>
                        <a:lnTo>
                          <a:pt x="2899" y="788"/>
                        </a:lnTo>
                        <a:lnTo>
                          <a:pt x="2896" y="767"/>
                        </a:lnTo>
                        <a:lnTo>
                          <a:pt x="2891" y="739"/>
                        </a:lnTo>
                        <a:lnTo>
                          <a:pt x="2886" y="708"/>
                        </a:lnTo>
                        <a:lnTo>
                          <a:pt x="2878" y="673"/>
                        </a:lnTo>
                        <a:lnTo>
                          <a:pt x="2868" y="641"/>
                        </a:lnTo>
                        <a:lnTo>
                          <a:pt x="2855" y="608"/>
                        </a:lnTo>
                        <a:lnTo>
                          <a:pt x="2838" y="580"/>
                        </a:lnTo>
                        <a:lnTo>
                          <a:pt x="2817" y="555"/>
                        </a:lnTo>
                        <a:lnTo>
                          <a:pt x="2792" y="533"/>
                        </a:lnTo>
                        <a:lnTo>
                          <a:pt x="2766" y="515"/>
                        </a:lnTo>
                        <a:lnTo>
                          <a:pt x="2735" y="496"/>
                        </a:lnTo>
                        <a:lnTo>
                          <a:pt x="2702" y="483"/>
                        </a:lnTo>
                        <a:lnTo>
                          <a:pt x="2631" y="459"/>
                        </a:lnTo>
                        <a:lnTo>
                          <a:pt x="2609" y="454"/>
                        </a:lnTo>
                        <a:lnTo>
                          <a:pt x="2583" y="447"/>
                        </a:lnTo>
                        <a:lnTo>
                          <a:pt x="2554" y="441"/>
                        </a:lnTo>
                        <a:lnTo>
                          <a:pt x="2521" y="433"/>
                        </a:lnTo>
                        <a:lnTo>
                          <a:pt x="2484" y="424"/>
                        </a:lnTo>
                        <a:lnTo>
                          <a:pt x="2447" y="415"/>
                        </a:lnTo>
                        <a:lnTo>
                          <a:pt x="2366" y="395"/>
                        </a:lnTo>
                        <a:lnTo>
                          <a:pt x="2195" y="356"/>
                        </a:lnTo>
                        <a:lnTo>
                          <a:pt x="2111" y="338"/>
                        </a:lnTo>
                        <a:lnTo>
                          <a:pt x="2032" y="321"/>
                        </a:lnTo>
                        <a:lnTo>
                          <a:pt x="2030" y="323"/>
                        </a:lnTo>
                        <a:lnTo>
                          <a:pt x="2029" y="328"/>
                        </a:lnTo>
                        <a:lnTo>
                          <a:pt x="2017" y="341"/>
                        </a:lnTo>
                        <a:lnTo>
                          <a:pt x="1998" y="354"/>
                        </a:lnTo>
                        <a:lnTo>
                          <a:pt x="1984" y="359"/>
                        </a:lnTo>
                        <a:lnTo>
                          <a:pt x="1971" y="360"/>
                        </a:lnTo>
                        <a:lnTo>
                          <a:pt x="1958" y="360"/>
                        </a:lnTo>
                        <a:lnTo>
                          <a:pt x="1943" y="357"/>
                        </a:lnTo>
                        <a:lnTo>
                          <a:pt x="1927" y="351"/>
                        </a:lnTo>
                        <a:lnTo>
                          <a:pt x="1910" y="342"/>
                        </a:lnTo>
                        <a:lnTo>
                          <a:pt x="1876" y="323"/>
                        </a:lnTo>
                        <a:lnTo>
                          <a:pt x="1838" y="295"/>
                        </a:lnTo>
                        <a:lnTo>
                          <a:pt x="1797" y="264"/>
                        </a:lnTo>
                        <a:lnTo>
                          <a:pt x="1752" y="229"/>
                        </a:lnTo>
                        <a:lnTo>
                          <a:pt x="1705" y="195"/>
                        </a:lnTo>
                        <a:lnTo>
                          <a:pt x="1655" y="161"/>
                        </a:lnTo>
                        <a:lnTo>
                          <a:pt x="1631" y="144"/>
                        </a:lnTo>
                        <a:lnTo>
                          <a:pt x="1609" y="129"/>
                        </a:lnTo>
                        <a:lnTo>
                          <a:pt x="1590" y="116"/>
                        </a:lnTo>
                        <a:lnTo>
                          <a:pt x="1571" y="105"/>
                        </a:lnTo>
                        <a:lnTo>
                          <a:pt x="1557" y="95"/>
                        </a:lnTo>
                        <a:lnTo>
                          <a:pt x="1543" y="87"/>
                        </a:lnTo>
                        <a:lnTo>
                          <a:pt x="1532" y="79"/>
                        </a:lnTo>
                        <a:lnTo>
                          <a:pt x="1524" y="72"/>
                        </a:lnTo>
                        <a:lnTo>
                          <a:pt x="1511" y="62"/>
                        </a:lnTo>
                        <a:lnTo>
                          <a:pt x="1507" y="57"/>
                        </a:lnTo>
                        <a:lnTo>
                          <a:pt x="1511" y="54"/>
                        </a:lnTo>
                        <a:lnTo>
                          <a:pt x="1520" y="54"/>
                        </a:lnTo>
                        <a:lnTo>
                          <a:pt x="1543" y="54"/>
                        </a:lnTo>
                        <a:lnTo>
                          <a:pt x="1560" y="52"/>
                        </a:lnTo>
                        <a:lnTo>
                          <a:pt x="1568" y="51"/>
                        </a:lnTo>
                        <a:lnTo>
                          <a:pt x="1571" y="49"/>
                        </a:lnTo>
                        <a:lnTo>
                          <a:pt x="1568" y="49"/>
                        </a:lnTo>
                        <a:lnTo>
                          <a:pt x="1562" y="48"/>
                        </a:lnTo>
                        <a:lnTo>
                          <a:pt x="1550" y="44"/>
                        </a:lnTo>
                        <a:lnTo>
                          <a:pt x="1535" y="43"/>
                        </a:lnTo>
                        <a:lnTo>
                          <a:pt x="1515" y="38"/>
                        </a:lnTo>
                        <a:lnTo>
                          <a:pt x="1494" y="34"/>
                        </a:lnTo>
                        <a:lnTo>
                          <a:pt x="1443" y="26"/>
                        </a:lnTo>
                        <a:lnTo>
                          <a:pt x="1387" y="18"/>
                        </a:lnTo>
                        <a:lnTo>
                          <a:pt x="1328" y="10"/>
                        </a:lnTo>
                        <a:lnTo>
                          <a:pt x="1269" y="5"/>
                        </a:lnTo>
                        <a:lnTo>
                          <a:pt x="1216" y="2"/>
                        </a:lnTo>
                        <a:lnTo>
                          <a:pt x="1188" y="2"/>
                        </a:lnTo>
                        <a:lnTo>
                          <a:pt x="1157" y="0"/>
                        </a:lnTo>
                        <a:lnTo>
                          <a:pt x="1078" y="0"/>
                        </a:lnTo>
                        <a:lnTo>
                          <a:pt x="1032" y="2"/>
                        </a:lnTo>
                        <a:lnTo>
                          <a:pt x="982" y="2"/>
                        </a:lnTo>
                        <a:lnTo>
                          <a:pt x="930" y="3"/>
                        </a:lnTo>
                        <a:lnTo>
                          <a:pt x="874" y="7"/>
                        </a:lnTo>
                        <a:lnTo>
                          <a:pt x="757" y="13"/>
                        </a:lnTo>
                        <a:lnTo>
                          <a:pt x="632" y="23"/>
                        </a:lnTo>
                        <a:lnTo>
                          <a:pt x="505" y="36"/>
                        </a:lnTo>
                        <a:lnTo>
                          <a:pt x="377" y="56"/>
                        </a:lnTo>
                        <a:close/>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5450" name="Freeform 2892"/>
                  <p:cNvSpPr>
                    <a:spLocks/>
                  </p:cNvSpPr>
                  <p:nvPr/>
                </p:nvSpPr>
                <p:spPr bwMode="auto">
                  <a:xfrm>
                    <a:off x="4109" y="3424"/>
                    <a:ext cx="209" cy="173"/>
                  </a:xfrm>
                  <a:custGeom>
                    <a:avLst/>
                    <a:gdLst>
                      <a:gd name="T0" fmla="*/ 0 w 420"/>
                      <a:gd name="T1" fmla="*/ 37 h 345"/>
                      <a:gd name="T2" fmla="*/ 20 w 420"/>
                      <a:gd name="T3" fmla="*/ 37 h 345"/>
                      <a:gd name="T4" fmla="*/ 41 w 420"/>
                      <a:gd name="T5" fmla="*/ 36 h 345"/>
                      <a:gd name="T6" fmla="*/ 92 w 420"/>
                      <a:gd name="T7" fmla="*/ 34 h 345"/>
                      <a:gd name="T8" fmla="*/ 207 w 420"/>
                      <a:gd name="T9" fmla="*/ 29 h 345"/>
                      <a:gd name="T10" fmla="*/ 262 w 420"/>
                      <a:gd name="T11" fmla="*/ 26 h 345"/>
                      <a:gd name="T12" fmla="*/ 309 w 420"/>
                      <a:gd name="T13" fmla="*/ 24 h 345"/>
                      <a:gd name="T14" fmla="*/ 329 w 420"/>
                      <a:gd name="T15" fmla="*/ 23 h 345"/>
                      <a:gd name="T16" fmla="*/ 346 w 420"/>
                      <a:gd name="T17" fmla="*/ 23 h 345"/>
                      <a:gd name="T18" fmla="*/ 357 w 420"/>
                      <a:gd name="T19" fmla="*/ 21 h 345"/>
                      <a:gd name="T20" fmla="*/ 365 w 420"/>
                      <a:gd name="T21" fmla="*/ 21 h 345"/>
                      <a:gd name="T22" fmla="*/ 374 w 420"/>
                      <a:gd name="T23" fmla="*/ 19 h 345"/>
                      <a:gd name="T24" fmla="*/ 380 w 420"/>
                      <a:gd name="T25" fmla="*/ 18 h 345"/>
                      <a:gd name="T26" fmla="*/ 387 w 420"/>
                      <a:gd name="T27" fmla="*/ 13 h 345"/>
                      <a:gd name="T28" fmla="*/ 387 w 420"/>
                      <a:gd name="T29" fmla="*/ 0 h 345"/>
                      <a:gd name="T30" fmla="*/ 390 w 420"/>
                      <a:gd name="T31" fmla="*/ 0 h 345"/>
                      <a:gd name="T32" fmla="*/ 397 w 420"/>
                      <a:gd name="T33" fmla="*/ 1 h 345"/>
                      <a:gd name="T34" fmla="*/ 403 w 420"/>
                      <a:gd name="T35" fmla="*/ 8 h 345"/>
                      <a:gd name="T36" fmla="*/ 407 w 420"/>
                      <a:gd name="T37" fmla="*/ 18 h 345"/>
                      <a:gd name="T38" fmla="*/ 408 w 420"/>
                      <a:gd name="T39" fmla="*/ 26 h 345"/>
                      <a:gd name="T40" fmla="*/ 410 w 420"/>
                      <a:gd name="T41" fmla="*/ 37 h 345"/>
                      <a:gd name="T42" fmla="*/ 415 w 420"/>
                      <a:gd name="T43" fmla="*/ 63 h 345"/>
                      <a:gd name="T44" fmla="*/ 418 w 420"/>
                      <a:gd name="T45" fmla="*/ 90 h 345"/>
                      <a:gd name="T46" fmla="*/ 420 w 420"/>
                      <a:gd name="T47" fmla="*/ 100 h 345"/>
                      <a:gd name="T48" fmla="*/ 420 w 420"/>
                      <a:gd name="T49" fmla="*/ 108 h 345"/>
                      <a:gd name="T50" fmla="*/ 418 w 420"/>
                      <a:gd name="T51" fmla="*/ 119 h 345"/>
                      <a:gd name="T52" fmla="*/ 413 w 420"/>
                      <a:gd name="T53" fmla="*/ 127 h 345"/>
                      <a:gd name="T54" fmla="*/ 405 w 420"/>
                      <a:gd name="T55" fmla="*/ 134 h 345"/>
                      <a:gd name="T56" fmla="*/ 395 w 420"/>
                      <a:gd name="T57" fmla="*/ 139 h 345"/>
                      <a:gd name="T58" fmla="*/ 402 w 420"/>
                      <a:gd name="T59" fmla="*/ 160 h 345"/>
                      <a:gd name="T60" fmla="*/ 400 w 420"/>
                      <a:gd name="T61" fmla="*/ 162 h 345"/>
                      <a:gd name="T62" fmla="*/ 397 w 420"/>
                      <a:gd name="T63" fmla="*/ 165 h 345"/>
                      <a:gd name="T64" fmla="*/ 392 w 420"/>
                      <a:gd name="T65" fmla="*/ 172 h 345"/>
                      <a:gd name="T66" fmla="*/ 388 w 420"/>
                      <a:gd name="T67" fmla="*/ 183 h 345"/>
                      <a:gd name="T68" fmla="*/ 385 w 420"/>
                      <a:gd name="T69" fmla="*/ 198 h 345"/>
                      <a:gd name="T70" fmla="*/ 385 w 420"/>
                      <a:gd name="T71" fmla="*/ 219 h 345"/>
                      <a:gd name="T72" fmla="*/ 388 w 420"/>
                      <a:gd name="T73" fmla="*/ 245 h 345"/>
                      <a:gd name="T74" fmla="*/ 398 w 420"/>
                      <a:gd name="T75" fmla="*/ 276 h 345"/>
                      <a:gd name="T76" fmla="*/ 400 w 420"/>
                      <a:gd name="T77" fmla="*/ 281 h 345"/>
                      <a:gd name="T78" fmla="*/ 402 w 420"/>
                      <a:gd name="T79" fmla="*/ 291 h 345"/>
                      <a:gd name="T80" fmla="*/ 400 w 420"/>
                      <a:gd name="T81" fmla="*/ 298 h 345"/>
                      <a:gd name="T82" fmla="*/ 395 w 420"/>
                      <a:gd name="T83" fmla="*/ 303 h 345"/>
                      <a:gd name="T84" fmla="*/ 387 w 420"/>
                      <a:gd name="T85" fmla="*/ 309 h 345"/>
                      <a:gd name="T86" fmla="*/ 375 w 420"/>
                      <a:gd name="T87" fmla="*/ 314 h 345"/>
                      <a:gd name="T88" fmla="*/ 365 w 420"/>
                      <a:gd name="T89" fmla="*/ 316 h 345"/>
                      <a:gd name="T90" fmla="*/ 354 w 420"/>
                      <a:gd name="T91" fmla="*/ 319 h 345"/>
                      <a:gd name="T92" fmla="*/ 337 w 420"/>
                      <a:gd name="T93" fmla="*/ 321 h 345"/>
                      <a:gd name="T94" fmla="*/ 319 w 420"/>
                      <a:gd name="T95" fmla="*/ 324 h 345"/>
                      <a:gd name="T96" fmla="*/ 278 w 420"/>
                      <a:gd name="T97" fmla="*/ 329 h 345"/>
                      <a:gd name="T98" fmla="*/ 231 w 420"/>
                      <a:gd name="T99" fmla="*/ 334 h 345"/>
                      <a:gd name="T100" fmla="*/ 184 w 420"/>
                      <a:gd name="T101" fmla="*/ 339 h 345"/>
                      <a:gd name="T102" fmla="*/ 140 w 420"/>
                      <a:gd name="T103" fmla="*/ 342 h 345"/>
                      <a:gd name="T104" fmla="*/ 102 w 420"/>
                      <a:gd name="T105" fmla="*/ 344 h 345"/>
                      <a:gd name="T106" fmla="*/ 86 w 420"/>
                      <a:gd name="T107" fmla="*/ 345 h 345"/>
                      <a:gd name="T108" fmla="*/ 74 w 420"/>
                      <a:gd name="T109" fmla="*/ 345 h 345"/>
                      <a:gd name="T110" fmla="*/ 74 w 420"/>
                      <a:gd name="T111" fmla="*/ 291 h 345"/>
                      <a:gd name="T112" fmla="*/ 73 w 420"/>
                      <a:gd name="T113" fmla="*/ 270 h 345"/>
                      <a:gd name="T114" fmla="*/ 68 w 420"/>
                      <a:gd name="T115" fmla="*/ 224 h 345"/>
                      <a:gd name="T116" fmla="*/ 59 w 420"/>
                      <a:gd name="T117" fmla="*/ 173 h 345"/>
                      <a:gd name="T118" fmla="*/ 46 w 420"/>
                      <a:gd name="T119" fmla="*/ 122 h 345"/>
                      <a:gd name="T120" fmla="*/ 27 w 420"/>
                      <a:gd name="T121" fmla="*/ 75 h 345"/>
                      <a:gd name="T122" fmla="*/ 15 w 420"/>
                      <a:gd name="T123" fmla="*/ 55 h 345"/>
                      <a:gd name="T124" fmla="*/ 0 w 420"/>
                      <a:gd name="T125" fmla="*/ 37 h 34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420"/>
                      <a:gd name="T190" fmla="*/ 0 h 345"/>
                      <a:gd name="T191" fmla="*/ 420 w 420"/>
                      <a:gd name="T192" fmla="*/ 345 h 345"/>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420" h="345">
                        <a:moveTo>
                          <a:pt x="0" y="37"/>
                        </a:moveTo>
                        <a:lnTo>
                          <a:pt x="20" y="37"/>
                        </a:lnTo>
                        <a:lnTo>
                          <a:pt x="41" y="36"/>
                        </a:lnTo>
                        <a:lnTo>
                          <a:pt x="92" y="34"/>
                        </a:lnTo>
                        <a:lnTo>
                          <a:pt x="207" y="29"/>
                        </a:lnTo>
                        <a:lnTo>
                          <a:pt x="262" y="26"/>
                        </a:lnTo>
                        <a:lnTo>
                          <a:pt x="309" y="24"/>
                        </a:lnTo>
                        <a:lnTo>
                          <a:pt x="329" y="23"/>
                        </a:lnTo>
                        <a:lnTo>
                          <a:pt x="346" y="23"/>
                        </a:lnTo>
                        <a:lnTo>
                          <a:pt x="357" y="21"/>
                        </a:lnTo>
                        <a:lnTo>
                          <a:pt x="365" y="21"/>
                        </a:lnTo>
                        <a:lnTo>
                          <a:pt x="374" y="19"/>
                        </a:lnTo>
                        <a:lnTo>
                          <a:pt x="380" y="18"/>
                        </a:lnTo>
                        <a:lnTo>
                          <a:pt x="387" y="13"/>
                        </a:lnTo>
                        <a:lnTo>
                          <a:pt x="387" y="0"/>
                        </a:lnTo>
                        <a:lnTo>
                          <a:pt x="390" y="0"/>
                        </a:lnTo>
                        <a:lnTo>
                          <a:pt x="397" y="1"/>
                        </a:lnTo>
                        <a:lnTo>
                          <a:pt x="403" y="8"/>
                        </a:lnTo>
                        <a:lnTo>
                          <a:pt x="407" y="18"/>
                        </a:lnTo>
                        <a:lnTo>
                          <a:pt x="408" y="26"/>
                        </a:lnTo>
                        <a:lnTo>
                          <a:pt x="410" y="37"/>
                        </a:lnTo>
                        <a:lnTo>
                          <a:pt x="415" y="63"/>
                        </a:lnTo>
                        <a:lnTo>
                          <a:pt x="418" y="90"/>
                        </a:lnTo>
                        <a:lnTo>
                          <a:pt x="420" y="100"/>
                        </a:lnTo>
                        <a:lnTo>
                          <a:pt x="420" y="108"/>
                        </a:lnTo>
                        <a:lnTo>
                          <a:pt x="418" y="119"/>
                        </a:lnTo>
                        <a:lnTo>
                          <a:pt x="413" y="127"/>
                        </a:lnTo>
                        <a:lnTo>
                          <a:pt x="405" y="134"/>
                        </a:lnTo>
                        <a:lnTo>
                          <a:pt x="395" y="139"/>
                        </a:lnTo>
                        <a:lnTo>
                          <a:pt x="402" y="160"/>
                        </a:lnTo>
                        <a:lnTo>
                          <a:pt x="400" y="162"/>
                        </a:lnTo>
                        <a:lnTo>
                          <a:pt x="397" y="165"/>
                        </a:lnTo>
                        <a:lnTo>
                          <a:pt x="392" y="172"/>
                        </a:lnTo>
                        <a:lnTo>
                          <a:pt x="388" y="183"/>
                        </a:lnTo>
                        <a:lnTo>
                          <a:pt x="385" y="198"/>
                        </a:lnTo>
                        <a:lnTo>
                          <a:pt x="385" y="219"/>
                        </a:lnTo>
                        <a:lnTo>
                          <a:pt x="388" y="245"/>
                        </a:lnTo>
                        <a:lnTo>
                          <a:pt x="398" y="276"/>
                        </a:lnTo>
                        <a:lnTo>
                          <a:pt x="400" y="281"/>
                        </a:lnTo>
                        <a:lnTo>
                          <a:pt x="402" y="291"/>
                        </a:lnTo>
                        <a:lnTo>
                          <a:pt x="400" y="298"/>
                        </a:lnTo>
                        <a:lnTo>
                          <a:pt x="395" y="303"/>
                        </a:lnTo>
                        <a:lnTo>
                          <a:pt x="387" y="309"/>
                        </a:lnTo>
                        <a:lnTo>
                          <a:pt x="375" y="314"/>
                        </a:lnTo>
                        <a:lnTo>
                          <a:pt x="365" y="316"/>
                        </a:lnTo>
                        <a:lnTo>
                          <a:pt x="354" y="319"/>
                        </a:lnTo>
                        <a:lnTo>
                          <a:pt x="337" y="321"/>
                        </a:lnTo>
                        <a:lnTo>
                          <a:pt x="319" y="324"/>
                        </a:lnTo>
                        <a:lnTo>
                          <a:pt x="278" y="329"/>
                        </a:lnTo>
                        <a:lnTo>
                          <a:pt x="231" y="334"/>
                        </a:lnTo>
                        <a:lnTo>
                          <a:pt x="184" y="339"/>
                        </a:lnTo>
                        <a:lnTo>
                          <a:pt x="140" y="342"/>
                        </a:lnTo>
                        <a:lnTo>
                          <a:pt x="102" y="344"/>
                        </a:lnTo>
                        <a:lnTo>
                          <a:pt x="86" y="345"/>
                        </a:lnTo>
                        <a:lnTo>
                          <a:pt x="74" y="345"/>
                        </a:lnTo>
                        <a:lnTo>
                          <a:pt x="74" y="291"/>
                        </a:lnTo>
                        <a:lnTo>
                          <a:pt x="73" y="270"/>
                        </a:lnTo>
                        <a:lnTo>
                          <a:pt x="68" y="224"/>
                        </a:lnTo>
                        <a:lnTo>
                          <a:pt x="59" y="173"/>
                        </a:lnTo>
                        <a:lnTo>
                          <a:pt x="46" y="122"/>
                        </a:lnTo>
                        <a:lnTo>
                          <a:pt x="27" y="75"/>
                        </a:lnTo>
                        <a:lnTo>
                          <a:pt x="15" y="55"/>
                        </a:lnTo>
                        <a:lnTo>
                          <a:pt x="0" y="37"/>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451" name="Freeform 2893"/>
                  <p:cNvSpPr>
                    <a:spLocks/>
                  </p:cNvSpPr>
                  <p:nvPr/>
                </p:nvSpPr>
                <p:spPr bwMode="auto">
                  <a:xfrm>
                    <a:off x="4138" y="3494"/>
                    <a:ext cx="171" cy="21"/>
                  </a:xfrm>
                  <a:custGeom>
                    <a:avLst/>
                    <a:gdLst>
                      <a:gd name="T0" fmla="*/ 336 w 343"/>
                      <a:gd name="T1" fmla="*/ 0 h 42"/>
                      <a:gd name="T2" fmla="*/ 303 w 343"/>
                      <a:gd name="T3" fmla="*/ 6 h 42"/>
                      <a:gd name="T4" fmla="*/ 265 w 343"/>
                      <a:gd name="T5" fmla="*/ 11 h 42"/>
                      <a:gd name="T6" fmla="*/ 224 w 343"/>
                      <a:gd name="T7" fmla="*/ 15 h 42"/>
                      <a:gd name="T8" fmla="*/ 181 w 343"/>
                      <a:gd name="T9" fmla="*/ 18 h 42"/>
                      <a:gd name="T10" fmla="*/ 0 w 343"/>
                      <a:gd name="T11" fmla="*/ 23 h 42"/>
                      <a:gd name="T12" fmla="*/ 4 w 343"/>
                      <a:gd name="T13" fmla="*/ 42 h 42"/>
                      <a:gd name="T14" fmla="*/ 27 w 343"/>
                      <a:gd name="T15" fmla="*/ 42 h 42"/>
                      <a:gd name="T16" fmla="*/ 45 w 343"/>
                      <a:gd name="T17" fmla="*/ 41 h 42"/>
                      <a:gd name="T18" fmla="*/ 88 w 343"/>
                      <a:gd name="T19" fmla="*/ 41 h 42"/>
                      <a:gd name="T20" fmla="*/ 140 w 343"/>
                      <a:gd name="T21" fmla="*/ 38 h 42"/>
                      <a:gd name="T22" fmla="*/ 252 w 343"/>
                      <a:gd name="T23" fmla="*/ 31 h 42"/>
                      <a:gd name="T24" fmla="*/ 303 w 343"/>
                      <a:gd name="T25" fmla="*/ 26 h 42"/>
                      <a:gd name="T26" fmla="*/ 325 w 343"/>
                      <a:gd name="T27" fmla="*/ 24 h 42"/>
                      <a:gd name="T28" fmla="*/ 343 w 343"/>
                      <a:gd name="T29" fmla="*/ 21 h 42"/>
                      <a:gd name="T30" fmla="*/ 336 w 343"/>
                      <a:gd name="T31" fmla="*/ 0 h 4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43"/>
                      <a:gd name="T49" fmla="*/ 0 h 42"/>
                      <a:gd name="T50" fmla="*/ 343 w 343"/>
                      <a:gd name="T51" fmla="*/ 42 h 4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43" h="42">
                        <a:moveTo>
                          <a:pt x="336" y="0"/>
                        </a:moveTo>
                        <a:lnTo>
                          <a:pt x="303" y="6"/>
                        </a:lnTo>
                        <a:lnTo>
                          <a:pt x="265" y="11"/>
                        </a:lnTo>
                        <a:lnTo>
                          <a:pt x="224" y="15"/>
                        </a:lnTo>
                        <a:lnTo>
                          <a:pt x="181" y="18"/>
                        </a:lnTo>
                        <a:lnTo>
                          <a:pt x="0" y="23"/>
                        </a:lnTo>
                        <a:lnTo>
                          <a:pt x="4" y="42"/>
                        </a:lnTo>
                        <a:lnTo>
                          <a:pt x="27" y="42"/>
                        </a:lnTo>
                        <a:lnTo>
                          <a:pt x="45" y="41"/>
                        </a:lnTo>
                        <a:lnTo>
                          <a:pt x="88" y="41"/>
                        </a:lnTo>
                        <a:lnTo>
                          <a:pt x="140" y="38"/>
                        </a:lnTo>
                        <a:lnTo>
                          <a:pt x="252" y="31"/>
                        </a:lnTo>
                        <a:lnTo>
                          <a:pt x="303" y="26"/>
                        </a:lnTo>
                        <a:lnTo>
                          <a:pt x="325" y="24"/>
                        </a:lnTo>
                        <a:lnTo>
                          <a:pt x="343" y="21"/>
                        </a:lnTo>
                        <a:lnTo>
                          <a:pt x="336" y="0"/>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452" name="Freeform 2894"/>
                  <p:cNvSpPr>
                    <a:spLocks/>
                  </p:cNvSpPr>
                  <p:nvPr/>
                </p:nvSpPr>
                <p:spPr bwMode="auto">
                  <a:xfrm>
                    <a:off x="4127" y="3456"/>
                    <a:ext cx="187" cy="15"/>
                  </a:xfrm>
                  <a:custGeom>
                    <a:avLst/>
                    <a:gdLst>
                      <a:gd name="T0" fmla="*/ 0 w 375"/>
                      <a:gd name="T1" fmla="*/ 30 h 30"/>
                      <a:gd name="T2" fmla="*/ 22 w 375"/>
                      <a:gd name="T3" fmla="*/ 30 h 30"/>
                      <a:gd name="T4" fmla="*/ 45 w 375"/>
                      <a:gd name="T5" fmla="*/ 28 h 30"/>
                      <a:gd name="T6" fmla="*/ 101 w 375"/>
                      <a:gd name="T7" fmla="*/ 27 h 30"/>
                      <a:gd name="T8" fmla="*/ 221 w 375"/>
                      <a:gd name="T9" fmla="*/ 20 h 30"/>
                      <a:gd name="T10" fmla="*/ 277 w 375"/>
                      <a:gd name="T11" fmla="*/ 17 h 30"/>
                      <a:gd name="T12" fmla="*/ 303 w 375"/>
                      <a:gd name="T13" fmla="*/ 14 h 30"/>
                      <a:gd name="T14" fmla="*/ 324 w 375"/>
                      <a:gd name="T15" fmla="*/ 12 h 30"/>
                      <a:gd name="T16" fmla="*/ 344 w 375"/>
                      <a:gd name="T17" fmla="*/ 9 h 30"/>
                      <a:gd name="T18" fmla="*/ 359 w 375"/>
                      <a:gd name="T19" fmla="*/ 7 h 30"/>
                      <a:gd name="T20" fmla="*/ 371 w 375"/>
                      <a:gd name="T21" fmla="*/ 4 h 30"/>
                      <a:gd name="T22" fmla="*/ 375 w 375"/>
                      <a:gd name="T23" fmla="*/ 0 h 3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375"/>
                      <a:gd name="T37" fmla="*/ 0 h 30"/>
                      <a:gd name="T38" fmla="*/ 375 w 375"/>
                      <a:gd name="T39" fmla="*/ 30 h 3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75" h="30">
                        <a:moveTo>
                          <a:pt x="0" y="30"/>
                        </a:moveTo>
                        <a:lnTo>
                          <a:pt x="22" y="30"/>
                        </a:lnTo>
                        <a:lnTo>
                          <a:pt x="45" y="28"/>
                        </a:lnTo>
                        <a:lnTo>
                          <a:pt x="101" y="27"/>
                        </a:lnTo>
                        <a:lnTo>
                          <a:pt x="221" y="20"/>
                        </a:lnTo>
                        <a:lnTo>
                          <a:pt x="277" y="17"/>
                        </a:lnTo>
                        <a:lnTo>
                          <a:pt x="303" y="14"/>
                        </a:lnTo>
                        <a:lnTo>
                          <a:pt x="324" y="12"/>
                        </a:lnTo>
                        <a:lnTo>
                          <a:pt x="344" y="9"/>
                        </a:lnTo>
                        <a:lnTo>
                          <a:pt x="359" y="7"/>
                        </a:lnTo>
                        <a:lnTo>
                          <a:pt x="371" y="4"/>
                        </a:lnTo>
                        <a:lnTo>
                          <a:pt x="375" y="0"/>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5453" name="Rectangle 2895"/>
                  <p:cNvSpPr>
                    <a:spLocks noChangeArrowheads="1"/>
                  </p:cNvSpPr>
                  <p:nvPr/>
                </p:nvSpPr>
                <p:spPr bwMode="auto">
                  <a:xfrm>
                    <a:off x="4299" y="3515"/>
                    <a:ext cx="4"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54" name="Rectangle 2896"/>
                  <p:cNvSpPr>
                    <a:spLocks noChangeArrowheads="1"/>
                  </p:cNvSpPr>
                  <p:nvPr/>
                </p:nvSpPr>
                <p:spPr bwMode="auto">
                  <a:xfrm>
                    <a:off x="4296" y="3516"/>
                    <a:ext cx="7"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55" name="Rectangle 2897"/>
                  <p:cNvSpPr>
                    <a:spLocks noChangeArrowheads="1"/>
                  </p:cNvSpPr>
                  <p:nvPr/>
                </p:nvSpPr>
                <p:spPr bwMode="auto">
                  <a:xfrm>
                    <a:off x="4292" y="3517"/>
                    <a:ext cx="11"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56" name="Rectangle 2898"/>
                  <p:cNvSpPr>
                    <a:spLocks noChangeArrowheads="1"/>
                  </p:cNvSpPr>
                  <p:nvPr/>
                </p:nvSpPr>
                <p:spPr bwMode="auto">
                  <a:xfrm>
                    <a:off x="4289" y="3518"/>
                    <a:ext cx="13"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57" name="Rectangle 2899"/>
                  <p:cNvSpPr>
                    <a:spLocks noChangeArrowheads="1"/>
                  </p:cNvSpPr>
                  <p:nvPr/>
                </p:nvSpPr>
                <p:spPr bwMode="auto">
                  <a:xfrm>
                    <a:off x="4280" y="3519"/>
                    <a:ext cx="22"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58" name="Rectangle 2900"/>
                  <p:cNvSpPr>
                    <a:spLocks noChangeArrowheads="1"/>
                  </p:cNvSpPr>
                  <p:nvPr/>
                </p:nvSpPr>
                <p:spPr bwMode="auto">
                  <a:xfrm>
                    <a:off x="4272" y="3519"/>
                    <a:ext cx="30"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59" name="Rectangle 2901"/>
                  <p:cNvSpPr>
                    <a:spLocks noChangeArrowheads="1"/>
                  </p:cNvSpPr>
                  <p:nvPr/>
                </p:nvSpPr>
                <p:spPr bwMode="auto">
                  <a:xfrm>
                    <a:off x="4259" y="3520"/>
                    <a:ext cx="43"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60" name="Rectangle 2902"/>
                  <p:cNvSpPr>
                    <a:spLocks noChangeArrowheads="1"/>
                  </p:cNvSpPr>
                  <p:nvPr/>
                </p:nvSpPr>
                <p:spPr bwMode="auto">
                  <a:xfrm>
                    <a:off x="4252" y="3521"/>
                    <a:ext cx="50"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61" name="Rectangle 2903"/>
                  <p:cNvSpPr>
                    <a:spLocks noChangeArrowheads="1"/>
                  </p:cNvSpPr>
                  <p:nvPr/>
                </p:nvSpPr>
                <p:spPr bwMode="auto">
                  <a:xfrm>
                    <a:off x="4234" y="3522"/>
                    <a:ext cx="68"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62" name="Rectangle 2904"/>
                  <p:cNvSpPr>
                    <a:spLocks noChangeArrowheads="1"/>
                  </p:cNvSpPr>
                  <p:nvPr/>
                </p:nvSpPr>
                <p:spPr bwMode="auto">
                  <a:xfrm>
                    <a:off x="4188" y="3523"/>
                    <a:ext cx="114"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63" name="Rectangle 2905"/>
                  <p:cNvSpPr>
                    <a:spLocks noChangeArrowheads="1"/>
                  </p:cNvSpPr>
                  <p:nvPr/>
                </p:nvSpPr>
                <p:spPr bwMode="auto">
                  <a:xfrm>
                    <a:off x="4142" y="3523"/>
                    <a:ext cx="160" cy="3"/>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64" name="Rectangle 2906"/>
                  <p:cNvSpPr>
                    <a:spLocks noChangeArrowheads="1"/>
                  </p:cNvSpPr>
                  <p:nvPr/>
                </p:nvSpPr>
                <p:spPr bwMode="auto">
                  <a:xfrm>
                    <a:off x="4142" y="3526"/>
                    <a:ext cx="160" cy="6"/>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65" name="Rectangle 2907"/>
                  <p:cNvSpPr>
                    <a:spLocks noChangeArrowheads="1"/>
                  </p:cNvSpPr>
                  <p:nvPr/>
                </p:nvSpPr>
                <p:spPr bwMode="auto">
                  <a:xfrm>
                    <a:off x="4143" y="3532"/>
                    <a:ext cx="159" cy="5"/>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66" name="Rectangle 2908"/>
                  <p:cNvSpPr>
                    <a:spLocks noChangeArrowheads="1"/>
                  </p:cNvSpPr>
                  <p:nvPr/>
                </p:nvSpPr>
                <p:spPr bwMode="auto">
                  <a:xfrm>
                    <a:off x="4143" y="3537"/>
                    <a:ext cx="160" cy="4"/>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67" name="Rectangle 2909"/>
                  <p:cNvSpPr>
                    <a:spLocks noChangeArrowheads="1"/>
                  </p:cNvSpPr>
                  <p:nvPr/>
                </p:nvSpPr>
                <p:spPr bwMode="auto">
                  <a:xfrm>
                    <a:off x="4144" y="3541"/>
                    <a:ext cx="159" cy="5"/>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68" name="Rectangle 2910"/>
                  <p:cNvSpPr>
                    <a:spLocks noChangeArrowheads="1"/>
                  </p:cNvSpPr>
                  <p:nvPr/>
                </p:nvSpPr>
                <p:spPr bwMode="auto">
                  <a:xfrm>
                    <a:off x="4144" y="3546"/>
                    <a:ext cx="160" cy="2"/>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69" name="Rectangle 2911"/>
                  <p:cNvSpPr>
                    <a:spLocks noChangeArrowheads="1"/>
                  </p:cNvSpPr>
                  <p:nvPr/>
                </p:nvSpPr>
                <p:spPr bwMode="auto">
                  <a:xfrm>
                    <a:off x="4144" y="3548"/>
                    <a:ext cx="160" cy="2"/>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70" name="Rectangle 2912"/>
                  <p:cNvSpPr>
                    <a:spLocks noChangeArrowheads="1"/>
                  </p:cNvSpPr>
                  <p:nvPr/>
                </p:nvSpPr>
                <p:spPr bwMode="auto">
                  <a:xfrm>
                    <a:off x="4145" y="3550"/>
                    <a:ext cx="159"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71" name="Rectangle 2913"/>
                  <p:cNvSpPr>
                    <a:spLocks noChangeArrowheads="1"/>
                  </p:cNvSpPr>
                  <p:nvPr/>
                </p:nvSpPr>
                <p:spPr bwMode="auto">
                  <a:xfrm>
                    <a:off x="4145" y="3550"/>
                    <a:ext cx="160" cy="2"/>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72" name="Rectangle 2914"/>
                  <p:cNvSpPr>
                    <a:spLocks noChangeArrowheads="1"/>
                  </p:cNvSpPr>
                  <p:nvPr/>
                </p:nvSpPr>
                <p:spPr bwMode="auto">
                  <a:xfrm>
                    <a:off x="4145" y="3552"/>
                    <a:ext cx="161" cy="3"/>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73" name="Rectangle 2915"/>
                  <p:cNvSpPr>
                    <a:spLocks noChangeArrowheads="1"/>
                  </p:cNvSpPr>
                  <p:nvPr/>
                </p:nvSpPr>
                <p:spPr bwMode="auto">
                  <a:xfrm>
                    <a:off x="4145" y="3555"/>
                    <a:ext cx="162" cy="2"/>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74" name="Rectangle 2916"/>
                  <p:cNvSpPr>
                    <a:spLocks noChangeArrowheads="1"/>
                  </p:cNvSpPr>
                  <p:nvPr/>
                </p:nvSpPr>
                <p:spPr bwMode="auto">
                  <a:xfrm>
                    <a:off x="4145" y="3557"/>
                    <a:ext cx="163" cy="2"/>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75" name="Rectangle 2917"/>
                  <p:cNvSpPr>
                    <a:spLocks noChangeArrowheads="1"/>
                  </p:cNvSpPr>
                  <p:nvPr/>
                </p:nvSpPr>
                <p:spPr bwMode="auto">
                  <a:xfrm>
                    <a:off x="4145" y="3559"/>
                    <a:ext cx="161"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76" name="Rectangle 2918"/>
                  <p:cNvSpPr>
                    <a:spLocks noChangeArrowheads="1"/>
                  </p:cNvSpPr>
                  <p:nvPr/>
                </p:nvSpPr>
                <p:spPr bwMode="auto">
                  <a:xfrm>
                    <a:off x="4145" y="3559"/>
                    <a:ext cx="159"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77" name="Rectangle 2919"/>
                  <p:cNvSpPr>
                    <a:spLocks noChangeArrowheads="1"/>
                  </p:cNvSpPr>
                  <p:nvPr/>
                </p:nvSpPr>
                <p:spPr bwMode="auto">
                  <a:xfrm>
                    <a:off x="4145" y="3560"/>
                    <a:ext cx="158"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78" name="Rectangle 2920"/>
                  <p:cNvSpPr>
                    <a:spLocks noChangeArrowheads="1"/>
                  </p:cNvSpPr>
                  <p:nvPr/>
                </p:nvSpPr>
                <p:spPr bwMode="auto">
                  <a:xfrm>
                    <a:off x="4145" y="3561"/>
                    <a:ext cx="156"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79" name="Rectangle 2921"/>
                  <p:cNvSpPr>
                    <a:spLocks noChangeArrowheads="1"/>
                  </p:cNvSpPr>
                  <p:nvPr/>
                </p:nvSpPr>
                <p:spPr bwMode="auto">
                  <a:xfrm>
                    <a:off x="4145" y="3562"/>
                    <a:ext cx="154"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80" name="Rectangle 2922"/>
                  <p:cNvSpPr>
                    <a:spLocks noChangeArrowheads="1"/>
                  </p:cNvSpPr>
                  <p:nvPr/>
                </p:nvSpPr>
                <p:spPr bwMode="auto">
                  <a:xfrm>
                    <a:off x="4145" y="3563"/>
                    <a:ext cx="151"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81" name="Rectangle 2923"/>
                  <p:cNvSpPr>
                    <a:spLocks noChangeArrowheads="1"/>
                  </p:cNvSpPr>
                  <p:nvPr/>
                </p:nvSpPr>
                <p:spPr bwMode="auto">
                  <a:xfrm>
                    <a:off x="4145" y="3564"/>
                    <a:ext cx="148"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82" name="Rectangle 2924"/>
                  <p:cNvSpPr>
                    <a:spLocks noChangeArrowheads="1"/>
                  </p:cNvSpPr>
                  <p:nvPr/>
                </p:nvSpPr>
                <p:spPr bwMode="auto">
                  <a:xfrm>
                    <a:off x="4145" y="3564"/>
                    <a:ext cx="145"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83" name="Rectangle 2925"/>
                  <p:cNvSpPr>
                    <a:spLocks noChangeArrowheads="1"/>
                  </p:cNvSpPr>
                  <p:nvPr/>
                </p:nvSpPr>
                <p:spPr bwMode="auto">
                  <a:xfrm>
                    <a:off x="4145" y="3565"/>
                    <a:ext cx="139"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84" name="Rectangle 2926"/>
                  <p:cNvSpPr>
                    <a:spLocks noChangeArrowheads="1"/>
                  </p:cNvSpPr>
                  <p:nvPr/>
                </p:nvSpPr>
                <p:spPr bwMode="auto">
                  <a:xfrm>
                    <a:off x="4146" y="3566"/>
                    <a:ext cx="133"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85" name="Rectangle 2927"/>
                  <p:cNvSpPr>
                    <a:spLocks noChangeArrowheads="1"/>
                  </p:cNvSpPr>
                  <p:nvPr/>
                </p:nvSpPr>
                <p:spPr bwMode="auto">
                  <a:xfrm>
                    <a:off x="4146" y="3567"/>
                    <a:ext cx="129"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86" name="Rectangle 2928"/>
                  <p:cNvSpPr>
                    <a:spLocks noChangeArrowheads="1"/>
                  </p:cNvSpPr>
                  <p:nvPr/>
                </p:nvSpPr>
                <p:spPr bwMode="auto">
                  <a:xfrm>
                    <a:off x="4146" y="3568"/>
                    <a:ext cx="120"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87" name="Rectangle 2929"/>
                  <p:cNvSpPr>
                    <a:spLocks noChangeArrowheads="1"/>
                  </p:cNvSpPr>
                  <p:nvPr/>
                </p:nvSpPr>
                <p:spPr bwMode="auto">
                  <a:xfrm>
                    <a:off x="4146" y="3568"/>
                    <a:ext cx="115"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88" name="Rectangle 2930"/>
                  <p:cNvSpPr>
                    <a:spLocks noChangeArrowheads="1"/>
                  </p:cNvSpPr>
                  <p:nvPr/>
                </p:nvSpPr>
                <p:spPr bwMode="auto">
                  <a:xfrm>
                    <a:off x="4146" y="3569"/>
                    <a:ext cx="109"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89" name="Rectangle 2931"/>
                  <p:cNvSpPr>
                    <a:spLocks noChangeArrowheads="1"/>
                  </p:cNvSpPr>
                  <p:nvPr/>
                </p:nvSpPr>
                <p:spPr bwMode="auto">
                  <a:xfrm>
                    <a:off x="4146" y="3570"/>
                    <a:ext cx="98"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90" name="Rectangle 2932"/>
                  <p:cNvSpPr>
                    <a:spLocks noChangeArrowheads="1"/>
                  </p:cNvSpPr>
                  <p:nvPr/>
                </p:nvSpPr>
                <p:spPr bwMode="auto">
                  <a:xfrm>
                    <a:off x="4146" y="3571"/>
                    <a:ext cx="93"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91" name="Rectangle 2933"/>
                  <p:cNvSpPr>
                    <a:spLocks noChangeArrowheads="1"/>
                  </p:cNvSpPr>
                  <p:nvPr/>
                </p:nvSpPr>
                <p:spPr bwMode="auto">
                  <a:xfrm>
                    <a:off x="4146" y="3572"/>
                    <a:ext cx="86"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92" name="Rectangle 2934"/>
                  <p:cNvSpPr>
                    <a:spLocks noChangeArrowheads="1"/>
                  </p:cNvSpPr>
                  <p:nvPr/>
                </p:nvSpPr>
                <p:spPr bwMode="auto">
                  <a:xfrm>
                    <a:off x="4146" y="3573"/>
                    <a:ext cx="72"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93" name="Rectangle 2935"/>
                  <p:cNvSpPr>
                    <a:spLocks noChangeArrowheads="1"/>
                  </p:cNvSpPr>
                  <p:nvPr/>
                </p:nvSpPr>
                <p:spPr bwMode="auto">
                  <a:xfrm>
                    <a:off x="4146" y="3573"/>
                    <a:ext cx="63"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94" name="Rectangle 2936"/>
                  <p:cNvSpPr>
                    <a:spLocks noChangeArrowheads="1"/>
                  </p:cNvSpPr>
                  <p:nvPr/>
                </p:nvSpPr>
                <p:spPr bwMode="auto">
                  <a:xfrm>
                    <a:off x="4146" y="3574"/>
                    <a:ext cx="41"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95" name="Rectangle 2937"/>
                  <p:cNvSpPr>
                    <a:spLocks noChangeArrowheads="1"/>
                  </p:cNvSpPr>
                  <p:nvPr/>
                </p:nvSpPr>
                <p:spPr bwMode="auto">
                  <a:xfrm>
                    <a:off x="4146" y="3575"/>
                    <a:ext cx="27"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496" name="Freeform 2938"/>
                  <p:cNvSpPr>
                    <a:spLocks/>
                  </p:cNvSpPr>
                  <p:nvPr/>
                </p:nvSpPr>
                <p:spPr bwMode="auto">
                  <a:xfrm>
                    <a:off x="2885" y="3428"/>
                    <a:ext cx="46" cy="127"/>
                  </a:xfrm>
                  <a:custGeom>
                    <a:avLst/>
                    <a:gdLst>
                      <a:gd name="T0" fmla="*/ 73 w 92"/>
                      <a:gd name="T1" fmla="*/ 0 h 254"/>
                      <a:gd name="T2" fmla="*/ 86 w 92"/>
                      <a:gd name="T3" fmla="*/ 3 h 254"/>
                      <a:gd name="T4" fmla="*/ 92 w 92"/>
                      <a:gd name="T5" fmla="*/ 3 h 254"/>
                      <a:gd name="T6" fmla="*/ 91 w 92"/>
                      <a:gd name="T7" fmla="*/ 6 h 254"/>
                      <a:gd name="T8" fmla="*/ 84 w 92"/>
                      <a:gd name="T9" fmla="*/ 13 h 254"/>
                      <a:gd name="T10" fmla="*/ 74 w 92"/>
                      <a:gd name="T11" fmla="*/ 24 h 254"/>
                      <a:gd name="T12" fmla="*/ 64 w 92"/>
                      <a:gd name="T13" fmla="*/ 37 h 254"/>
                      <a:gd name="T14" fmla="*/ 43 w 92"/>
                      <a:gd name="T15" fmla="*/ 70 h 254"/>
                      <a:gd name="T16" fmla="*/ 35 w 92"/>
                      <a:gd name="T17" fmla="*/ 87 h 254"/>
                      <a:gd name="T18" fmla="*/ 30 w 92"/>
                      <a:gd name="T19" fmla="*/ 103 h 254"/>
                      <a:gd name="T20" fmla="*/ 28 w 92"/>
                      <a:gd name="T21" fmla="*/ 126 h 254"/>
                      <a:gd name="T22" fmla="*/ 28 w 92"/>
                      <a:gd name="T23" fmla="*/ 154 h 254"/>
                      <a:gd name="T24" fmla="*/ 30 w 92"/>
                      <a:gd name="T25" fmla="*/ 210 h 254"/>
                      <a:gd name="T26" fmla="*/ 35 w 92"/>
                      <a:gd name="T27" fmla="*/ 221 h 254"/>
                      <a:gd name="T28" fmla="*/ 45 w 92"/>
                      <a:gd name="T29" fmla="*/ 231 h 254"/>
                      <a:gd name="T30" fmla="*/ 55 w 92"/>
                      <a:gd name="T31" fmla="*/ 239 h 254"/>
                      <a:gd name="T32" fmla="*/ 60 w 92"/>
                      <a:gd name="T33" fmla="*/ 250 h 254"/>
                      <a:gd name="T34" fmla="*/ 58 w 92"/>
                      <a:gd name="T35" fmla="*/ 250 h 254"/>
                      <a:gd name="T36" fmla="*/ 53 w 92"/>
                      <a:gd name="T37" fmla="*/ 252 h 254"/>
                      <a:gd name="T38" fmla="*/ 38 w 92"/>
                      <a:gd name="T39" fmla="*/ 254 h 254"/>
                      <a:gd name="T40" fmla="*/ 22 w 92"/>
                      <a:gd name="T41" fmla="*/ 252 h 254"/>
                      <a:gd name="T42" fmla="*/ 17 w 92"/>
                      <a:gd name="T43" fmla="*/ 250 h 254"/>
                      <a:gd name="T44" fmla="*/ 13 w 92"/>
                      <a:gd name="T45" fmla="*/ 247 h 254"/>
                      <a:gd name="T46" fmla="*/ 12 w 92"/>
                      <a:gd name="T47" fmla="*/ 239 h 254"/>
                      <a:gd name="T48" fmla="*/ 9 w 92"/>
                      <a:gd name="T49" fmla="*/ 223 h 254"/>
                      <a:gd name="T50" fmla="*/ 5 w 92"/>
                      <a:gd name="T51" fmla="*/ 200 h 254"/>
                      <a:gd name="T52" fmla="*/ 2 w 92"/>
                      <a:gd name="T53" fmla="*/ 175 h 254"/>
                      <a:gd name="T54" fmla="*/ 0 w 92"/>
                      <a:gd name="T55" fmla="*/ 149 h 254"/>
                      <a:gd name="T56" fmla="*/ 0 w 92"/>
                      <a:gd name="T57" fmla="*/ 108 h 254"/>
                      <a:gd name="T58" fmla="*/ 2 w 92"/>
                      <a:gd name="T59" fmla="*/ 101 h 254"/>
                      <a:gd name="T60" fmla="*/ 4 w 92"/>
                      <a:gd name="T61" fmla="*/ 98 h 254"/>
                      <a:gd name="T62" fmla="*/ 9 w 92"/>
                      <a:gd name="T63" fmla="*/ 90 h 254"/>
                      <a:gd name="T64" fmla="*/ 13 w 92"/>
                      <a:gd name="T65" fmla="*/ 78 h 254"/>
                      <a:gd name="T66" fmla="*/ 27 w 92"/>
                      <a:gd name="T67" fmla="*/ 47 h 254"/>
                      <a:gd name="T68" fmla="*/ 32 w 92"/>
                      <a:gd name="T69" fmla="*/ 33 h 254"/>
                      <a:gd name="T70" fmla="*/ 38 w 92"/>
                      <a:gd name="T71" fmla="*/ 19 h 254"/>
                      <a:gd name="T72" fmla="*/ 43 w 92"/>
                      <a:gd name="T73" fmla="*/ 10 h 254"/>
                      <a:gd name="T74" fmla="*/ 46 w 92"/>
                      <a:gd name="T75" fmla="*/ 6 h 254"/>
                      <a:gd name="T76" fmla="*/ 73 w 92"/>
                      <a:gd name="T77" fmla="*/ 0 h 25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92"/>
                      <a:gd name="T118" fmla="*/ 0 h 254"/>
                      <a:gd name="T119" fmla="*/ 92 w 92"/>
                      <a:gd name="T120" fmla="*/ 254 h 25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92" h="254">
                        <a:moveTo>
                          <a:pt x="73" y="0"/>
                        </a:moveTo>
                        <a:lnTo>
                          <a:pt x="86" y="3"/>
                        </a:lnTo>
                        <a:lnTo>
                          <a:pt x="92" y="3"/>
                        </a:lnTo>
                        <a:lnTo>
                          <a:pt x="91" y="6"/>
                        </a:lnTo>
                        <a:lnTo>
                          <a:pt x="84" y="13"/>
                        </a:lnTo>
                        <a:lnTo>
                          <a:pt x="74" y="24"/>
                        </a:lnTo>
                        <a:lnTo>
                          <a:pt x="64" y="37"/>
                        </a:lnTo>
                        <a:lnTo>
                          <a:pt x="43" y="70"/>
                        </a:lnTo>
                        <a:lnTo>
                          <a:pt x="35" y="87"/>
                        </a:lnTo>
                        <a:lnTo>
                          <a:pt x="30" y="103"/>
                        </a:lnTo>
                        <a:lnTo>
                          <a:pt x="28" y="126"/>
                        </a:lnTo>
                        <a:lnTo>
                          <a:pt x="28" y="154"/>
                        </a:lnTo>
                        <a:lnTo>
                          <a:pt x="30" y="210"/>
                        </a:lnTo>
                        <a:lnTo>
                          <a:pt x="35" y="221"/>
                        </a:lnTo>
                        <a:lnTo>
                          <a:pt x="45" y="231"/>
                        </a:lnTo>
                        <a:lnTo>
                          <a:pt x="55" y="239"/>
                        </a:lnTo>
                        <a:lnTo>
                          <a:pt x="60" y="250"/>
                        </a:lnTo>
                        <a:lnTo>
                          <a:pt x="58" y="250"/>
                        </a:lnTo>
                        <a:lnTo>
                          <a:pt x="53" y="252"/>
                        </a:lnTo>
                        <a:lnTo>
                          <a:pt x="38" y="254"/>
                        </a:lnTo>
                        <a:lnTo>
                          <a:pt x="22" y="252"/>
                        </a:lnTo>
                        <a:lnTo>
                          <a:pt x="17" y="250"/>
                        </a:lnTo>
                        <a:lnTo>
                          <a:pt x="13" y="247"/>
                        </a:lnTo>
                        <a:lnTo>
                          <a:pt x="12" y="239"/>
                        </a:lnTo>
                        <a:lnTo>
                          <a:pt x="9" y="223"/>
                        </a:lnTo>
                        <a:lnTo>
                          <a:pt x="5" y="200"/>
                        </a:lnTo>
                        <a:lnTo>
                          <a:pt x="2" y="175"/>
                        </a:lnTo>
                        <a:lnTo>
                          <a:pt x="0" y="149"/>
                        </a:lnTo>
                        <a:lnTo>
                          <a:pt x="0" y="108"/>
                        </a:lnTo>
                        <a:lnTo>
                          <a:pt x="2" y="101"/>
                        </a:lnTo>
                        <a:lnTo>
                          <a:pt x="4" y="98"/>
                        </a:lnTo>
                        <a:lnTo>
                          <a:pt x="9" y="90"/>
                        </a:lnTo>
                        <a:lnTo>
                          <a:pt x="13" y="78"/>
                        </a:lnTo>
                        <a:lnTo>
                          <a:pt x="27" y="47"/>
                        </a:lnTo>
                        <a:lnTo>
                          <a:pt x="32" y="33"/>
                        </a:lnTo>
                        <a:lnTo>
                          <a:pt x="38" y="19"/>
                        </a:lnTo>
                        <a:lnTo>
                          <a:pt x="43" y="10"/>
                        </a:lnTo>
                        <a:lnTo>
                          <a:pt x="46" y="6"/>
                        </a:lnTo>
                        <a:lnTo>
                          <a:pt x="73" y="0"/>
                        </a:lnTo>
                        <a:close/>
                      </a:path>
                    </a:pathLst>
                  </a:custGeom>
                  <a:solidFill>
                    <a:srgbClr val="0D3333"/>
                  </a:solidFill>
                  <a:ln w="0">
                    <a:solidFill>
                      <a:srgbClr val="000000"/>
                    </a:solidFill>
                    <a:prstDash val="solid"/>
                    <a:round/>
                    <a:headEnd/>
                    <a:tailEnd/>
                  </a:ln>
                </p:spPr>
                <p:txBody>
                  <a:bodyPr/>
                  <a:lstStyle/>
                  <a:p>
                    <a:endParaRPr lang="vi-VN"/>
                  </a:p>
                </p:txBody>
              </p:sp>
              <p:sp>
                <p:nvSpPr>
                  <p:cNvPr id="5497" name="Freeform 2939"/>
                  <p:cNvSpPr>
                    <a:spLocks/>
                  </p:cNvSpPr>
                  <p:nvPr/>
                </p:nvSpPr>
                <p:spPr bwMode="auto">
                  <a:xfrm>
                    <a:off x="2853" y="3496"/>
                    <a:ext cx="42" cy="13"/>
                  </a:xfrm>
                  <a:custGeom>
                    <a:avLst/>
                    <a:gdLst>
                      <a:gd name="T0" fmla="*/ 0 w 84"/>
                      <a:gd name="T1" fmla="*/ 0 h 24"/>
                      <a:gd name="T2" fmla="*/ 3 w 84"/>
                      <a:gd name="T3" fmla="*/ 3 h 24"/>
                      <a:gd name="T4" fmla="*/ 13 w 84"/>
                      <a:gd name="T5" fmla="*/ 10 h 24"/>
                      <a:gd name="T6" fmla="*/ 26 w 84"/>
                      <a:gd name="T7" fmla="*/ 18 h 24"/>
                      <a:gd name="T8" fmla="*/ 43 w 84"/>
                      <a:gd name="T9" fmla="*/ 23 h 24"/>
                      <a:gd name="T10" fmla="*/ 58 w 84"/>
                      <a:gd name="T11" fmla="*/ 24 h 24"/>
                      <a:gd name="T12" fmla="*/ 71 w 84"/>
                      <a:gd name="T13" fmla="*/ 24 h 24"/>
                      <a:gd name="T14" fmla="*/ 81 w 84"/>
                      <a:gd name="T15" fmla="*/ 23 h 24"/>
                      <a:gd name="T16" fmla="*/ 84 w 84"/>
                      <a:gd name="T17" fmla="*/ 21 h 24"/>
                      <a:gd name="T18" fmla="*/ 81 w 84"/>
                      <a:gd name="T19" fmla="*/ 18 h 24"/>
                      <a:gd name="T20" fmla="*/ 73 w 84"/>
                      <a:gd name="T21" fmla="*/ 15 h 24"/>
                      <a:gd name="T22" fmla="*/ 61 w 84"/>
                      <a:gd name="T23" fmla="*/ 10 h 24"/>
                      <a:gd name="T24" fmla="*/ 46 w 84"/>
                      <a:gd name="T25" fmla="*/ 6 h 24"/>
                      <a:gd name="T26" fmla="*/ 15 w 84"/>
                      <a:gd name="T27" fmla="*/ 1 h 24"/>
                      <a:gd name="T28" fmla="*/ 5 w 84"/>
                      <a:gd name="T29" fmla="*/ 0 h 24"/>
                      <a:gd name="T30" fmla="*/ 0 w 84"/>
                      <a:gd name="T31" fmla="*/ 0 h 2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4"/>
                      <a:gd name="T49" fmla="*/ 0 h 24"/>
                      <a:gd name="T50" fmla="*/ 84 w 84"/>
                      <a:gd name="T51" fmla="*/ 24 h 2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4" h="24">
                        <a:moveTo>
                          <a:pt x="0" y="0"/>
                        </a:moveTo>
                        <a:lnTo>
                          <a:pt x="3" y="3"/>
                        </a:lnTo>
                        <a:lnTo>
                          <a:pt x="13" y="10"/>
                        </a:lnTo>
                        <a:lnTo>
                          <a:pt x="26" y="18"/>
                        </a:lnTo>
                        <a:lnTo>
                          <a:pt x="43" y="23"/>
                        </a:lnTo>
                        <a:lnTo>
                          <a:pt x="58" y="24"/>
                        </a:lnTo>
                        <a:lnTo>
                          <a:pt x="71" y="24"/>
                        </a:lnTo>
                        <a:lnTo>
                          <a:pt x="81" y="23"/>
                        </a:lnTo>
                        <a:lnTo>
                          <a:pt x="84" y="21"/>
                        </a:lnTo>
                        <a:lnTo>
                          <a:pt x="81" y="18"/>
                        </a:lnTo>
                        <a:lnTo>
                          <a:pt x="73" y="15"/>
                        </a:lnTo>
                        <a:lnTo>
                          <a:pt x="61" y="10"/>
                        </a:lnTo>
                        <a:lnTo>
                          <a:pt x="46" y="6"/>
                        </a:lnTo>
                        <a:lnTo>
                          <a:pt x="15" y="1"/>
                        </a:lnTo>
                        <a:lnTo>
                          <a:pt x="5" y="0"/>
                        </a:lnTo>
                        <a:lnTo>
                          <a:pt x="0" y="0"/>
                        </a:lnTo>
                        <a:close/>
                      </a:path>
                    </a:pathLst>
                  </a:custGeom>
                  <a:solidFill>
                    <a:srgbClr val="59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498" name="Freeform 2940"/>
                  <p:cNvSpPr>
                    <a:spLocks/>
                  </p:cNvSpPr>
                  <p:nvPr/>
                </p:nvSpPr>
                <p:spPr bwMode="auto">
                  <a:xfrm>
                    <a:off x="2832" y="3411"/>
                    <a:ext cx="90" cy="144"/>
                  </a:xfrm>
                  <a:custGeom>
                    <a:avLst/>
                    <a:gdLst>
                      <a:gd name="T0" fmla="*/ 178 w 179"/>
                      <a:gd name="T1" fmla="*/ 33 h 289"/>
                      <a:gd name="T2" fmla="*/ 130 w 179"/>
                      <a:gd name="T3" fmla="*/ 23 h 289"/>
                      <a:gd name="T4" fmla="*/ 89 w 179"/>
                      <a:gd name="T5" fmla="*/ 15 h 289"/>
                      <a:gd name="T6" fmla="*/ 72 w 179"/>
                      <a:gd name="T7" fmla="*/ 10 h 289"/>
                      <a:gd name="T8" fmla="*/ 61 w 179"/>
                      <a:gd name="T9" fmla="*/ 7 h 289"/>
                      <a:gd name="T10" fmla="*/ 53 w 179"/>
                      <a:gd name="T11" fmla="*/ 4 h 289"/>
                      <a:gd name="T12" fmla="*/ 49 w 179"/>
                      <a:gd name="T13" fmla="*/ 0 h 289"/>
                      <a:gd name="T14" fmla="*/ 48 w 179"/>
                      <a:gd name="T15" fmla="*/ 0 h 289"/>
                      <a:gd name="T16" fmla="*/ 41 w 179"/>
                      <a:gd name="T17" fmla="*/ 2 h 289"/>
                      <a:gd name="T18" fmla="*/ 23 w 179"/>
                      <a:gd name="T19" fmla="*/ 5 h 289"/>
                      <a:gd name="T20" fmla="*/ 7 w 179"/>
                      <a:gd name="T21" fmla="*/ 15 h 289"/>
                      <a:gd name="T22" fmla="*/ 2 w 179"/>
                      <a:gd name="T23" fmla="*/ 23 h 289"/>
                      <a:gd name="T24" fmla="*/ 0 w 179"/>
                      <a:gd name="T25" fmla="*/ 33 h 289"/>
                      <a:gd name="T26" fmla="*/ 8 w 179"/>
                      <a:gd name="T27" fmla="*/ 127 h 289"/>
                      <a:gd name="T28" fmla="*/ 13 w 179"/>
                      <a:gd name="T29" fmla="*/ 130 h 289"/>
                      <a:gd name="T30" fmla="*/ 16 w 179"/>
                      <a:gd name="T31" fmla="*/ 136 h 289"/>
                      <a:gd name="T32" fmla="*/ 13 w 179"/>
                      <a:gd name="T33" fmla="*/ 143 h 289"/>
                      <a:gd name="T34" fmla="*/ 10 w 179"/>
                      <a:gd name="T35" fmla="*/ 145 h 289"/>
                      <a:gd name="T36" fmla="*/ 10 w 179"/>
                      <a:gd name="T37" fmla="*/ 146 h 289"/>
                      <a:gd name="T38" fmla="*/ 8 w 179"/>
                      <a:gd name="T39" fmla="*/ 149 h 289"/>
                      <a:gd name="T40" fmla="*/ 8 w 179"/>
                      <a:gd name="T41" fmla="*/ 163 h 289"/>
                      <a:gd name="T42" fmla="*/ 10 w 179"/>
                      <a:gd name="T43" fmla="*/ 176 h 289"/>
                      <a:gd name="T44" fmla="*/ 12 w 179"/>
                      <a:gd name="T45" fmla="*/ 179 h 289"/>
                      <a:gd name="T46" fmla="*/ 15 w 179"/>
                      <a:gd name="T47" fmla="*/ 182 h 289"/>
                      <a:gd name="T48" fmla="*/ 15 w 179"/>
                      <a:gd name="T49" fmla="*/ 226 h 289"/>
                      <a:gd name="T50" fmla="*/ 18 w 179"/>
                      <a:gd name="T51" fmla="*/ 228 h 289"/>
                      <a:gd name="T52" fmla="*/ 26 w 179"/>
                      <a:gd name="T53" fmla="*/ 230 h 289"/>
                      <a:gd name="T54" fmla="*/ 36 w 179"/>
                      <a:gd name="T55" fmla="*/ 231 h 289"/>
                      <a:gd name="T56" fmla="*/ 48 w 179"/>
                      <a:gd name="T57" fmla="*/ 231 h 289"/>
                      <a:gd name="T58" fmla="*/ 49 w 179"/>
                      <a:gd name="T59" fmla="*/ 235 h 289"/>
                      <a:gd name="T60" fmla="*/ 54 w 179"/>
                      <a:gd name="T61" fmla="*/ 241 h 289"/>
                      <a:gd name="T62" fmla="*/ 61 w 179"/>
                      <a:gd name="T63" fmla="*/ 249 h 289"/>
                      <a:gd name="T64" fmla="*/ 71 w 179"/>
                      <a:gd name="T65" fmla="*/ 261 h 289"/>
                      <a:gd name="T66" fmla="*/ 82 w 179"/>
                      <a:gd name="T67" fmla="*/ 271 h 289"/>
                      <a:gd name="T68" fmla="*/ 95 w 179"/>
                      <a:gd name="T69" fmla="*/ 281 h 289"/>
                      <a:gd name="T70" fmla="*/ 112 w 179"/>
                      <a:gd name="T71" fmla="*/ 287 h 289"/>
                      <a:gd name="T72" fmla="*/ 128 w 179"/>
                      <a:gd name="T73" fmla="*/ 289 h 289"/>
                      <a:gd name="T74" fmla="*/ 128 w 179"/>
                      <a:gd name="T75" fmla="*/ 287 h 289"/>
                      <a:gd name="T76" fmla="*/ 127 w 179"/>
                      <a:gd name="T77" fmla="*/ 281 h 289"/>
                      <a:gd name="T78" fmla="*/ 125 w 179"/>
                      <a:gd name="T79" fmla="*/ 272 h 289"/>
                      <a:gd name="T80" fmla="*/ 125 w 179"/>
                      <a:gd name="T81" fmla="*/ 261 h 289"/>
                      <a:gd name="T82" fmla="*/ 122 w 179"/>
                      <a:gd name="T83" fmla="*/ 231 h 289"/>
                      <a:gd name="T84" fmla="*/ 122 w 179"/>
                      <a:gd name="T85" fmla="*/ 202 h 289"/>
                      <a:gd name="T86" fmla="*/ 137 w 179"/>
                      <a:gd name="T87" fmla="*/ 192 h 289"/>
                      <a:gd name="T88" fmla="*/ 118 w 179"/>
                      <a:gd name="T89" fmla="*/ 184 h 289"/>
                      <a:gd name="T90" fmla="*/ 118 w 179"/>
                      <a:gd name="T91" fmla="*/ 181 h 289"/>
                      <a:gd name="T92" fmla="*/ 117 w 179"/>
                      <a:gd name="T93" fmla="*/ 172 h 289"/>
                      <a:gd name="T94" fmla="*/ 118 w 179"/>
                      <a:gd name="T95" fmla="*/ 159 h 289"/>
                      <a:gd name="T96" fmla="*/ 120 w 179"/>
                      <a:gd name="T97" fmla="*/ 141 h 289"/>
                      <a:gd name="T98" fmla="*/ 127 w 179"/>
                      <a:gd name="T99" fmla="*/ 120 h 289"/>
                      <a:gd name="T100" fmla="*/ 138 w 179"/>
                      <a:gd name="T101" fmla="*/ 95 h 289"/>
                      <a:gd name="T102" fmla="*/ 155 w 179"/>
                      <a:gd name="T103" fmla="*/ 68 h 289"/>
                      <a:gd name="T104" fmla="*/ 179 w 179"/>
                      <a:gd name="T105" fmla="*/ 38 h 289"/>
                      <a:gd name="T106" fmla="*/ 178 w 179"/>
                      <a:gd name="T107" fmla="*/ 33 h 28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79"/>
                      <a:gd name="T163" fmla="*/ 0 h 289"/>
                      <a:gd name="T164" fmla="*/ 179 w 179"/>
                      <a:gd name="T165" fmla="*/ 289 h 289"/>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79" h="289">
                        <a:moveTo>
                          <a:pt x="178" y="33"/>
                        </a:moveTo>
                        <a:lnTo>
                          <a:pt x="130" y="23"/>
                        </a:lnTo>
                        <a:lnTo>
                          <a:pt x="89" y="15"/>
                        </a:lnTo>
                        <a:lnTo>
                          <a:pt x="72" y="10"/>
                        </a:lnTo>
                        <a:lnTo>
                          <a:pt x="61" y="7"/>
                        </a:lnTo>
                        <a:lnTo>
                          <a:pt x="53" y="4"/>
                        </a:lnTo>
                        <a:lnTo>
                          <a:pt x="49" y="0"/>
                        </a:lnTo>
                        <a:lnTo>
                          <a:pt x="48" y="0"/>
                        </a:lnTo>
                        <a:lnTo>
                          <a:pt x="41" y="2"/>
                        </a:lnTo>
                        <a:lnTo>
                          <a:pt x="23" y="5"/>
                        </a:lnTo>
                        <a:lnTo>
                          <a:pt x="7" y="15"/>
                        </a:lnTo>
                        <a:lnTo>
                          <a:pt x="2" y="23"/>
                        </a:lnTo>
                        <a:lnTo>
                          <a:pt x="0" y="33"/>
                        </a:lnTo>
                        <a:lnTo>
                          <a:pt x="8" y="127"/>
                        </a:lnTo>
                        <a:lnTo>
                          <a:pt x="13" y="130"/>
                        </a:lnTo>
                        <a:lnTo>
                          <a:pt x="16" y="136"/>
                        </a:lnTo>
                        <a:lnTo>
                          <a:pt x="13" y="143"/>
                        </a:lnTo>
                        <a:lnTo>
                          <a:pt x="10" y="145"/>
                        </a:lnTo>
                        <a:lnTo>
                          <a:pt x="10" y="146"/>
                        </a:lnTo>
                        <a:lnTo>
                          <a:pt x="8" y="149"/>
                        </a:lnTo>
                        <a:lnTo>
                          <a:pt x="8" y="163"/>
                        </a:lnTo>
                        <a:lnTo>
                          <a:pt x="10" y="176"/>
                        </a:lnTo>
                        <a:lnTo>
                          <a:pt x="12" y="179"/>
                        </a:lnTo>
                        <a:lnTo>
                          <a:pt x="15" y="182"/>
                        </a:lnTo>
                        <a:lnTo>
                          <a:pt x="15" y="226"/>
                        </a:lnTo>
                        <a:lnTo>
                          <a:pt x="18" y="228"/>
                        </a:lnTo>
                        <a:lnTo>
                          <a:pt x="26" y="230"/>
                        </a:lnTo>
                        <a:lnTo>
                          <a:pt x="36" y="231"/>
                        </a:lnTo>
                        <a:lnTo>
                          <a:pt x="48" y="231"/>
                        </a:lnTo>
                        <a:lnTo>
                          <a:pt x="49" y="235"/>
                        </a:lnTo>
                        <a:lnTo>
                          <a:pt x="54" y="241"/>
                        </a:lnTo>
                        <a:lnTo>
                          <a:pt x="61" y="249"/>
                        </a:lnTo>
                        <a:lnTo>
                          <a:pt x="71" y="261"/>
                        </a:lnTo>
                        <a:lnTo>
                          <a:pt x="82" y="271"/>
                        </a:lnTo>
                        <a:lnTo>
                          <a:pt x="95" y="281"/>
                        </a:lnTo>
                        <a:lnTo>
                          <a:pt x="112" y="287"/>
                        </a:lnTo>
                        <a:lnTo>
                          <a:pt x="128" y="289"/>
                        </a:lnTo>
                        <a:lnTo>
                          <a:pt x="128" y="287"/>
                        </a:lnTo>
                        <a:lnTo>
                          <a:pt x="127" y="281"/>
                        </a:lnTo>
                        <a:lnTo>
                          <a:pt x="125" y="272"/>
                        </a:lnTo>
                        <a:lnTo>
                          <a:pt x="125" y="261"/>
                        </a:lnTo>
                        <a:lnTo>
                          <a:pt x="122" y="231"/>
                        </a:lnTo>
                        <a:lnTo>
                          <a:pt x="122" y="202"/>
                        </a:lnTo>
                        <a:lnTo>
                          <a:pt x="137" y="192"/>
                        </a:lnTo>
                        <a:lnTo>
                          <a:pt x="118" y="184"/>
                        </a:lnTo>
                        <a:lnTo>
                          <a:pt x="118" y="181"/>
                        </a:lnTo>
                        <a:lnTo>
                          <a:pt x="117" y="172"/>
                        </a:lnTo>
                        <a:lnTo>
                          <a:pt x="118" y="159"/>
                        </a:lnTo>
                        <a:lnTo>
                          <a:pt x="120" y="141"/>
                        </a:lnTo>
                        <a:lnTo>
                          <a:pt x="127" y="120"/>
                        </a:lnTo>
                        <a:lnTo>
                          <a:pt x="138" y="95"/>
                        </a:lnTo>
                        <a:lnTo>
                          <a:pt x="155" y="68"/>
                        </a:lnTo>
                        <a:lnTo>
                          <a:pt x="179" y="38"/>
                        </a:lnTo>
                        <a:lnTo>
                          <a:pt x="178" y="33"/>
                        </a:lnTo>
                        <a:close/>
                      </a:path>
                    </a:pathLst>
                  </a:custGeom>
                  <a:solidFill>
                    <a:srgbClr val="59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499" name="Freeform 2941"/>
                  <p:cNvSpPr>
                    <a:spLocks/>
                  </p:cNvSpPr>
                  <p:nvPr/>
                </p:nvSpPr>
                <p:spPr bwMode="auto">
                  <a:xfrm>
                    <a:off x="2841" y="3419"/>
                    <a:ext cx="77" cy="14"/>
                  </a:xfrm>
                  <a:custGeom>
                    <a:avLst/>
                    <a:gdLst>
                      <a:gd name="T0" fmla="*/ 0 w 153"/>
                      <a:gd name="T1" fmla="*/ 3 h 30"/>
                      <a:gd name="T2" fmla="*/ 0 w 153"/>
                      <a:gd name="T3" fmla="*/ 7 h 30"/>
                      <a:gd name="T4" fmla="*/ 3 w 153"/>
                      <a:gd name="T5" fmla="*/ 10 h 30"/>
                      <a:gd name="T6" fmla="*/ 8 w 153"/>
                      <a:gd name="T7" fmla="*/ 15 h 30"/>
                      <a:gd name="T8" fmla="*/ 18 w 153"/>
                      <a:gd name="T9" fmla="*/ 20 h 30"/>
                      <a:gd name="T10" fmla="*/ 31 w 153"/>
                      <a:gd name="T11" fmla="*/ 23 h 30"/>
                      <a:gd name="T12" fmla="*/ 48 w 153"/>
                      <a:gd name="T13" fmla="*/ 26 h 30"/>
                      <a:gd name="T14" fmla="*/ 69 w 153"/>
                      <a:gd name="T15" fmla="*/ 28 h 30"/>
                      <a:gd name="T16" fmla="*/ 97 w 153"/>
                      <a:gd name="T17" fmla="*/ 30 h 30"/>
                      <a:gd name="T18" fmla="*/ 135 w 153"/>
                      <a:gd name="T19" fmla="*/ 30 h 30"/>
                      <a:gd name="T20" fmla="*/ 148 w 153"/>
                      <a:gd name="T21" fmla="*/ 26 h 30"/>
                      <a:gd name="T22" fmla="*/ 151 w 153"/>
                      <a:gd name="T23" fmla="*/ 26 h 30"/>
                      <a:gd name="T24" fmla="*/ 153 w 153"/>
                      <a:gd name="T25" fmla="*/ 25 h 30"/>
                      <a:gd name="T26" fmla="*/ 150 w 153"/>
                      <a:gd name="T27" fmla="*/ 23 h 30"/>
                      <a:gd name="T28" fmla="*/ 143 w 153"/>
                      <a:gd name="T29" fmla="*/ 20 h 30"/>
                      <a:gd name="T30" fmla="*/ 119 w 153"/>
                      <a:gd name="T31" fmla="*/ 15 h 30"/>
                      <a:gd name="T32" fmla="*/ 91 w 153"/>
                      <a:gd name="T33" fmla="*/ 8 h 30"/>
                      <a:gd name="T34" fmla="*/ 77 w 153"/>
                      <a:gd name="T35" fmla="*/ 5 h 30"/>
                      <a:gd name="T36" fmla="*/ 66 w 153"/>
                      <a:gd name="T37" fmla="*/ 3 h 30"/>
                      <a:gd name="T38" fmla="*/ 23 w 153"/>
                      <a:gd name="T39" fmla="*/ 0 h 30"/>
                      <a:gd name="T40" fmla="*/ 8 w 153"/>
                      <a:gd name="T41" fmla="*/ 0 h 30"/>
                      <a:gd name="T42" fmla="*/ 3 w 153"/>
                      <a:gd name="T43" fmla="*/ 2 h 30"/>
                      <a:gd name="T44" fmla="*/ 0 w 153"/>
                      <a:gd name="T45" fmla="*/ 3 h 3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3"/>
                      <a:gd name="T70" fmla="*/ 0 h 30"/>
                      <a:gd name="T71" fmla="*/ 153 w 153"/>
                      <a:gd name="T72" fmla="*/ 30 h 3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3" h="30">
                        <a:moveTo>
                          <a:pt x="0" y="3"/>
                        </a:moveTo>
                        <a:lnTo>
                          <a:pt x="0" y="7"/>
                        </a:lnTo>
                        <a:lnTo>
                          <a:pt x="3" y="10"/>
                        </a:lnTo>
                        <a:lnTo>
                          <a:pt x="8" y="15"/>
                        </a:lnTo>
                        <a:lnTo>
                          <a:pt x="18" y="20"/>
                        </a:lnTo>
                        <a:lnTo>
                          <a:pt x="31" y="23"/>
                        </a:lnTo>
                        <a:lnTo>
                          <a:pt x="48" y="26"/>
                        </a:lnTo>
                        <a:lnTo>
                          <a:pt x="69" y="28"/>
                        </a:lnTo>
                        <a:lnTo>
                          <a:pt x="97" y="30"/>
                        </a:lnTo>
                        <a:lnTo>
                          <a:pt x="135" y="30"/>
                        </a:lnTo>
                        <a:lnTo>
                          <a:pt x="148" y="26"/>
                        </a:lnTo>
                        <a:lnTo>
                          <a:pt x="151" y="26"/>
                        </a:lnTo>
                        <a:lnTo>
                          <a:pt x="153" y="25"/>
                        </a:lnTo>
                        <a:lnTo>
                          <a:pt x="150" y="23"/>
                        </a:lnTo>
                        <a:lnTo>
                          <a:pt x="143" y="20"/>
                        </a:lnTo>
                        <a:lnTo>
                          <a:pt x="119" y="15"/>
                        </a:lnTo>
                        <a:lnTo>
                          <a:pt x="91" y="8"/>
                        </a:lnTo>
                        <a:lnTo>
                          <a:pt x="77" y="5"/>
                        </a:lnTo>
                        <a:lnTo>
                          <a:pt x="66" y="3"/>
                        </a:lnTo>
                        <a:lnTo>
                          <a:pt x="23" y="0"/>
                        </a:lnTo>
                        <a:lnTo>
                          <a:pt x="8" y="0"/>
                        </a:lnTo>
                        <a:lnTo>
                          <a:pt x="3" y="2"/>
                        </a:lnTo>
                        <a:lnTo>
                          <a:pt x="0" y="3"/>
                        </a:lnTo>
                        <a:close/>
                      </a:path>
                    </a:pathLst>
                  </a:custGeom>
                  <a:solidFill>
                    <a:srgbClr val="59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00" name="Freeform 2942"/>
                  <p:cNvSpPr>
                    <a:spLocks/>
                  </p:cNvSpPr>
                  <p:nvPr/>
                </p:nvSpPr>
                <p:spPr bwMode="auto">
                  <a:xfrm>
                    <a:off x="2846" y="3419"/>
                    <a:ext cx="72" cy="14"/>
                  </a:xfrm>
                  <a:custGeom>
                    <a:avLst/>
                    <a:gdLst>
                      <a:gd name="T0" fmla="*/ 0 w 143"/>
                      <a:gd name="T1" fmla="*/ 5 h 28"/>
                      <a:gd name="T2" fmla="*/ 2 w 143"/>
                      <a:gd name="T3" fmla="*/ 10 h 28"/>
                      <a:gd name="T4" fmla="*/ 8 w 143"/>
                      <a:gd name="T5" fmla="*/ 14 h 28"/>
                      <a:gd name="T6" fmla="*/ 21 w 143"/>
                      <a:gd name="T7" fmla="*/ 19 h 28"/>
                      <a:gd name="T8" fmla="*/ 43 w 143"/>
                      <a:gd name="T9" fmla="*/ 24 h 28"/>
                      <a:gd name="T10" fmla="*/ 66 w 143"/>
                      <a:gd name="T11" fmla="*/ 26 h 28"/>
                      <a:gd name="T12" fmla="*/ 92 w 143"/>
                      <a:gd name="T13" fmla="*/ 28 h 28"/>
                      <a:gd name="T14" fmla="*/ 125 w 143"/>
                      <a:gd name="T15" fmla="*/ 26 h 28"/>
                      <a:gd name="T16" fmla="*/ 137 w 143"/>
                      <a:gd name="T17" fmla="*/ 24 h 28"/>
                      <a:gd name="T18" fmla="*/ 143 w 143"/>
                      <a:gd name="T19" fmla="*/ 23 h 28"/>
                      <a:gd name="T20" fmla="*/ 141 w 143"/>
                      <a:gd name="T21" fmla="*/ 21 h 28"/>
                      <a:gd name="T22" fmla="*/ 137 w 143"/>
                      <a:gd name="T23" fmla="*/ 19 h 28"/>
                      <a:gd name="T24" fmla="*/ 118 w 143"/>
                      <a:gd name="T25" fmla="*/ 14 h 28"/>
                      <a:gd name="T26" fmla="*/ 72 w 143"/>
                      <a:gd name="T27" fmla="*/ 5 h 28"/>
                      <a:gd name="T28" fmla="*/ 66 w 143"/>
                      <a:gd name="T29" fmla="*/ 5 h 28"/>
                      <a:gd name="T30" fmla="*/ 61 w 143"/>
                      <a:gd name="T31" fmla="*/ 3 h 28"/>
                      <a:gd name="T32" fmla="*/ 21 w 143"/>
                      <a:gd name="T33" fmla="*/ 0 h 28"/>
                      <a:gd name="T34" fmla="*/ 7 w 143"/>
                      <a:gd name="T35" fmla="*/ 1 h 28"/>
                      <a:gd name="T36" fmla="*/ 2 w 143"/>
                      <a:gd name="T37" fmla="*/ 1 h 28"/>
                      <a:gd name="T38" fmla="*/ 0 w 143"/>
                      <a:gd name="T39" fmla="*/ 5 h 2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3"/>
                      <a:gd name="T61" fmla="*/ 0 h 28"/>
                      <a:gd name="T62" fmla="*/ 143 w 143"/>
                      <a:gd name="T63" fmla="*/ 28 h 2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3" h="28">
                        <a:moveTo>
                          <a:pt x="0" y="5"/>
                        </a:moveTo>
                        <a:lnTo>
                          <a:pt x="2" y="10"/>
                        </a:lnTo>
                        <a:lnTo>
                          <a:pt x="8" y="14"/>
                        </a:lnTo>
                        <a:lnTo>
                          <a:pt x="21" y="19"/>
                        </a:lnTo>
                        <a:lnTo>
                          <a:pt x="43" y="24"/>
                        </a:lnTo>
                        <a:lnTo>
                          <a:pt x="66" y="26"/>
                        </a:lnTo>
                        <a:lnTo>
                          <a:pt x="92" y="28"/>
                        </a:lnTo>
                        <a:lnTo>
                          <a:pt x="125" y="26"/>
                        </a:lnTo>
                        <a:lnTo>
                          <a:pt x="137" y="24"/>
                        </a:lnTo>
                        <a:lnTo>
                          <a:pt x="143" y="23"/>
                        </a:lnTo>
                        <a:lnTo>
                          <a:pt x="141" y="21"/>
                        </a:lnTo>
                        <a:lnTo>
                          <a:pt x="137" y="19"/>
                        </a:lnTo>
                        <a:lnTo>
                          <a:pt x="118" y="14"/>
                        </a:lnTo>
                        <a:lnTo>
                          <a:pt x="72" y="5"/>
                        </a:lnTo>
                        <a:lnTo>
                          <a:pt x="66" y="5"/>
                        </a:lnTo>
                        <a:lnTo>
                          <a:pt x="61" y="3"/>
                        </a:lnTo>
                        <a:lnTo>
                          <a:pt x="21" y="0"/>
                        </a:lnTo>
                        <a:lnTo>
                          <a:pt x="7" y="1"/>
                        </a:lnTo>
                        <a:lnTo>
                          <a:pt x="2" y="1"/>
                        </a:lnTo>
                        <a:lnTo>
                          <a:pt x="0" y="5"/>
                        </a:lnTo>
                        <a:close/>
                      </a:path>
                    </a:pathLst>
                  </a:custGeom>
                  <a:solidFill>
                    <a:srgbClr val="6672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01" name="Freeform 2943"/>
                  <p:cNvSpPr>
                    <a:spLocks/>
                  </p:cNvSpPr>
                  <p:nvPr/>
                </p:nvSpPr>
                <p:spPr bwMode="auto">
                  <a:xfrm>
                    <a:off x="2850" y="3421"/>
                    <a:ext cx="68" cy="12"/>
                  </a:xfrm>
                  <a:custGeom>
                    <a:avLst/>
                    <a:gdLst>
                      <a:gd name="T0" fmla="*/ 0 w 135"/>
                      <a:gd name="T1" fmla="*/ 3 h 25"/>
                      <a:gd name="T2" fmla="*/ 2 w 135"/>
                      <a:gd name="T3" fmla="*/ 8 h 25"/>
                      <a:gd name="T4" fmla="*/ 8 w 135"/>
                      <a:gd name="T5" fmla="*/ 13 h 25"/>
                      <a:gd name="T6" fmla="*/ 22 w 135"/>
                      <a:gd name="T7" fmla="*/ 16 h 25"/>
                      <a:gd name="T8" fmla="*/ 43 w 135"/>
                      <a:gd name="T9" fmla="*/ 21 h 25"/>
                      <a:gd name="T10" fmla="*/ 63 w 135"/>
                      <a:gd name="T11" fmla="*/ 23 h 25"/>
                      <a:gd name="T12" fmla="*/ 87 w 135"/>
                      <a:gd name="T13" fmla="*/ 25 h 25"/>
                      <a:gd name="T14" fmla="*/ 117 w 135"/>
                      <a:gd name="T15" fmla="*/ 23 h 25"/>
                      <a:gd name="T16" fmla="*/ 129 w 135"/>
                      <a:gd name="T17" fmla="*/ 21 h 25"/>
                      <a:gd name="T18" fmla="*/ 135 w 135"/>
                      <a:gd name="T19" fmla="*/ 20 h 25"/>
                      <a:gd name="T20" fmla="*/ 133 w 135"/>
                      <a:gd name="T21" fmla="*/ 18 h 25"/>
                      <a:gd name="T22" fmla="*/ 129 w 135"/>
                      <a:gd name="T23" fmla="*/ 16 h 25"/>
                      <a:gd name="T24" fmla="*/ 112 w 135"/>
                      <a:gd name="T25" fmla="*/ 11 h 25"/>
                      <a:gd name="T26" fmla="*/ 68 w 135"/>
                      <a:gd name="T27" fmla="*/ 3 h 25"/>
                      <a:gd name="T28" fmla="*/ 58 w 135"/>
                      <a:gd name="T29" fmla="*/ 2 h 25"/>
                      <a:gd name="T30" fmla="*/ 38 w 135"/>
                      <a:gd name="T31" fmla="*/ 0 h 25"/>
                      <a:gd name="T32" fmla="*/ 7 w 135"/>
                      <a:gd name="T33" fmla="*/ 0 h 25"/>
                      <a:gd name="T34" fmla="*/ 2 w 135"/>
                      <a:gd name="T35" fmla="*/ 2 h 25"/>
                      <a:gd name="T36" fmla="*/ 0 w 135"/>
                      <a:gd name="T37" fmla="*/ 3 h 2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5"/>
                      <a:gd name="T58" fmla="*/ 0 h 25"/>
                      <a:gd name="T59" fmla="*/ 135 w 135"/>
                      <a:gd name="T60" fmla="*/ 25 h 2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5" h="25">
                        <a:moveTo>
                          <a:pt x="0" y="3"/>
                        </a:moveTo>
                        <a:lnTo>
                          <a:pt x="2" y="8"/>
                        </a:lnTo>
                        <a:lnTo>
                          <a:pt x="8" y="13"/>
                        </a:lnTo>
                        <a:lnTo>
                          <a:pt x="22" y="16"/>
                        </a:lnTo>
                        <a:lnTo>
                          <a:pt x="43" y="21"/>
                        </a:lnTo>
                        <a:lnTo>
                          <a:pt x="63" y="23"/>
                        </a:lnTo>
                        <a:lnTo>
                          <a:pt x="87" y="25"/>
                        </a:lnTo>
                        <a:lnTo>
                          <a:pt x="117" y="23"/>
                        </a:lnTo>
                        <a:lnTo>
                          <a:pt x="129" y="21"/>
                        </a:lnTo>
                        <a:lnTo>
                          <a:pt x="135" y="20"/>
                        </a:lnTo>
                        <a:lnTo>
                          <a:pt x="133" y="18"/>
                        </a:lnTo>
                        <a:lnTo>
                          <a:pt x="129" y="16"/>
                        </a:lnTo>
                        <a:lnTo>
                          <a:pt x="112" y="11"/>
                        </a:lnTo>
                        <a:lnTo>
                          <a:pt x="68" y="3"/>
                        </a:lnTo>
                        <a:lnTo>
                          <a:pt x="58" y="2"/>
                        </a:lnTo>
                        <a:lnTo>
                          <a:pt x="38" y="0"/>
                        </a:lnTo>
                        <a:lnTo>
                          <a:pt x="7" y="0"/>
                        </a:lnTo>
                        <a:lnTo>
                          <a:pt x="2" y="2"/>
                        </a:lnTo>
                        <a:lnTo>
                          <a:pt x="0" y="3"/>
                        </a:lnTo>
                        <a:close/>
                      </a:path>
                    </a:pathLst>
                  </a:custGeom>
                  <a:solidFill>
                    <a:srgbClr val="737D7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02" name="Freeform 2944"/>
                  <p:cNvSpPr>
                    <a:spLocks/>
                  </p:cNvSpPr>
                  <p:nvPr/>
                </p:nvSpPr>
                <p:spPr bwMode="auto">
                  <a:xfrm>
                    <a:off x="2854" y="3422"/>
                    <a:ext cx="64" cy="11"/>
                  </a:xfrm>
                  <a:custGeom>
                    <a:avLst/>
                    <a:gdLst>
                      <a:gd name="T0" fmla="*/ 0 w 127"/>
                      <a:gd name="T1" fmla="*/ 3 h 23"/>
                      <a:gd name="T2" fmla="*/ 2 w 127"/>
                      <a:gd name="T3" fmla="*/ 8 h 23"/>
                      <a:gd name="T4" fmla="*/ 9 w 127"/>
                      <a:gd name="T5" fmla="*/ 11 h 23"/>
                      <a:gd name="T6" fmla="*/ 22 w 127"/>
                      <a:gd name="T7" fmla="*/ 16 h 23"/>
                      <a:gd name="T8" fmla="*/ 42 w 127"/>
                      <a:gd name="T9" fmla="*/ 19 h 23"/>
                      <a:gd name="T10" fmla="*/ 60 w 127"/>
                      <a:gd name="T11" fmla="*/ 21 h 23"/>
                      <a:gd name="T12" fmla="*/ 83 w 127"/>
                      <a:gd name="T13" fmla="*/ 23 h 23"/>
                      <a:gd name="T14" fmla="*/ 111 w 127"/>
                      <a:gd name="T15" fmla="*/ 21 h 23"/>
                      <a:gd name="T16" fmla="*/ 122 w 127"/>
                      <a:gd name="T17" fmla="*/ 19 h 23"/>
                      <a:gd name="T18" fmla="*/ 127 w 127"/>
                      <a:gd name="T19" fmla="*/ 18 h 23"/>
                      <a:gd name="T20" fmla="*/ 125 w 127"/>
                      <a:gd name="T21" fmla="*/ 16 h 23"/>
                      <a:gd name="T22" fmla="*/ 121 w 127"/>
                      <a:gd name="T23" fmla="*/ 14 h 23"/>
                      <a:gd name="T24" fmla="*/ 106 w 127"/>
                      <a:gd name="T25" fmla="*/ 9 h 23"/>
                      <a:gd name="T26" fmla="*/ 65 w 127"/>
                      <a:gd name="T27" fmla="*/ 1 h 23"/>
                      <a:gd name="T28" fmla="*/ 55 w 127"/>
                      <a:gd name="T29" fmla="*/ 1 h 23"/>
                      <a:gd name="T30" fmla="*/ 37 w 127"/>
                      <a:gd name="T31" fmla="*/ 0 h 23"/>
                      <a:gd name="T32" fmla="*/ 7 w 127"/>
                      <a:gd name="T33" fmla="*/ 0 h 23"/>
                      <a:gd name="T34" fmla="*/ 0 w 127"/>
                      <a:gd name="T35" fmla="*/ 3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27"/>
                      <a:gd name="T55" fmla="*/ 0 h 23"/>
                      <a:gd name="T56" fmla="*/ 127 w 127"/>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27" h="23">
                        <a:moveTo>
                          <a:pt x="0" y="3"/>
                        </a:moveTo>
                        <a:lnTo>
                          <a:pt x="2" y="8"/>
                        </a:lnTo>
                        <a:lnTo>
                          <a:pt x="9" y="11"/>
                        </a:lnTo>
                        <a:lnTo>
                          <a:pt x="22" y="16"/>
                        </a:lnTo>
                        <a:lnTo>
                          <a:pt x="42" y="19"/>
                        </a:lnTo>
                        <a:lnTo>
                          <a:pt x="60" y="21"/>
                        </a:lnTo>
                        <a:lnTo>
                          <a:pt x="83" y="23"/>
                        </a:lnTo>
                        <a:lnTo>
                          <a:pt x="111" y="21"/>
                        </a:lnTo>
                        <a:lnTo>
                          <a:pt x="122" y="19"/>
                        </a:lnTo>
                        <a:lnTo>
                          <a:pt x="127" y="18"/>
                        </a:lnTo>
                        <a:lnTo>
                          <a:pt x="125" y="16"/>
                        </a:lnTo>
                        <a:lnTo>
                          <a:pt x="121" y="14"/>
                        </a:lnTo>
                        <a:lnTo>
                          <a:pt x="106" y="9"/>
                        </a:lnTo>
                        <a:lnTo>
                          <a:pt x="65" y="1"/>
                        </a:lnTo>
                        <a:lnTo>
                          <a:pt x="55" y="1"/>
                        </a:lnTo>
                        <a:lnTo>
                          <a:pt x="37" y="0"/>
                        </a:lnTo>
                        <a:lnTo>
                          <a:pt x="7" y="0"/>
                        </a:lnTo>
                        <a:lnTo>
                          <a:pt x="0" y="3"/>
                        </a:lnTo>
                        <a:close/>
                      </a:path>
                    </a:pathLst>
                  </a:custGeom>
                  <a:solidFill>
                    <a:srgbClr val="7F898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03" name="Freeform 2945"/>
                  <p:cNvSpPr>
                    <a:spLocks/>
                  </p:cNvSpPr>
                  <p:nvPr/>
                </p:nvSpPr>
                <p:spPr bwMode="auto">
                  <a:xfrm>
                    <a:off x="2859" y="3423"/>
                    <a:ext cx="59" cy="10"/>
                  </a:xfrm>
                  <a:custGeom>
                    <a:avLst/>
                    <a:gdLst>
                      <a:gd name="T0" fmla="*/ 0 w 117"/>
                      <a:gd name="T1" fmla="*/ 4 h 22"/>
                      <a:gd name="T2" fmla="*/ 2 w 117"/>
                      <a:gd name="T3" fmla="*/ 7 h 22"/>
                      <a:gd name="T4" fmla="*/ 9 w 117"/>
                      <a:gd name="T5" fmla="*/ 12 h 22"/>
                      <a:gd name="T6" fmla="*/ 22 w 117"/>
                      <a:gd name="T7" fmla="*/ 17 h 22"/>
                      <a:gd name="T8" fmla="*/ 40 w 117"/>
                      <a:gd name="T9" fmla="*/ 20 h 22"/>
                      <a:gd name="T10" fmla="*/ 56 w 117"/>
                      <a:gd name="T11" fmla="*/ 22 h 22"/>
                      <a:gd name="T12" fmla="*/ 76 w 117"/>
                      <a:gd name="T13" fmla="*/ 22 h 22"/>
                      <a:gd name="T14" fmla="*/ 102 w 117"/>
                      <a:gd name="T15" fmla="*/ 20 h 22"/>
                      <a:gd name="T16" fmla="*/ 112 w 117"/>
                      <a:gd name="T17" fmla="*/ 18 h 22"/>
                      <a:gd name="T18" fmla="*/ 117 w 117"/>
                      <a:gd name="T19" fmla="*/ 17 h 22"/>
                      <a:gd name="T20" fmla="*/ 115 w 117"/>
                      <a:gd name="T21" fmla="*/ 15 h 22"/>
                      <a:gd name="T22" fmla="*/ 112 w 117"/>
                      <a:gd name="T23" fmla="*/ 13 h 22"/>
                      <a:gd name="T24" fmla="*/ 97 w 117"/>
                      <a:gd name="T25" fmla="*/ 10 h 22"/>
                      <a:gd name="T26" fmla="*/ 60 w 117"/>
                      <a:gd name="T27" fmla="*/ 2 h 22"/>
                      <a:gd name="T28" fmla="*/ 50 w 117"/>
                      <a:gd name="T29" fmla="*/ 2 h 22"/>
                      <a:gd name="T30" fmla="*/ 33 w 117"/>
                      <a:gd name="T31" fmla="*/ 0 h 22"/>
                      <a:gd name="T32" fmla="*/ 5 w 117"/>
                      <a:gd name="T33" fmla="*/ 0 h 22"/>
                      <a:gd name="T34" fmla="*/ 0 w 117"/>
                      <a:gd name="T35" fmla="*/ 4 h 2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7"/>
                      <a:gd name="T55" fmla="*/ 0 h 22"/>
                      <a:gd name="T56" fmla="*/ 117 w 117"/>
                      <a:gd name="T57" fmla="*/ 22 h 2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7" h="22">
                        <a:moveTo>
                          <a:pt x="0" y="4"/>
                        </a:moveTo>
                        <a:lnTo>
                          <a:pt x="2" y="7"/>
                        </a:lnTo>
                        <a:lnTo>
                          <a:pt x="9" y="12"/>
                        </a:lnTo>
                        <a:lnTo>
                          <a:pt x="22" y="17"/>
                        </a:lnTo>
                        <a:lnTo>
                          <a:pt x="40" y="20"/>
                        </a:lnTo>
                        <a:lnTo>
                          <a:pt x="56" y="22"/>
                        </a:lnTo>
                        <a:lnTo>
                          <a:pt x="76" y="22"/>
                        </a:lnTo>
                        <a:lnTo>
                          <a:pt x="102" y="20"/>
                        </a:lnTo>
                        <a:lnTo>
                          <a:pt x="112" y="18"/>
                        </a:lnTo>
                        <a:lnTo>
                          <a:pt x="117" y="17"/>
                        </a:lnTo>
                        <a:lnTo>
                          <a:pt x="115" y="15"/>
                        </a:lnTo>
                        <a:lnTo>
                          <a:pt x="112" y="13"/>
                        </a:lnTo>
                        <a:lnTo>
                          <a:pt x="97" y="10"/>
                        </a:lnTo>
                        <a:lnTo>
                          <a:pt x="60" y="2"/>
                        </a:lnTo>
                        <a:lnTo>
                          <a:pt x="50" y="2"/>
                        </a:lnTo>
                        <a:lnTo>
                          <a:pt x="33" y="0"/>
                        </a:lnTo>
                        <a:lnTo>
                          <a:pt x="5" y="0"/>
                        </a:lnTo>
                        <a:lnTo>
                          <a:pt x="0" y="4"/>
                        </a:lnTo>
                        <a:close/>
                      </a:path>
                    </a:pathLst>
                  </a:custGeom>
                  <a:solidFill>
                    <a:srgbClr val="8C959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04" name="Freeform 2946"/>
                  <p:cNvSpPr>
                    <a:spLocks/>
                  </p:cNvSpPr>
                  <p:nvPr/>
                </p:nvSpPr>
                <p:spPr bwMode="auto">
                  <a:xfrm>
                    <a:off x="2863" y="3423"/>
                    <a:ext cx="55" cy="10"/>
                  </a:xfrm>
                  <a:custGeom>
                    <a:avLst/>
                    <a:gdLst>
                      <a:gd name="T0" fmla="*/ 0 w 108"/>
                      <a:gd name="T1" fmla="*/ 3 h 20"/>
                      <a:gd name="T2" fmla="*/ 1 w 108"/>
                      <a:gd name="T3" fmla="*/ 6 h 20"/>
                      <a:gd name="T4" fmla="*/ 8 w 108"/>
                      <a:gd name="T5" fmla="*/ 11 h 20"/>
                      <a:gd name="T6" fmla="*/ 19 w 108"/>
                      <a:gd name="T7" fmla="*/ 15 h 20"/>
                      <a:gd name="T8" fmla="*/ 37 w 108"/>
                      <a:gd name="T9" fmla="*/ 18 h 20"/>
                      <a:gd name="T10" fmla="*/ 54 w 108"/>
                      <a:gd name="T11" fmla="*/ 20 h 20"/>
                      <a:gd name="T12" fmla="*/ 72 w 108"/>
                      <a:gd name="T13" fmla="*/ 20 h 20"/>
                      <a:gd name="T14" fmla="*/ 95 w 108"/>
                      <a:gd name="T15" fmla="*/ 18 h 20"/>
                      <a:gd name="T16" fmla="*/ 105 w 108"/>
                      <a:gd name="T17" fmla="*/ 16 h 20"/>
                      <a:gd name="T18" fmla="*/ 108 w 108"/>
                      <a:gd name="T19" fmla="*/ 15 h 20"/>
                      <a:gd name="T20" fmla="*/ 106 w 108"/>
                      <a:gd name="T21" fmla="*/ 13 h 20"/>
                      <a:gd name="T22" fmla="*/ 103 w 108"/>
                      <a:gd name="T23" fmla="*/ 11 h 20"/>
                      <a:gd name="T24" fmla="*/ 90 w 108"/>
                      <a:gd name="T25" fmla="*/ 8 h 20"/>
                      <a:gd name="T26" fmla="*/ 54 w 108"/>
                      <a:gd name="T27" fmla="*/ 2 h 20"/>
                      <a:gd name="T28" fmla="*/ 46 w 108"/>
                      <a:gd name="T29" fmla="*/ 0 h 20"/>
                      <a:gd name="T30" fmla="*/ 4 w 108"/>
                      <a:gd name="T31" fmla="*/ 0 h 20"/>
                      <a:gd name="T32" fmla="*/ 0 w 108"/>
                      <a:gd name="T33" fmla="*/ 3 h 2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08"/>
                      <a:gd name="T52" fmla="*/ 0 h 20"/>
                      <a:gd name="T53" fmla="*/ 108 w 108"/>
                      <a:gd name="T54" fmla="*/ 20 h 2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08" h="20">
                        <a:moveTo>
                          <a:pt x="0" y="3"/>
                        </a:moveTo>
                        <a:lnTo>
                          <a:pt x="1" y="6"/>
                        </a:lnTo>
                        <a:lnTo>
                          <a:pt x="8" y="11"/>
                        </a:lnTo>
                        <a:lnTo>
                          <a:pt x="19" y="15"/>
                        </a:lnTo>
                        <a:lnTo>
                          <a:pt x="37" y="18"/>
                        </a:lnTo>
                        <a:lnTo>
                          <a:pt x="54" y="20"/>
                        </a:lnTo>
                        <a:lnTo>
                          <a:pt x="72" y="20"/>
                        </a:lnTo>
                        <a:lnTo>
                          <a:pt x="95" y="18"/>
                        </a:lnTo>
                        <a:lnTo>
                          <a:pt x="105" y="16"/>
                        </a:lnTo>
                        <a:lnTo>
                          <a:pt x="108" y="15"/>
                        </a:lnTo>
                        <a:lnTo>
                          <a:pt x="106" y="13"/>
                        </a:lnTo>
                        <a:lnTo>
                          <a:pt x="103" y="11"/>
                        </a:lnTo>
                        <a:lnTo>
                          <a:pt x="90" y="8"/>
                        </a:lnTo>
                        <a:lnTo>
                          <a:pt x="54" y="2"/>
                        </a:lnTo>
                        <a:lnTo>
                          <a:pt x="46" y="0"/>
                        </a:lnTo>
                        <a:lnTo>
                          <a:pt x="4" y="0"/>
                        </a:lnTo>
                        <a:lnTo>
                          <a:pt x="0" y="3"/>
                        </a:lnTo>
                        <a:close/>
                      </a:path>
                    </a:pathLst>
                  </a:custGeom>
                  <a:solidFill>
                    <a:srgbClr val="99A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05" name="Freeform 2947"/>
                  <p:cNvSpPr>
                    <a:spLocks/>
                  </p:cNvSpPr>
                  <p:nvPr/>
                </p:nvSpPr>
                <p:spPr bwMode="auto">
                  <a:xfrm>
                    <a:off x="2868" y="3424"/>
                    <a:ext cx="50" cy="9"/>
                  </a:xfrm>
                  <a:custGeom>
                    <a:avLst/>
                    <a:gdLst>
                      <a:gd name="T0" fmla="*/ 0 w 99"/>
                      <a:gd name="T1" fmla="*/ 3 h 18"/>
                      <a:gd name="T2" fmla="*/ 2 w 99"/>
                      <a:gd name="T3" fmla="*/ 6 h 18"/>
                      <a:gd name="T4" fmla="*/ 9 w 99"/>
                      <a:gd name="T5" fmla="*/ 11 h 18"/>
                      <a:gd name="T6" fmla="*/ 18 w 99"/>
                      <a:gd name="T7" fmla="*/ 14 h 18"/>
                      <a:gd name="T8" fmla="*/ 35 w 99"/>
                      <a:gd name="T9" fmla="*/ 16 h 18"/>
                      <a:gd name="T10" fmla="*/ 66 w 99"/>
                      <a:gd name="T11" fmla="*/ 18 h 18"/>
                      <a:gd name="T12" fmla="*/ 88 w 99"/>
                      <a:gd name="T13" fmla="*/ 16 h 18"/>
                      <a:gd name="T14" fmla="*/ 96 w 99"/>
                      <a:gd name="T15" fmla="*/ 14 h 18"/>
                      <a:gd name="T16" fmla="*/ 99 w 99"/>
                      <a:gd name="T17" fmla="*/ 13 h 18"/>
                      <a:gd name="T18" fmla="*/ 94 w 99"/>
                      <a:gd name="T19" fmla="*/ 9 h 18"/>
                      <a:gd name="T20" fmla="*/ 83 w 99"/>
                      <a:gd name="T21" fmla="*/ 6 h 18"/>
                      <a:gd name="T22" fmla="*/ 50 w 99"/>
                      <a:gd name="T23" fmla="*/ 1 h 18"/>
                      <a:gd name="T24" fmla="*/ 40 w 99"/>
                      <a:gd name="T25" fmla="*/ 0 h 18"/>
                      <a:gd name="T26" fmla="*/ 4 w 99"/>
                      <a:gd name="T27" fmla="*/ 0 h 18"/>
                      <a:gd name="T28" fmla="*/ 0 w 99"/>
                      <a:gd name="T29" fmla="*/ 3 h 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99"/>
                      <a:gd name="T46" fmla="*/ 0 h 18"/>
                      <a:gd name="T47" fmla="*/ 99 w 99"/>
                      <a:gd name="T48" fmla="*/ 18 h 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99" h="18">
                        <a:moveTo>
                          <a:pt x="0" y="3"/>
                        </a:moveTo>
                        <a:lnTo>
                          <a:pt x="2" y="6"/>
                        </a:lnTo>
                        <a:lnTo>
                          <a:pt x="9" y="11"/>
                        </a:lnTo>
                        <a:lnTo>
                          <a:pt x="18" y="14"/>
                        </a:lnTo>
                        <a:lnTo>
                          <a:pt x="35" y="16"/>
                        </a:lnTo>
                        <a:lnTo>
                          <a:pt x="66" y="18"/>
                        </a:lnTo>
                        <a:lnTo>
                          <a:pt x="88" y="16"/>
                        </a:lnTo>
                        <a:lnTo>
                          <a:pt x="96" y="14"/>
                        </a:lnTo>
                        <a:lnTo>
                          <a:pt x="99" y="13"/>
                        </a:lnTo>
                        <a:lnTo>
                          <a:pt x="94" y="9"/>
                        </a:lnTo>
                        <a:lnTo>
                          <a:pt x="83" y="6"/>
                        </a:lnTo>
                        <a:lnTo>
                          <a:pt x="50" y="1"/>
                        </a:lnTo>
                        <a:lnTo>
                          <a:pt x="40" y="0"/>
                        </a:lnTo>
                        <a:lnTo>
                          <a:pt x="4" y="0"/>
                        </a:lnTo>
                        <a:lnTo>
                          <a:pt x="0" y="3"/>
                        </a:lnTo>
                        <a:close/>
                      </a:path>
                    </a:pathLst>
                  </a:custGeom>
                  <a:solidFill>
                    <a:srgbClr val="A6ACA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06" name="Freeform 2948"/>
                  <p:cNvSpPr>
                    <a:spLocks/>
                  </p:cNvSpPr>
                  <p:nvPr/>
                </p:nvSpPr>
                <p:spPr bwMode="auto">
                  <a:xfrm>
                    <a:off x="2872" y="3425"/>
                    <a:ext cx="46" cy="8"/>
                  </a:xfrm>
                  <a:custGeom>
                    <a:avLst/>
                    <a:gdLst>
                      <a:gd name="T0" fmla="*/ 0 w 90"/>
                      <a:gd name="T1" fmla="*/ 3 h 17"/>
                      <a:gd name="T2" fmla="*/ 1 w 90"/>
                      <a:gd name="T3" fmla="*/ 7 h 17"/>
                      <a:gd name="T4" fmla="*/ 8 w 90"/>
                      <a:gd name="T5" fmla="*/ 10 h 17"/>
                      <a:gd name="T6" fmla="*/ 19 w 90"/>
                      <a:gd name="T7" fmla="*/ 13 h 17"/>
                      <a:gd name="T8" fmla="*/ 34 w 90"/>
                      <a:gd name="T9" fmla="*/ 15 h 17"/>
                      <a:gd name="T10" fmla="*/ 47 w 90"/>
                      <a:gd name="T11" fmla="*/ 17 h 17"/>
                      <a:gd name="T12" fmla="*/ 62 w 90"/>
                      <a:gd name="T13" fmla="*/ 17 h 17"/>
                      <a:gd name="T14" fmla="*/ 80 w 90"/>
                      <a:gd name="T15" fmla="*/ 15 h 17"/>
                      <a:gd name="T16" fmla="*/ 87 w 90"/>
                      <a:gd name="T17" fmla="*/ 13 h 17"/>
                      <a:gd name="T18" fmla="*/ 90 w 90"/>
                      <a:gd name="T19" fmla="*/ 12 h 17"/>
                      <a:gd name="T20" fmla="*/ 85 w 90"/>
                      <a:gd name="T21" fmla="*/ 8 h 17"/>
                      <a:gd name="T22" fmla="*/ 75 w 90"/>
                      <a:gd name="T23" fmla="*/ 5 h 17"/>
                      <a:gd name="T24" fmla="*/ 46 w 90"/>
                      <a:gd name="T25" fmla="*/ 0 h 17"/>
                      <a:gd name="T26" fmla="*/ 36 w 90"/>
                      <a:gd name="T27" fmla="*/ 0 h 17"/>
                      <a:gd name="T28" fmla="*/ 13 w 90"/>
                      <a:gd name="T29" fmla="*/ 0 h 17"/>
                      <a:gd name="T30" fmla="*/ 3 w 90"/>
                      <a:gd name="T31" fmla="*/ 2 h 17"/>
                      <a:gd name="T32" fmla="*/ 0 w 90"/>
                      <a:gd name="T33" fmla="*/ 3 h 17"/>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90"/>
                      <a:gd name="T52" fmla="*/ 0 h 17"/>
                      <a:gd name="T53" fmla="*/ 90 w 90"/>
                      <a:gd name="T54" fmla="*/ 17 h 17"/>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90" h="17">
                        <a:moveTo>
                          <a:pt x="0" y="3"/>
                        </a:moveTo>
                        <a:lnTo>
                          <a:pt x="1" y="7"/>
                        </a:lnTo>
                        <a:lnTo>
                          <a:pt x="8" y="10"/>
                        </a:lnTo>
                        <a:lnTo>
                          <a:pt x="19" y="13"/>
                        </a:lnTo>
                        <a:lnTo>
                          <a:pt x="34" y="15"/>
                        </a:lnTo>
                        <a:lnTo>
                          <a:pt x="47" y="17"/>
                        </a:lnTo>
                        <a:lnTo>
                          <a:pt x="62" y="17"/>
                        </a:lnTo>
                        <a:lnTo>
                          <a:pt x="80" y="15"/>
                        </a:lnTo>
                        <a:lnTo>
                          <a:pt x="87" y="13"/>
                        </a:lnTo>
                        <a:lnTo>
                          <a:pt x="90" y="12"/>
                        </a:lnTo>
                        <a:lnTo>
                          <a:pt x="85" y="8"/>
                        </a:lnTo>
                        <a:lnTo>
                          <a:pt x="75" y="5"/>
                        </a:lnTo>
                        <a:lnTo>
                          <a:pt x="46" y="0"/>
                        </a:lnTo>
                        <a:lnTo>
                          <a:pt x="36" y="0"/>
                        </a:lnTo>
                        <a:lnTo>
                          <a:pt x="13" y="0"/>
                        </a:lnTo>
                        <a:lnTo>
                          <a:pt x="3" y="2"/>
                        </a:lnTo>
                        <a:lnTo>
                          <a:pt x="0" y="3"/>
                        </a:lnTo>
                        <a:close/>
                      </a:path>
                    </a:pathLst>
                  </a:custGeom>
                  <a:solidFill>
                    <a:srgbClr val="B3B7B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07" name="Freeform 2949"/>
                  <p:cNvSpPr>
                    <a:spLocks/>
                  </p:cNvSpPr>
                  <p:nvPr/>
                </p:nvSpPr>
                <p:spPr bwMode="auto">
                  <a:xfrm>
                    <a:off x="2877" y="3426"/>
                    <a:ext cx="41" cy="7"/>
                  </a:xfrm>
                  <a:custGeom>
                    <a:avLst/>
                    <a:gdLst>
                      <a:gd name="T0" fmla="*/ 0 w 81"/>
                      <a:gd name="T1" fmla="*/ 3 h 15"/>
                      <a:gd name="T2" fmla="*/ 2 w 81"/>
                      <a:gd name="T3" fmla="*/ 6 h 15"/>
                      <a:gd name="T4" fmla="*/ 7 w 81"/>
                      <a:gd name="T5" fmla="*/ 10 h 15"/>
                      <a:gd name="T6" fmla="*/ 17 w 81"/>
                      <a:gd name="T7" fmla="*/ 13 h 15"/>
                      <a:gd name="T8" fmla="*/ 32 w 81"/>
                      <a:gd name="T9" fmla="*/ 15 h 15"/>
                      <a:gd name="T10" fmla="*/ 56 w 81"/>
                      <a:gd name="T11" fmla="*/ 15 h 15"/>
                      <a:gd name="T12" fmla="*/ 73 w 81"/>
                      <a:gd name="T13" fmla="*/ 13 h 15"/>
                      <a:gd name="T14" fmla="*/ 79 w 81"/>
                      <a:gd name="T15" fmla="*/ 11 h 15"/>
                      <a:gd name="T16" fmla="*/ 81 w 81"/>
                      <a:gd name="T17" fmla="*/ 10 h 15"/>
                      <a:gd name="T18" fmla="*/ 78 w 81"/>
                      <a:gd name="T19" fmla="*/ 6 h 15"/>
                      <a:gd name="T20" fmla="*/ 68 w 81"/>
                      <a:gd name="T21" fmla="*/ 5 h 15"/>
                      <a:gd name="T22" fmla="*/ 40 w 81"/>
                      <a:gd name="T23" fmla="*/ 0 h 15"/>
                      <a:gd name="T24" fmla="*/ 32 w 81"/>
                      <a:gd name="T25" fmla="*/ 0 h 15"/>
                      <a:gd name="T26" fmla="*/ 10 w 81"/>
                      <a:gd name="T27" fmla="*/ 0 h 15"/>
                      <a:gd name="T28" fmla="*/ 4 w 81"/>
                      <a:gd name="T29" fmla="*/ 1 h 15"/>
                      <a:gd name="T30" fmla="*/ 0 w 81"/>
                      <a:gd name="T31" fmla="*/ 3 h 1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1"/>
                      <a:gd name="T49" fmla="*/ 0 h 15"/>
                      <a:gd name="T50" fmla="*/ 81 w 81"/>
                      <a:gd name="T51" fmla="*/ 15 h 15"/>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1" h="15">
                        <a:moveTo>
                          <a:pt x="0" y="3"/>
                        </a:moveTo>
                        <a:lnTo>
                          <a:pt x="2" y="6"/>
                        </a:lnTo>
                        <a:lnTo>
                          <a:pt x="7" y="10"/>
                        </a:lnTo>
                        <a:lnTo>
                          <a:pt x="17" y="13"/>
                        </a:lnTo>
                        <a:lnTo>
                          <a:pt x="32" y="15"/>
                        </a:lnTo>
                        <a:lnTo>
                          <a:pt x="56" y="15"/>
                        </a:lnTo>
                        <a:lnTo>
                          <a:pt x="73" y="13"/>
                        </a:lnTo>
                        <a:lnTo>
                          <a:pt x="79" y="11"/>
                        </a:lnTo>
                        <a:lnTo>
                          <a:pt x="81" y="10"/>
                        </a:lnTo>
                        <a:lnTo>
                          <a:pt x="78" y="6"/>
                        </a:lnTo>
                        <a:lnTo>
                          <a:pt x="68" y="5"/>
                        </a:lnTo>
                        <a:lnTo>
                          <a:pt x="40" y="0"/>
                        </a:lnTo>
                        <a:lnTo>
                          <a:pt x="32" y="0"/>
                        </a:lnTo>
                        <a:lnTo>
                          <a:pt x="10" y="0"/>
                        </a:lnTo>
                        <a:lnTo>
                          <a:pt x="4" y="1"/>
                        </a:lnTo>
                        <a:lnTo>
                          <a:pt x="0" y="3"/>
                        </a:lnTo>
                        <a:close/>
                      </a:path>
                    </a:pathLst>
                  </a:custGeom>
                  <a:solidFill>
                    <a:srgbClr val="C0C3C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08" name="Freeform 2950"/>
                  <p:cNvSpPr>
                    <a:spLocks/>
                  </p:cNvSpPr>
                  <p:nvPr/>
                </p:nvSpPr>
                <p:spPr bwMode="auto">
                  <a:xfrm>
                    <a:off x="2881" y="3427"/>
                    <a:ext cx="37" cy="6"/>
                  </a:xfrm>
                  <a:custGeom>
                    <a:avLst/>
                    <a:gdLst>
                      <a:gd name="T0" fmla="*/ 0 w 72"/>
                      <a:gd name="T1" fmla="*/ 5 h 14"/>
                      <a:gd name="T2" fmla="*/ 1 w 72"/>
                      <a:gd name="T3" fmla="*/ 7 h 14"/>
                      <a:gd name="T4" fmla="*/ 8 w 72"/>
                      <a:gd name="T5" fmla="*/ 10 h 14"/>
                      <a:gd name="T6" fmla="*/ 18 w 72"/>
                      <a:gd name="T7" fmla="*/ 12 h 14"/>
                      <a:gd name="T8" fmla="*/ 31 w 72"/>
                      <a:gd name="T9" fmla="*/ 14 h 14"/>
                      <a:gd name="T10" fmla="*/ 51 w 72"/>
                      <a:gd name="T11" fmla="*/ 14 h 14"/>
                      <a:gd name="T12" fmla="*/ 66 w 72"/>
                      <a:gd name="T13" fmla="*/ 12 h 14"/>
                      <a:gd name="T14" fmla="*/ 70 w 72"/>
                      <a:gd name="T15" fmla="*/ 10 h 14"/>
                      <a:gd name="T16" fmla="*/ 72 w 72"/>
                      <a:gd name="T17" fmla="*/ 9 h 14"/>
                      <a:gd name="T18" fmla="*/ 69 w 72"/>
                      <a:gd name="T19" fmla="*/ 5 h 14"/>
                      <a:gd name="T20" fmla="*/ 59 w 72"/>
                      <a:gd name="T21" fmla="*/ 4 h 14"/>
                      <a:gd name="T22" fmla="*/ 36 w 72"/>
                      <a:gd name="T23" fmla="*/ 0 h 14"/>
                      <a:gd name="T24" fmla="*/ 28 w 72"/>
                      <a:gd name="T25" fmla="*/ 0 h 14"/>
                      <a:gd name="T26" fmla="*/ 10 w 72"/>
                      <a:gd name="T27" fmla="*/ 0 h 14"/>
                      <a:gd name="T28" fmla="*/ 3 w 72"/>
                      <a:gd name="T29" fmla="*/ 2 h 14"/>
                      <a:gd name="T30" fmla="*/ 0 w 72"/>
                      <a:gd name="T31" fmla="*/ 5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72"/>
                      <a:gd name="T49" fmla="*/ 0 h 14"/>
                      <a:gd name="T50" fmla="*/ 72 w 72"/>
                      <a:gd name="T51" fmla="*/ 14 h 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72" h="14">
                        <a:moveTo>
                          <a:pt x="0" y="5"/>
                        </a:moveTo>
                        <a:lnTo>
                          <a:pt x="1" y="7"/>
                        </a:lnTo>
                        <a:lnTo>
                          <a:pt x="8" y="10"/>
                        </a:lnTo>
                        <a:lnTo>
                          <a:pt x="18" y="12"/>
                        </a:lnTo>
                        <a:lnTo>
                          <a:pt x="31" y="14"/>
                        </a:lnTo>
                        <a:lnTo>
                          <a:pt x="51" y="14"/>
                        </a:lnTo>
                        <a:lnTo>
                          <a:pt x="66" y="12"/>
                        </a:lnTo>
                        <a:lnTo>
                          <a:pt x="70" y="10"/>
                        </a:lnTo>
                        <a:lnTo>
                          <a:pt x="72" y="9"/>
                        </a:lnTo>
                        <a:lnTo>
                          <a:pt x="69" y="5"/>
                        </a:lnTo>
                        <a:lnTo>
                          <a:pt x="59" y="4"/>
                        </a:lnTo>
                        <a:lnTo>
                          <a:pt x="36" y="0"/>
                        </a:lnTo>
                        <a:lnTo>
                          <a:pt x="28" y="0"/>
                        </a:lnTo>
                        <a:lnTo>
                          <a:pt x="10" y="0"/>
                        </a:lnTo>
                        <a:lnTo>
                          <a:pt x="3" y="2"/>
                        </a:lnTo>
                        <a:lnTo>
                          <a:pt x="0" y="5"/>
                        </a:lnTo>
                        <a:close/>
                      </a:path>
                    </a:pathLst>
                  </a:custGeom>
                  <a:solidFill>
                    <a:srgbClr val="CCCFC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09" name="Freeform 2951"/>
                  <p:cNvSpPr>
                    <a:spLocks/>
                  </p:cNvSpPr>
                  <p:nvPr/>
                </p:nvSpPr>
                <p:spPr bwMode="auto">
                  <a:xfrm>
                    <a:off x="2885" y="3428"/>
                    <a:ext cx="33" cy="5"/>
                  </a:xfrm>
                  <a:custGeom>
                    <a:avLst/>
                    <a:gdLst>
                      <a:gd name="T0" fmla="*/ 0 w 64"/>
                      <a:gd name="T1" fmla="*/ 5 h 12"/>
                      <a:gd name="T2" fmla="*/ 2 w 64"/>
                      <a:gd name="T3" fmla="*/ 7 h 12"/>
                      <a:gd name="T4" fmla="*/ 8 w 64"/>
                      <a:gd name="T5" fmla="*/ 10 h 12"/>
                      <a:gd name="T6" fmla="*/ 18 w 64"/>
                      <a:gd name="T7" fmla="*/ 12 h 12"/>
                      <a:gd name="T8" fmla="*/ 30 w 64"/>
                      <a:gd name="T9" fmla="*/ 12 h 12"/>
                      <a:gd name="T10" fmla="*/ 48 w 64"/>
                      <a:gd name="T11" fmla="*/ 12 h 12"/>
                      <a:gd name="T12" fmla="*/ 59 w 64"/>
                      <a:gd name="T13" fmla="*/ 10 h 12"/>
                      <a:gd name="T14" fmla="*/ 64 w 64"/>
                      <a:gd name="T15" fmla="*/ 7 h 12"/>
                      <a:gd name="T16" fmla="*/ 64 w 64"/>
                      <a:gd name="T17" fmla="*/ 5 h 12"/>
                      <a:gd name="T18" fmla="*/ 61 w 64"/>
                      <a:gd name="T19" fmla="*/ 3 h 12"/>
                      <a:gd name="T20" fmla="*/ 54 w 64"/>
                      <a:gd name="T21" fmla="*/ 2 h 12"/>
                      <a:gd name="T22" fmla="*/ 33 w 64"/>
                      <a:gd name="T23" fmla="*/ 0 h 12"/>
                      <a:gd name="T24" fmla="*/ 25 w 64"/>
                      <a:gd name="T25" fmla="*/ 0 h 12"/>
                      <a:gd name="T26" fmla="*/ 8 w 64"/>
                      <a:gd name="T27" fmla="*/ 2 h 12"/>
                      <a:gd name="T28" fmla="*/ 3 w 64"/>
                      <a:gd name="T29" fmla="*/ 3 h 12"/>
                      <a:gd name="T30" fmla="*/ 0 w 64"/>
                      <a:gd name="T31" fmla="*/ 5 h 1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4"/>
                      <a:gd name="T49" fmla="*/ 0 h 12"/>
                      <a:gd name="T50" fmla="*/ 64 w 64"/>
                      <a:gd name="T51" fmla="*/ 12 h 1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4" h="12">
                        <a:moveTo>
                          <a:pt x="0" y="5"/>
                        </a:moveTo>
                        <a:lnTo>
                          <a:pt x="2" y="7"/>
                        </a:lnTo>
                        <a:lnTo>
                          <a:pt x="8" y="10"/>
                        </a:lnTo>
                        <a:lnTo>
                          <a:pt x="18" y="12"/>
                        </a:lnTo>
                        <a:lnTo>
                          <a:pt x="30" y="12"/>
                        </a:lnTo>
                        <a:lnTo>
                          <a:pt x="48" y="12"/>
                        </a:lnTo>
                        <a:lnTo>
                          <a:pt x="59" y="10"/>
                        </a:lnTo>
                        <a:lnTo>
                          <a:pt x="64" y="7"/>
                        </a:lnTo>
                        <a:lnTo>
                          <a:pt x="64" y="5"/>
                        </a:lnTo>
                        <a:lnTo>
                          <a:pt x="61" y="3"/>
                        </a:lnTo>
                        <a:lnTo>
                          <a:pt x="54" y="2"/>
                        </a:lnTo>
                        <a:lnTo>
                          <a:pt x="33" y="0"/>
                        </a:lnTo>
                        <a:lnTo>
                          <a:pt x="25" y="0"/>
                        </a:lnTo>
                        <a:lnTo>
                          <a:pt x="8" y="2"/>
                        </a:lnTo>
                        <a:lnTo>
                          <a:pt x="3" y="3"/>
                        </a:lnTo>
                        <a:lnTo>
                          <a:pt x="0" y="5"/>
                        </a:lnTo>
                        <a:close/>
                      </a:path>
                    </a:pathLst>
                  </a:custGeom>
                  <a:solidFill>
                    <a:srgbClr val="D9DA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10" name="Oval 2952"/>
                  <p:cNvSpPr>
                    <a:spLocks noChangeArrowheads="1"/>
                  </p:cNvSpPr>
                  <p:nvPr/>
                </p:nvSpPr>
                <p:spPr bwMode="auto">
                  <a:xfrm>
                    <a:off x="2890" y="3428"/>
                    <a:ext cx="28" cy="6"/>
                  </a:xfrm>
                  <a:prstGeom prst="ellipse">
                    <a:avLst/>
                  </a:pr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11" name="Freeform 2953"/>
                  <p:cNvSpPr>
                    <a:spLocks/>
                  </p:cNvSpPr>
                  <p:nvPr/>
                </p:nvSpPr>
                <p:spPr bwMode="auto">
                  <a:xfrm>
                    <a:off x="2836" y="3452"/>
                    <a:ext cx="61" cy="18"/>
                  </a:xfrm>
                  <a:custGeom>
                    <a:avLst/>
                    <a:gdLst>
                      <a:gd name="T0" fmla="*/ 122 w 122"/>
                      <a:gd name="T1" fmla="*/ 30 h 36"/>
                      <a:gd name="T2" fmla="*/ 119 w 122"/>
                      <a:gd name="T3" fmla="*/ 36 h 36"/>
                      <a:gd name="T4" fmla="*/ 115 w 122"/>
                      <a:gd name="T5" fmla="*/ 36 h 36"/>
                      <a:gd name="T6" fmla="*/ 104 w 122"/>
                      <a:gd name="T7" fmla="*/ 33 h 36"/>
                      <a:gd name="T8" fmla="*/ 89 w 122"/>
                      <a:gd name="T9" fmla="*/ 30 h 36"/>
                      <a:gd name="T10" fmla="*/ 71 w 122"/>
                      <a:gd name="T11" fmla="*/ 27 h 36"/>
                      <a:gd name="T12" fmla="*/ 31 w 122"/>
                      <a:gd name="T13" fmla="*/ 17 h 36"/>
                      <a:gd name="T14" fmla="*/ 15 w 122"/>
                      <a:gd name="T15" fmla="*/ 12 h 36"/>
                      <a:gd name="T16" fmla="*/ 2 w 122"/>
                      <a:gd name="T17" fmla="*/ 7 h 36"/>
                      <a:gd name="T18" fmla="*/ 0 w 122"/>
                      <a:gd name="T19" fmla="*/ 0 h 36"/>
                      <a:gd name="T20" fmla="*/ 4 w 122"/>
                      <a:gd name="T21" fmla="*/ 2 h 36"/>
                      <a:gd name="T22" fmla="*/ 15 w 122"/>
                      <a:gd name="T23" fmla="*/ 4 h 36"/>
                      <a:gd name="T24" fmla="*/ 30 w 122"/>
                      <a:gd name="T25" fmla="*/ 8 h 36"/>
                      <a:gd name="T26" fmla="*/ 50 w 122"/>
                      <a:gd name="T27" fmla="*/ 13 h 36"/>
                      <a:gd name="T28" fmla="*/ 89 w 122"/>
                      <a:gd name="T29" fmla="*/ 23 h 36"/>
                      <a:gd name="T30" fmla="*/ 107 w 122"/>
                      <a:gd name="T31" fmla="*/ 27 h 36"/>
                      <a:gd name="T32" fmla="*/ 122 w 122"/>
                      <a:gd name="T33" fmla="*/ 30 h 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2"/>
                      <a:gd name="T52" fmla="*/ 0 h 36"/>
                      <a:gd name="T53" fmla="*/ 122 w 122"/>
                      <a:gd name="T54" fmla="*/ 36 h 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2" h="36">
                        <a:moveTo>
                          <a:pt x="122" y="30"/>
                        </a:moveTo>
                        <a:lnTo>
                          <a:pt x="119" y="36"/>
                        </a:lnTo>
                        <a:lnTo>
                          <a:pt x="115" y="36"/>
                        </a:lnTo>
                        <a:lnTo>
                          <a:pt x="104" y="33"/>
                        </a:lnTo>
                        <a:lnTo>
                          <a:pt x="89" y="30"/>
                        </a:lnTo>
                        <a:lnTo>
                          <a:pt x="71" y="27"/>
                        </a:lnTo>
                        <a:lnTo>
                          <a:pt x="31" y="17"/>
                        </a:lnTo>
                        <a:lnTo>
                          <a:pt x="15" y="12"/>
                        </a:lnTo>
                        <a:lnTo>
                          <a:pt x="2" y="7"/>
                        </a:lnTo>
                        <a:lnTo>
                          <a:pt x="0" y="0"/>
                        </a:lnTo>
                        <a:lnTo>
                          <a:pt x="4" y="2"/>
                        </a:lnTo>
                        <a:lnTo>
                          <a:pt x="15" y="4"/>
                        </a:lnTo>
                        <a:lnTo>
                          <a:pt x="30" y="8"/>
                        </a:lnTo>
                        <a:lnTo>
                          <a:pt x="50" y="13"/>
                        </a:lnTo>
                        <a:lnTo>
                          <a:pt x="89" y="23"/>
                        </a:lnTo>
                        <a:lnTo>
                          <a:pt x="107" y="27"/>
                        </a:lnTo>
                        <a:lnTo>
                          <a:pt x="122" y="30"/>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12" name="Freeform 2954"/>
                  <p:cNvSpPr>
                    <a:spLocks/>
                  </p:cNvSpPr>
                  <p:nvPr/>
                </p:nvSpPr>
                <p:spPr bwMode="auto">
                  <a:xfrm>
                    <a:off x="2857" y="3497"/>
                    <a:ext cx="38" cy="12"/>
                  </a:xfrm>
                  <a:custGeom>
                    <a:avLst/>
                    <a:gdLst>
                      <a:gd name="T0" fmla="*/ 0 w 76"/>
                      <a:gd name="T1" fmla="*/ 2 h 23"/>
                      <a:gd name="T2" fmla="*/ 4 w 76"/>
                      <a:gd name="T3" fmla="*/ 5 h 23"/>
                      <a:gd name="T4" fmla="*/ 10 w 76"/>
                      <a:gd name="T5" fmla="*/ 10 h 23"/>
                      <a:gd name="T6" fmla="*/ 33 w 76"/>
                      <a:gd name="T7" fmla="*/ 20 h 23"/>
                      <a:gd name="T8" fmla="*/ 40 w 76"/>
                      <a:gd name="T9" fmla="*/ 22 h 23"/>
                      <a:gd name="T10" fmla="*/ 53 w 76"/>
                      <a:gd name="T11" fmla="*/ 23 h 23"/>
                      <a:gd name="T12" fmla="*/ 65 w 76"/>
                      <a:gd name="T13" fmla="*/ 23 h 23"/>
                      <a:gd name="T14" fmla="*/ 71 w 76"/>
                      <a:gd name="T15" fmla="*/ 22 h 23"/>
                      <a:gd name="T16" fmla="*/ 74 w 76"/>
                      <a:gd name="T17" fmla="*/ 20 h 23"/>
                      <a:gd name="T18" fmla="*/ 76 w 76"/>
                      <a:gd name="T19" fmla="*/ 20 h 23"/>
                      <a:gd name="T20" fmla="*/ 73 w 76"/>
                      <a:gd name="T21" fmla="*/ 17 h 23"/>
                      <a:gd name="T22" fmla="*/ 66 w 76"/>
                      <a:gd name="T23" fmla="*/ 14 h 23"/>
                      <a:gd name="T24" fmla="*/ 55 w 76"/>
                      <a:gd name="T25" fmla="*/ 10 h 23"/>
                      <a:gd name="T26" fmla="*/ 41 w 76"/>
                      <a:gd name="T27" fmla="*/ 7 h 23"/>
                      <a:gd name="T28" fmla="*/ 38 w 76"/>
                      <a:gd name="T29" fmla="*/ 5 h 23"/>
                      <a:gd name="T30" fmla="*/ 12 w 76"/>
                      <a:gd name="T31" fmla="*/ 2 h 23"/>
                      <a:gd name="T32" fmla="*/ 4 w 76"/>
                      <a:gd name="T33" fmla="*/ 0 h 23"/>
                      <a:gd name="T34" fmla="*/ 0 w 76"/>
                      <a:gd name="T35" fmla="*/ 2 h 2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76"/>
                      <a:gd name="T55" fmla="*/ 0 h 23"/>
                      <a:gd name="T56" fmla="*/ 76 w 76"/>
                      <a:gd name="T57" fmla="*/ 23 h 2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76" h="23">
                        <a:moveTo>
                          <a:pt x="0" y="2"/>
                        </a:moveTo>
                        <a:lnTo>
                          <a:pt x="4" y="5"/>
                        </a:lnTo>
                        <a:lnTo>
                          <a:pt x="10" y="10"/>
                        </a:lnTo>
                        <a:lnTo>
                          <a:pt x="33" y="20"/>
                        </a:lnTo>
                        <a:lnTo>
                          <a:pt x="40" y="22"/>
                        </a:lnTo>
                        <a:lnTo>
                          <a:pt x="53" y="23"/>
                        </a:lnTo>
                        <a:lnTo>
                          <a:pt x="65" y="23"/>
                        </a:lnTo>
                        <a:lnTo>
                          <a:pt x="71" y="22"/>
                        </a:lnTo>
                        <a:lnTo>
                          <a:pt x="74" y="20"/>
                        </a:lnTo>
                        <a:lnTo>
                          <a:pt x="76" y="20"/>
                        </a:lnTo>
                        <a:lnTo>
                          <a:pt x="73" y="17"/>
                        </a:lnTo>
                        <a:lnTo>
                          <a:pt x="66" y="14"/>
                        </a:lnTo>
                        <a:lnTo>
                          <a:pt x="55" y="10"/>
                        </a:lnTo>
                        <a:lnTo>
                          <a:pt x="41" y="7"/>
                        </a:lnTo>
                        <a:lnTo>
                          <a:pt x="38" y="5"/>
                        </a:lnTo>
                        <a:lnTo>
                          <a:pt x="12" y="2"/>
                        </a:lnTo>
                        <a:lnTo>
                          <a:pt x="4" y="0"/>
                        </a:lnTo>
                        <a:lnTo>
                          <a:pt x="0" y="2"/>
                        </a:lnTo>
                        <a:close/>
                      </a:path>
                    </a:pathLst>
                  </a:custGeom>
                  <a:solidFill>
                    <a:srgbClr val="6D787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13" name="Freeform 2955"/>
                  <p:cNvSpPr>
                    <a:spLocks/>
                  </p:cNvSpPr>
                  <p:nvPr/>
                </p:nvSpPr>
                <p:spPr bwMode="auto">
                  <a:xfrm>
                    <a:off x="2861" y="3499"/>
                    <a:ext cx="34" cy="10"/>
                  </a:xfrm>
                  <a:custGeom>
                    <a:avLst/>
                    <a:gdLst>
                      <a:gd name="T0" fmla="*/ 0 w 67"/>
                      <a:gd name="T1" fmla="*/ 1 h 21"/>
                      <a:gd name="T2" fmla="*/ 1 w 67"/>
                      <a:gd name="T3" fmla="*/ 5 h 21"/>
                      <a:gd name="T4" fmla="*/ 8 w 67"/>
                      <a:gd name="T5" fmla="*/ 8 h 21"/>
                      <a:gd name="T6" fmla="*/ 29 w 67"/>
                      <a:gd name="T7" fmla="*/ 18 h 21"/>
                      <a:gd name="T8" fmla="*/ 34 w 67"/>
                      <a:gd name="T9" fmla="*/ 19 h 21"/>
                      <a:gd name="T10" fmla="*/ 46 w 67"/>
                      <a:gd name="T11" fmla="*/ 21 h 21"/>
                      <a:gd name="T12" fmla="*/ 56 w 67"/>
                      <a:gd name="T13" fmla="*/ 19 h 21"/>
                      <a:gd name="T14" fmla="*/ 64 w 67"/>
                      <a:gd name="T15" fmla="*/ 18 h 21"/>
                      <a:gd name="T16" fmla="*/ 67 w 67"/>
                      <a:gd name="T17" fmla="*/ 16 h 21"/>
                      <a:gd name="T18" fmla="*/ 64 w 67"/>
                      <a:gd name="T19" fmla="*/ 13 h 21"/>
                      <a:gd name="T20" fmla="*/ 57 w 67"/>
                      <a:gd name="T21" fmla="*/ 11 h 21"/>
                      <a:gd name="T22" fmla="*/ 36 w 67"/>
                      <a:gd name="T23" fmla="*/ 5 h 21"/>
                      <a:gd name="T24" fmla="*/ 32 w 67"/>
                      <a:gd name="T25" fmla="*/ 3 h 21"/>
                      <a:gd name="T26" fmla="*/ 9 w 67"/>
                      <a:gd name="T27" fmla="*/ 0 h 21"/>
                      <a:gd name="T28" fmla="*/ 3 w 67"/>
                      <a:gd name="T29" fmla="*/ 0 h 21"/>
                      <a:gd name="T30" fmla="*/ 0 w 67"/>
                      <a:gd name="T31" fmla="*/ 1 h 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7"/>
                      <a:gd name="T49" fmla="*/ 0 h 21"/>
                      <a:gd name="T50" fmla="*/ 67 w 67"/>
                      <a:gd name="T51" fmla="*/ 21 h 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7" h="21">
                        <a:moveTo>
                          <a:pt x="0" y="1"/>
                        </a:moveTo>
                        <a:lnTo>
                          <a:pt x="1" y="5"/>
                        </a:lnTo>
                        <a:lnTo>
                          <a:pt x="8" y="8"/>
                        </a:lnTo>
                        <a:lnTo>
                          <a:pt x="29" y="18"/>
                        </a:lnTo>
                        <a:lnTo>
                          <a:pt x="34" y="19"/>
                        </a:lnTo>
                        <a:lnTo>
                          <a:pt x="46" y="21"/>
                        </a:lnTo>
                        <a:lnTo>
                          <a:pt x="56" y="19"/>
                        </a:lnTo>
                        <a:lnTo>
                          <a:pt x="64" y="18"/>
                        </a:lnTo>
                        <a:lnTo>
                          <a:pt x="67" y="16"/>
                        </a:lnTo>
                        <a:lnTo>
                          <a:pt x="64" y="13"/>
                        </a:lnTo>
                        <a:lnTo>
                          <a:pt x="57" y="11"/>
                        </a:lnTo>
                        <a:lnTo>
                          <a:pt x="36" y="5"/>
                        </a:lnTo>
                        <a:lnTo>
                          <a:pt x="32" y="3"/>
                        </a:lnTo>
                        <a:lnTo>
                          <a:pt x="9" y="0"/>
                        </a:lnTo>
                        <a:lnTo>
                          <a:pt x="3" y="0"/>
                        </a:lnTo>
                        <a:lnTo>
                          <a:pt x="0" y="1"/>
                        </a:lnTo>
                        <a:close/>
                      </a:path>
                    </a:pathLst>
                  </a:custGeom>
                  <a:solidFill>
                    <a:srgbClr val="818B8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14" name="Freeform 2956"/>
                  <p:cNvSpPr>
                    <a:spLocks/>
                  </p:cNvSpPr>
                  <p:nvPr/>
                </p:nvSpPr>
                <p:spPr bwMode="auto">
                  <a:xfrm>
                    <a:off x="2864" y="3500"/>
                    <a:ext cx="31" cy="9"/>
                  </a:xfrm>
                  <a:custGeom>
                    <a:avLst/>
                    <a:gdLst>
                      <a:gd name="T0" fmla="*/ 0 w 61"/>
                      <a:gd name="T1" fmla="*/ 0 h 16"/>
                      <a:gd name="T2" fmla="*/ 2 w 61"/>
                      <a:gd name="T3" fmla="*/ 3 h 16"/>
                      <a:gd name="T4" fmla="*/ 8 w 61"/>
                      <a:gd name="T5" fmla="*/ 8 h 16"/>
                      <a:gd name="T6" fmla="*/ 28 w 61"/>
                      <a:gd name="T7" fmla="*/ 15 h 16"/>
                      <a:gd name="T8" fmla="*/ 31 w 61"/>
                      <a:gd name="T9" fmla="*/ 16 h 16"/>
                      <a:gd name="T10" fmla="*/ 51 w 61"/>
                      <a:gd name="T11" fmla="*/ 16 h 16"/>
                      <a:gd name="T12" fmla="*/ 58 w 61"/>
                      <a:gd name="T13" fmla="*/ 15 h 16"/>
                      <a:gd name="T14" fmla="*/ 61 w 61"/>
                      <a:gd name="T15" fmla="*/ 13 h 16"/>
                      <a:gd name="T16" fmla="*/ 59 w 61"/>
                      <a:gd name="T17" fmla="*/ 10 h 16"/>
                      <a:gd name="T18" fmla="*/ 53 w 61"/>
                      <a:gd name="T19" fmla="*/ 8 h 16"/>
                      <a:gd name="T20" fmla="*/ 33 w 61"/>
                      <a:gd name="T21" fmla="*/ 3 h 16"/>
                      <a:gd name="T22" fmla="*/ 30 w 61"/>
                      <a:gd name="T23" fmla="*/ 2 h 16"/>
                      <a:gd name="T24" fmla="*/ 10 w 61"/>
                      <a:gd name="T25" fmla="*/ 0 h 16"/>
                      <a:gd name="T26" fmla="*/ 0 w 61"/>
                      <a:gd name="T27" fmla="*/ 0 h 1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1"/>
                      <a:gd name="T43" fmla="*/ 0 h 16"/>
                      <a:gd name="T44" fmla="*/ 61 w 61"/>
                      <a:gd name="T45" fmla="*/ 16 h 1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1" h="16">
                        <a:moveTo>
                          <a:pt x="0" y="0"/>
                        </a:moveTo>
                        <a:lnTo>
                          <a:pt x="2" y="3"/>
                        </a:lnTo>
                        <a:lnTo>
                          <a:pt x="8" y="8"/>
                        </a:lnTo>
                        <a:lnTo>
                          <a:pt x="28" y="15"/>
                        </a:lnTo>
                        <a:lnTo>
                          <a:pt x="31" y="16"/>
                        </a:lnTo>
                        <a:lnTo>
                          <a:pt x="51" y="16"/>
                        </a:lnTo>
                        <a:lnTo>
                          <a:pt x="58" y="15"/>
                        </a:lnTo>
                        <a:lnTo>
                          <a:pt x="61" y="13"/>
                        </a:lnTo>
                        <a:lnTo>
                          <a:pt x="59" y="10"/>
                        </a:lnTo>
                        <a:lnTo>
                          <a:pt x="53" y="8"/>
                        </a:lnTo>
                        <a:lnTo>
                          <a:pt x="33" y="3"/>
                        </a:lnTo>
                        <a:lnTo>
                          <a:pt x="30" y="2"/>
                        </a:lnTo>
                        <a:lnTo>
                          <a:pt x="10" y="0"/>
                        </a:lnTo>
                        <a:lnTo>
                          <a:pt x="0" y="0"/>
                        </a:lnTo>
                        <a:close/>
                      </a:path>
                    </a:pathLst>
                  </a:custGeom>
                  <a:solidFill>
                    <a:srgbClr val="959D9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15" name="Freeform 2957"/>
                  <p:cNvSpPr>
                    <a:spLocks/>
                  </p:cNvSpPr>
                  <p:nvPr/>
                </p:nvSpPr>
                <p:spPr bwMode="auto">
                  <a:xfrm>
                    <a:off x="2868" y="3501"/>
                    <a:ext cx="27" cy="8"/>
                  </a:xfrm>
                  <a:custGeom>
                    <a:avLst/>
                    <a:gdLst>
                      <a:gd name="T0" fmla="*/ 0 w 53"/>
                      <a:gd name="T1" fmla="*/ 1 h 14"/>
                      <a:gd name="T2" fmla="*/ 2 w 53"/>
                      <a:gd name="T3" fmla="*/ 5 h 14"/>
                      <a:gd name="T4" fmla="*/ 7 w 53"/>
                      <a:gd name="T5" fmla="*/ 8 h 14"/>
                      <a:gd name="T6" fmla="*/ 23 w 53"/>
                      <a:gd name="T7" fmla="*/ 14 h 14"/>
                      <a:gd name="T8" fmla="*/ 28 w 53"/>
                      <a:gd name="T9" fmla="*/ 14 h 14"/>
                      <a:gd name="T10" fmla="*/ 45 w 53"/>
                      <a:gd name="T11" fmla="*/ 14 h 14"/>
                      <a:gd name="T12" fmla="*/ 50 w 53"/>
                      <a:gd name="T13" fmla="*/ 13 h 14"/>
                      <a:gd name="T14" fmla="*/ 53 w 53"/>
                      <a:gd name="T15" fmla="*/ 11 h 14"/>
                      <a:gd name="T16" fmla="*/ 53 w 53"/>
                      <a:gd name="T17" fmla="*/ 9 h 14"/>
                      <a:gd name="T18" fmla="*/ 51 w 53"/>
                      <a:gd name="T19" fmla="*/ 8 h 14"/>
                      <a:gd name="T20" fmla="*/ 46 w 53"/>
                      <a:gd name="T21" fmla="*/ 6 h 14"/>
                      <a:gd name="T22" fmla="*/ 28 w 53"/>
                      <a:gd name="T23" fmla="*/ 1 h 14"/>
                      <a:gd name="T24" fmla="*/ 27 w 53"/>
                      <a:gd name="T25" fmla="*/ 1 h 14"/>
                      <a:gd name="T26" fmla="*/ 9 w 53"/>
                      <a:gd name="T27" fmla="*/ 0 h 14"/>
                      <a:gd name="T28" fmla="*/ 2 w 53"/>
                      <a:gd name="T29" fmla="*/ 0 h 14"/>
                      <a:gd name="T30" fmla="*/ 0 w 53"/>
                      <a:gd name="T31" fmla="*/ 1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3"/>
                      <a:gd name="T49" fmla="*/ 0 h 14"/>
                      <a:gd name="T50" fmla="*/ 53 w 53"/>
                      <a:gd name="T51" fmla="*/ 14 h 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3" h="14">
                        <a:moveTo>
                          <a:pt x="0" y="1"/>
                        </a:moveTo>
                        <a:lnTo>
                          <a:pt x="2" y="5"/>
                        </a:lnTo>
                        <a:lnTo>
                          <a:pt x="7" y="8"/>
                        </a:lnTo>
                        <a:lnTo>
                          <a:pt x="23" y="14"/>
                        </a:lnTo>
                        <a:lnTo>
                          <a:pt x="28" y="14"/>
                        </a:lnTo>
                        <a:lnTo>
                          <a:pt x="45" y="14"/>
                        </a:lnTo>
                        <a:lnTo>
                          <a:pt x="50" y="13"/>
                        </a:lnTo>
                        <a:lnTo>
                          <a:pt x="53" y="11"/>
                        </a:lnTo>
                        <a:lnTo>
                          <a:pt x="53" y="9"/>
                        </a:lnTo>
                        <a:lnTo>
                          <a:pt x="51" y="8"/>
                        </a:lnTo>
                        <a:lnTo>
                          <a:pt x="46" y="6"/>
                        </a:lnTo>
                        <a:lnTo>
                          <a:pt x="28" y="1"/>
                        </a:lnTo>
                        <a:lnTo>
                          <a:pt x="27" y="1"/>
                        </a:lnTo>
                        <a:lnTo>
                          <a:pt x="9" y="0"/>
                        </a:lnTo>
                        <a:lnTo>
                          <a:pt x="2" y="0"/>
                        </a:lnTo>
                        <a:lnTo>
                          <a:pt x="0" y="1"/>
                        </a:lnTo>
                        <a:close/>
                      </a:path>
                    </a:pathLst>
                  </a:custGeom>
                  <a:solidFill>
                    <a:srgbClr val="AAAFA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16" name="Freeform 2958"/>
                  <p:cNvSpPr>
                    <a:spLocks/>
                  </p:cNvSpPr>
                  <p:nvPr/>
                </p:nvSpPr>
                <p:spPr bwMode="auto">
                  <a:xfrm>
                    <a:off x="2871" y="3503"/>
                    <a:ext cx="24" cy="6"/>
                  </a:xfrm>
                  <a:custGeom>
                    <a:avLst/>
                    <a:gdLst>
                      <a:gd name="T0" fmla="*/ 0 w 46"/>
                      <a:gd name="T1" fmla="*/ 2 h 11"/>
                      <a:gd name="T2" fmla="*/ 2 w 46"/>
                      <a:gd name="T3" fmla="*/ 3 h 11"/>
                      <a:gd name="T4" fmla="*/ 7 w 46"/>
                      <a:gd name="T5" fmla="*/ 6 h 11"/>
                      <a:gd name="T6" fmla="*/ 21 w 46"/>
                      <a:gd name="T7" fmla="*/ 11 h 11"/>
                      <a:gd name="T8" fmla="*/ 25 w 46"/>
                      <a:gd name="T9" fmla="*/ 11 h 11"/>
                      <a:gd name="T10" fmla="*/ 39 w 46"/>
                      <a:gd name="T11" fmla="*/ 11 h 11"/>
                      <a:gd name="T12" fmla="*/ 46 w 46"/>
                      <a:gd name="T13" fmla="*/ 8 h 11"/>
                      <a:gd name="T14" fmla="*/ 46 w 46"/>
                      <a:gd name="T15" fmla="*/ 6 h 11"/>
                      <a:gd name="T16" fmla="*/ 44 w 46"/>
                      <a:gd name="T17" fmla="*/ 5 h 11"/>
                      <a:gd name="T18" fmla="*/ 39 w 46"/>
                      <a:gd name="T19" fmla="*/ 3 h 11"/>
                      <a:gd name="T20" fmla="*/ 25 w 46"/>
                      <a:gd name="T21" fmla="*/ 0 h 11"/>
                      <a:gd name="T22" fmla="*/ 23 w 46"/>
                      <a:gd name="T23" fmla="*/ 0 h 11"/>
                      <a:gd name="T24" fmla="*/ 2 w 46"/>
                      <a:gd name="T25" fmla="*/ 0 h 11"/>
                      <a:gd name="T26" fmla="*/ 0 w 46"/>
                      <a:gd name="T27" fmla="*/ 2 h 1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6"/>
                      <a:gd name="T43" fmla="*/ 0 h 11"/>
                      <a:gd name="T44" fmla="*/ 46 w 46"/>
                      <a:gd name="T45" fmla="*/ 11 h 11"/>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6" h="11">
                        <a:moveTo>
                          <a:pt x="0" y="2"/>
                        </a:moveTo>
                        <a:lnTo>
                          <a:pt x="2" y="3"/>
                        </a:lnTo>
                        <a:lnTo>
                          <a:pt x="7" y="6"/>
                        </a:lnTo>
                        <a:lnTo>
                          <a:pt x="21" y="11"/>
                        </a:lnTo>
                        <a:lnTo>
                          <a:pt x="25" y="11"/>
                        </a:lnTo>
                        <a:lnTo>
                          <a:pt x="39" y="11"/>
                        </a:lnTo>
                        <a:lnTo>
                          <a:pt x="46" y="8"/>
                        </a:lnTo>
                        <a:lnTo>
                          <a:pt x="46" y="6"/>
                        </a:lnTo>
                        <a:lnTo>
                          <a:pt x="44" y="5"/>
                        </a:lnTo>
                        <a:lnTo>
                          <a:pt x="39" y="3"/>
                        </a:lnTo>
                        <a:lnTo>
                          <a:pt x="25" y="0"/>
                        </a:lnTo>
                        <a:lnTo>
                          <a:pt x="23" y="0"/>
                        </a:lnTo>
                        <a:lnTo>
                          <a:pt x="2" y="0"/>
                        </a:lnTo>
                        <a:lnTo>
                          <a:pt x="0" y="2"/>
                        </a:lnTo>
                        <a:close/>
                      </a:path>
                    </a:pathLst>
                  </a:custGeom>
                  <a:solidFill>
                    <a:srgbClr val="BEC1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17" name="Freeform 2959"/>
                  <p:cNvSpPr>
                    <a:spLocks/>
                  </p:cNvSpPr>
                  <p:nvPr/>
                </p:nvSpPr>
                <p:spPr bwMode="auto">
                  <a:xfrm>
                    <a:off x="2876" y="3504"/>
                    <a:ext cx="19" cy="5"/>
                  </a:xfrm>
                  <a:custGeom>
                    <a:avLst/>
                    <a:gdLst>
                      <a:gd name="T0" fmla="*/ 0 w 38"/>
                      <a:gd name="T1" fmla="*/ 3 h 9"/>
                      <a:gd name="T2" fmla="*/ 2 w 38"/>
                      <a:gd name="T3" fmla="*/ 4 h 9"/>
                      <a:gd name="T4" fmla="*/ 5 w 38"/>
                      <a:gd name="T5" fmla="*/ 6 h 9"/>
                      <a:gd name="T6" fmla="*/ 18 w 38"/>
                      <a:gd name="T7" fmla="*/ 9 h 9"/>
                      <a:gd name="T8" fmla="*/ 20 w 38"/>
                      <a:gd name="T9" fmla="*/ 9 h 9"/>
                      <a:gd name="T10" fmla="*/ 33 w 38"/>
                      <a:gd name="T11" fmla="*/ 9 h 9"/>
                      <a:gd name="T12" fmla="*/ 38 w 38"/>
                      <a:gd name="T13" fmla="*/ 6 h 9"/>
                      <a:gd name="T14" fmla="*/ 36 w 38"/>
                      <a:gd name="T15" fmla="*/ 4 h 9"/>
                      <a:gd name="T16" fmla="*/ 31 w 38"/>
                      <a:gd name="T17" fmla="*/ 3 h 9"/>
                      <a:gd name="T18" fmla="*/ 20 w 38"/>
                      <a:gd name="T19" fmla="*/ 0 h 9"/>
                      <a:gd name="T20" fmla="*/ 18 w 38"/>
                      <a:gd name="T21" fmla="*/ 0 h 9"/>
                      <a:gd name="T22" fmla="*/ 5 w 38"/>
                      <a:gd name="T23" fmla="*/ 1 h 9"/>
                      <a:gd name="T24" fmla="*/ 2 w 38"/>
                      <a:gd name="T25" fmla="*/ 1 h 9"/>
                      <a:gd name="T26" fmla="*/ 0 w 38"/>
                      <a:gd name="T27" fmla="*/ 3 h 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8"/>
                      <a:gd name="T43" fmla="*/ 0 h 9"/>
                      <a:gd name="T44" fmla="*/ 38 w 38"/>
                      <a:gd name="T45" fmla="*/ 9 h 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8" h="9">
                        <a:moveTo>
                          <a:pt x="0" y="3"/>
                        </a:moveTo>
                        <a:lnTo>
                          <a:pt x="2" y="4"/>
                        </a:lnTo>
                        <a:lnTo>
                          <a:pt x="5" y="6"/>
                        </a:lnTo>
                        <a:lnTo>
                          <a:pt x="18" y="9"/>
                        </a:lnTo>
                        <a:lnTo>
                          <a:pt x="20" y="9"/>
                        </a:lnTo>
                        <a:lnTo>
                          <a:pt x="33" y="9"/>
                        </a:lnTo>
                        <a:lnTo>
                          <a:pt x="38" y="6"/>
                        </a:lnTo>
                        <a:lnTo>
                          <a:pt x="36" y="4"/>
                        </a:lnTo>
                        <a:lnTo>
                          <a:pt x="31" y="3"/>
                        </a:lnTo>
                        <a:lnTo>
                          <a:pt x="20" y="0"/>
                        </a:lnTo>
                        <a:lnTo>
                          <a:pt x="18" y="0"/>
                        </a:lnTo>
                        <a:lnTo>
                          <a:pt x="5" y="1"/>
                        </a:lnTo>
                        <a:lnTo>
                          <a:pt x="2" y="1"/>
                        </a:lnTo>
                        <a:lnTo>
                          <a:pt x="0" y="3"/>
                        </a:lnTo>
                        <a:close/>
                      </a:path>
                    </a:pathLst>
                  </a:custGeom>
                  <a:solidFill>
                    <a:srgbClr val="D2D4D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18" name="Oval 2960"/>
                  <p:cNvSpPr>
                    <a:spLocks noChangeArrowheads="1"/>
                  </p:cNvSpPr>
                  <p:nvPr/>
                </p:nvSpPr>
                <p:spPr bwMode="auto">
                  <a:xfrm>
                    <a:off x="2880" y="3505"/>
                    <a:ext cx="15" cy="5"/>
                  </a:xfrm>
                  <a:prstGeom prst="ellipse">
                    <a:avLst/>
                  </a:pr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19" name="Freeform 2961"/>
                  <p:cNvSpPr>
                    <a:spLocks/>
                  </p:cNvSpPr>
                  <p:nvPr/>
                </p:nvSpPr>
                <p:spPr bwMode="auto">
                  <a:xfrm>
                    <a:off x="2901" y="3261"/>
                    <a:ext cx="868" cy="33"/>
                  </a:xfrm>
                  <a:custGeom>
                    <a:avLst/>
                    <a:gdLst>
                      <a:gd name="T0" fmla="*/ 0 w 1736"/>
                      <a:gd name="T1" fmla="*/ 0 h 65"/>
                      <a:gd name="T2" fmla="*/ 0 w 1736"/>
                      <a:gd name="T3" fmla="*/ 9 h 65"/>
                      <a:gd name="T4" fmla="*/ 63 w 1736"/>
                      <a:gd name="T5" fmla="*/ 9 h 65"/>
                      <a:gd name="T6" fmla="*/ 97 w 1736"/>
                      <a:gd name="T7" fmla="*/ 11 h 65"/>
                      <a:gd name="T8" fmla="*/ 183 w 1736"/>
                      <a:gd name="T9" fmla="*/ 11 h 65"/>
                      <a:gd name="T10" fmla="*/ 234 w 1736"/>
                      <a:gd name="T11" fmla="*/ 13 h 65"/>
                      <a:gd name="T12" fmla="*/ 290 w 1736"/>
                      <a:gd name="T13" fmla="*/ 14 h 65"/>
                      <a:gd name="T14" fmla="*/ 351 w 1736"/>
                      <a:gd name="T15" fmla="*/ 14 h 65"/>
                      <a:gd name="T16" fmla="*/ 416 w 1736"/>
                      <a:gd name="T17" fmla="*/ 16 h 65"/>
                      <a:gd name="T18" fmla="*/ 485 w 1736"/>
                      <a:gd name="T19" fmla="*/ 18 h 65"/>
                      <a:gd name="T20" fmla="*/ 558 w 1736"/>
                      <a:gd name="T21" fmla="*/ 19 h 65"/>
                      <a:gd name="T22" fmla="*/ 632 w 1736"/>
                      <a:gd name="T23" fmla="*/ 21 h 65"/>
                      <a:gd name="T24" fmla="*/ 790 w 1736"/>
                      <a:gd name="T25" fmla="*/ 26 h 65"/>
                      <a:gd name="T26" fmla="*/ 1116 w 1736"/>
                      <a:gd name="T27" fmla="*/ 37 h 65"/>
                      <a:gd name="T28" fmla="*/ 1195 w 1736"/>
                      <a:gd name="T29" fmla="*/ 40 h 65"/>
                      <a:gd name="T30" fmla="*/ 1272 w 1736"/>
                      <a:gd name="T31" fmla="*/ 44 h 65"/>
                      <a:gd name="T32" fmla="*/ 1346 w 1736"/>
                      <a:gd name="T33" fmla="*/ 47 h 65"/>
                      <a:gd name="T34" fmla="*/ 1415 w 1736"/>
                      <a:gd name="T35" fmla="*/ 50 h 65"/>
                      <a:gd name="T36" fmla="*/ 1479 w 1736"/>
                      <a:gd name="T37" fmla="*/ 54 h 65"/>
                      <a:gd name="T38" fmla="*/ 1537 w 1736"/>
                      <a:gd name="T39" fmla="*/ 57 h 65"/>
                      <a:gd name="T40" fmla="*/ 1589 w 1736"/>
                      <a:gd name="T41" fmla="*/ 58 h 65"/>
                      <a:gd name="T42" fmla="*/ 1634 w 1736"/>
                      <a:gd name="T43" fmla="*/ 60 h 65"/>
                      <a:gd name="T44" fmla="*/ 1668 w 1736"/>
                      <a:gd name="T45" fmla="*/ 62 h 65"/>
                      <a:gd name="T46" fmla="*/ 1695 w 1736"/>
                      <a:gd name="T47" fmla="*/ 63 h 65"/>
                      <a:gd name="T48" fmla="*/ 1705 w 1736"/>
                      <a:gd name="T49" fmla="*/ 65 h 65"/>
                      <a:gd name="T50" fmla="*/ 1718 w 1736"/>
                      <a:gd name="T51" fmla="*/ 65 h 65"/>
                      <a:gd name="T52" fmla="*/ 1736 w 1736"/>
                      <a:gd name="T53" fmla="*/ 54 h 65"/>
                      <a:gd name="T54" fmla="*/ 1723 w 1736"/>
                      <a:gd name="T55" fmla="*/ 54 h 65"/>
                      <a:gd name="T56" fmla="*/ 1713 w 1736"/>
                      <a:gd name="T57" fmla="*/ 52 h 65"/>
                      <a:gd name="T58" fmla="*/ 1686 w 1736"/>
                      <a:gd name="T59" fmla="*/ 52 h 65"/>
                      <a:gd name="T60" fmla="*/ 1650 w 1736"/>
                      <a:gd name="T61" fmla="*/ 50 h 65"/>
                      <a:gd name="T62" fmla="*/ 1604 w 1736"/>
                      <a:gd name="T63" fmla="*/ 47 h 65"/>
                      <a:gd name="T64" fmla="*/ 1552 w 1736"/>
                      <a:gd name="T65" fmla="*/ 45 h 65"/>
                      <a:gd name="T66" fmla="*/ 1492 w 1736"/>
                      <a:gd name="T67" fmla="*/ 42 h 65"/>
                      <a:gd name="T68" fmla="*/ 1428 w 1736"/>
                      <a:gd name="T69" fmla="*/ 40 h 65"/>
                      <a:gd name="T70" fmla="*/ 1357 w 1736"/>
                      <a:gd name="T71" fmla="*/ 37 h 65"/>
                      <a:gd name="T72" fmla="*/ 1282 w 1736"/>
                      <a:gd name="T73" fmla="*/ 34 h 65"/>
                      <a:gd name="T74" fmla="*/ 1204 w 1736"/>
                      <a:gd name="T75" fmla="*/ 31 h 65"/>
                      <a:gd name="T76" fmla="*/ 1124 w 1736"/>
                      <a:gd name="T77" fmla="*/ 27 h 65"/>
                      <a:gd name="T78" fmla="*/ 793 w 1736"/>
                      <a:gd name="T79" fmla="*/ 16 h 65"/>
                      <a:gd name="T80" fmla="*/ 635 w 1736"/>
                      <a:gd name="T81" fmla="*/ 11 h 65"/>
                      <a:gd name="T82" fmla="*/ 560 w 1736"/>
                      <a:gd name="T83" fmla="*/ 9 h 65"/>
                      <a:gd name="T84" fmla="*/ 487 w 1736"/>
                      <a:gd name="T85" fmla="*/ 8 h 65"/>
                      <a:gd name="T86" fmla="*/ 418 w 1736"/>
                      <a:gd name="T87" fmla="*/ 6 h 65"/>
                      <a:gd name="T88" fmla="*/ 352 w 1736"/>
                      <a:gd name="T89" fmla="*/ 4 h 65"/>
                      <a:gd name="T90" fmla="*/ 291 w 1736"/>
                      <a:gd name="T91" fmla="*/ 4 h 65"/>
                      <a:gd name="T92" fmla="*/ 234 w 1736"/>
                      <a:gd name="T93" fmla="*/ 3 h 65"/>
                      <a:gd name="T94" fmla="*/ 183 w 1736"/>
                      <a:gd name="T95" fmla="*/ 1 h 65"/>
                      <a:gd name="T96" fmla="*/ 97 w 1736"/>
                      <a:gd name="T97" fmla="*/ 1 h 65"/>
                      <a:gd name="T98" fmla="*/ 63 w 1736"/>
                      <a:gd name="T99" fmla="*/ 0 h 65"/>
                      <a:gd name="T100" fmla="*/ 0 w 1736"/>
                      <a:gd name="T101" fmla="*/ 0 h 65"/>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736"/>
                      <a:gd name="T154" fmla="*/ 0 h 65"/>
                      <a:gd name="T155" fmla="*/ 1736 w 1736"/>
                      <a:gd name="T156" fmla="*/ 65 h 65"/>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736" h="65">
                        <a:moveTo>
                          <a:pt x="0" y="0"/>
                        </a:moveTo>
                        <a:lnTo>
                          <a:pt x="0" y="9"/>
                        </a:lnTo>
                        <a:lnTo>
                          <a:pt x="63" y="9"/>
                        </a:lnTo>
                        <a:lnTo>
                          <a:pt x="97" y="11"/>
                        </a:lnTo>
                        <a:lnTo>
                          <a:pt x="183" y="11"/>
                        </a:lnTo>
                        <a:lnTo>
                          <a:pt x="234" y="13"/>
                        </a:lnTo>
                        <a:lnTo>
                          <a:pt x="290" y="14"/>
                        </a:lnTo>
                        <a:lnTo>
                          <a:pt x="351" y="14"/>
                        </a:lnTo>
                        <a:lnTo>
                          <a:pt x="416" y="16"/>
                        </a:lnTo>
                        <a:lnTo>
                          <a:pt x="485" y="18"/>
                        </a:lnTo>
                        <a:lnTo>
                          <a:pt x="558" y="19"/>
                        </a:lnTo>
                        <a:lnTo>
                          <a:pt x="632" y="21"/>
                        </a:lnTo>
                        <a:lnTo>
                          <a:pt x="790" y="26"/>
                        </a:lnTo>
                        <a:lnTo>
                          <a:pt x="1116" y="37"/>
                        </a:lnTo>
                        <a:lnTo>
                          <a:pt x="1195" y="40"/>
                        </a:lnTo>
                        <a:lnTo>
                          <a:pt x="1272" y="44"/>
                        </a:lnTo>
                        <a:lnTo>
                          <a:pt x="1346" y="47"/>
                        </a:lnTo>
                        <a:lnTo>
                          <a:pt x="1415" y="50"/>
                        </a:lnTo>
                        <a:lnTo>
                          <a:pt x="1479" y="54"/>
                        </a:lnTo>
                        <a:lnTo>
                          <a:pt x="1537" y="57"/>
                        </a:lnTo>
                        <a:lnTo>
                          <a:pt x="1589" y="58"/>
                        </a:lnTo>
                        <a:lnTo>
                          <a:pt x="1634" y="60"/>
                        </a:lnTo>
                        <a:lnTo>
                          <a:pt x="1668" y="62"/>
                        </a:lnTo>
                        <a:lnTo>
                          <a:pt x="1695" y="63"/>
                        </a:lnTo>
                        <a:lnTo>
                          <a:pt x="1705" y="65"/>
                        </a:lnTo>
                        <a:lnTo>
                          <a:pt x="1718" y="65"/>
                        </a:lnTo>
                        <a:lnTo>
                          <a:pt x="1736" y="54"/>
                        </a:lnTo>
                        <a:lnTo>
                          <a:pt x="1723" y="54"/>
                        </a:lnTo>
                        <a:lnTo>
                          <a:pt x="1713" y="52"/>
                        </a:lnTo>
                        <a:lnTo>
                          <a:pt x="1686" y="52"/>
                        </a:lnTo>
                        <a:lnTo>
                          <a:pt x="1650" y="50"/>
                        </a:lnTo>
                        <a:lnTo>
                          <a:pt x="1604" y="47"/>
                        </a:lnTo>
                        <a:lnTo>
                          <a:pt x="1552" y="45"/>
                        </a:lnTo>
                        <a:lnTo>
                          <a:pt x="1492" y="42"/>
                        </a:lnTo>
                        <a:lnTo>
                          <a:pt x="1428" y="40"/>
                        </a:lnTo>
                        <a:lnTo>
                          <a:pt x="1357" y="37"/>
                        </a:lnTo>
                        <a:lnTo>
                          <a:pt x="1282" y="34"/>
                        </a:lnTo>
                        <a:lnTo>
                          <a:pt x="1204" y="31"/>
                        </a:lnTo>
                        <a:lnTo>
                          <a:pt x="1124" y="27"/>
                        </a:lnTo>
                        <a:lnTo>
                          <a:pt x="793" y="16"/>
                        </a:lnTo>
                        <a:lnTo>
                          <a:pt x="635" y="11"/>
                        </a:lnTo>
                        <a:lnTo>
                          <a:pt x="560" y="9"/>
                        </a:lnTo>
                        <a:lnTo>
                          <a:pt x="487" y="8"/>
                        </a:lnTo>
                        <a:lnTo>
                          <a:pt x="418" y="6"/>
                        </a:lnTo>
                        <a:lnTo>
                          <a:pt x="352" y="4"/>
                        </a:lnTo>
                        <a:lnTo>
                          <a:pt x="291" y="4"/>
                        </a:lnTo>
                        <a:lnTo>
                          <a:pt x="234" y="3"/>
                        </a:lnTo>
                        <a:lnTo>
                          <a:pt x="183" y="1"/>
                        </a:lnTo>
                        <a:lnTo>
                          <a:pt x="97" y="1"/>
                        </a:lnTo>
                        <a:lnTo>
                          <a:pt x="63" y="0"/>
                        </a:lnTo>
                        <a:lnTo>
                          <a:pt x="0" y="0"/>
                        </a:lnTo>
                        <a:close/>
                      </a:path>
                    </a:pathLst>
                  </a:custGeom>
                  <a:solidFill>
                    <a:srgbClr val="00AB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20" name="Freeform 2962"/>
                  <p:cNvSpPr>
                    <a:spLocks/>
                  </p:cNvSpPr>
                  <p:nvPr/>
                </p:nvSpPr>
                <p:spPr bwMode="auto">
                  <a:xfrm>
                    <a:off x="4253" y="3363"/>
                    <a:ext cx="44" cy="60"/>
                  </a:xfrm>
                  <a:custGeom>
                    <a:avLst/>
                    <a:gdLst>
                      <a:gd name="T0" fmla="*/ 49 w 87"/>
                      <a:gd name="T1" fmla="*/ 0 h 119"/>
                      <a:gd name="T2" fmla="*/ 36 w 87"/>
                      <a:gd name="T3" fmla="*/ 3 h 119"/>
                      <a:gd name="T4" fmla="*/ 29 w 87"/>
                      <a:gd name="T5" fmla="*/ 5 h 119"/>
                      <a:gd name="T6" fmla="*/ 23 w 87"/>
                      <a:gd name="T7" fmla="*/ 8 h 119"/>
                      <a:gd name="T8" fmla="*/ 11 w 87"/>
                      <a:gd name="T9" fmla="*/ 13 h 119"/>
                      <a:gd name="T10" fmla="*/ 3 w 87"/>
                      <a:gd name="T11" fmla="*/ 21 h 119"/>
                      <a:gd name="T12" fmla="*/ 0 w 87"/>
                      <a:gd name="T13" fmla="*/ 34 h 119"/>
                      <a:gd name="T14" fmla="*/ 1 w 87"/>
                      <a:gd name="T15" fmla="*/ 50 h 119"/>
                      <a:gd name="T16" fmla="*/ 6 w 87"/>
                      <a:gd name="T17" fmla="*/ 67 h 119"/>
                      <a:gd name="T18" fmla="*/ 11 w 87"/>
                      <a:gd name="T19" fmla="*/ 82 h 119"/>
                      <a:gd name="T20" fmla="*/ 18 w 87"/>
                      <a:gd name="T21" fmla="*/ 101 h 119"/>
                      <a:gd name="T22" fmla="*/ 24 w 87"/>
                      <a:gd name="T23" fmla="*/ 111 h 119"/>
                      <a:gd name="T24" fmla="*/ 33 w 87"/>
                      <a:gd name="T25" fmla="*/ 118 h 119"/>
                      <a:gd name="T26" fmla="*/ 39 w 87"/>
                      <a:gd name="T27" fmla="*/ 119 h 119"/>
                      <a:gd name="T28" fmla="*/ 47 w 87"/>
                      <a:gd name="T29" fmla="*/ 119 h 119"/>
                      <a:gd name="T30" fmla="*/ 67 w 87"/>
                      <a:gd name="T31" fmla="*/ 114 h 119"/>
                      <a:gd name="T32" fmla="*/ 87 w 87"/>
                      <a:gd name="T33" fmla="*/ 108 h 119"/>
                      <a:gd name="T34" fmla="*/ 85 w 87"/>
                      <a:gd name="T35" fmla="*/ 100 h 119"/>
                      <a:gd name="T36" fmla="*/ 84 w 87"/>
                      <a:gd name="T37" fmla="*/ 87 h 119"/>
                      <a:gd name="T38" fmla="*/ 75 w 87"/>
                      <a:gd name="T39" fmla="*/ 54 h 119"/>
                      <a:gd name="T40" fmla="*/ 62 w 87"/>
                      <a:gd name="T41" fmla="*/ 21 h 119"/>
                      <a:gd name="T42" fmla="*/ 56 w 87"/>
                      <a:gd name="T43" fmla="*/ 8 h 119"/>
                      <a:gd name="T44" fmla="*/ 49 w 87"/>
                      <a:gd name="T45" fmla="*/ 0 h 11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87"/>
                      <a:gd name="T70" fmla="*/ 0 h 119"/>
                      <a:gd name="T71" fmla="*/ 87 w 87"/>
                      <a:gd name="T72" fmla="*/ 119 h 11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87" h="119">
                        <a:moveTo>
                          <a:pt x="49" y="0"/>
                        </a:moveTo>
                        <a:lnTo>
                          <a:pt x="36" y="3"/>
                        </a:lnTo>
                        <a:lnTo>
                          <a:pt x="29" y="5"/>
                        </a:lnTo>
                        <a:lnTo>
                          <a:pt x="23" y="8"/>
                        </a:lnTo>
                        <a:lnTo>
                          <a:pt x="11" y="13"/>
                        </a:lnTo>
                        <a:lnTo>
                          <a:pt x="3" y="21"/>
                        </a:lnTo>
                        <a:lnTo>
                          <a:pt x="0" y="34"/>
                        </a:lnTo>
                        <a:lnTo>
                          <a:pt x="1" y="50"/>
                        </a:lnTo>
                        <a:lnTo>
                          <a:pt x="6" y="67"/>
                        </a:lnTo>
                        <a:lnTo>
                          <a:pt x="11" y="82"/>
                        </a:lnTo>
                        <a:lnTo>
                          <a:pt x="18" y="101"/>
                        </a:lnTo>
                        <a:lnTo>
                          <a:pt x="24" y="111"/>
                        </a:lnTo>
                        <a:lnTo>
                          <a:pt x="33" y="118"/>
                        </a:lnTo>
                        <a:lnTo>
                          <a:pt x="39" y="119"/>
                        </a:lnTo>
                        <a:lnTo>
                          <a:pt x="47" y="119"/>
                        </a:lnTo>
                        <a:lnTo>
                          <a:pt x="67" y="114"/>
                        </a:lnTo>
                        <a:lnTo>
                          <a:pt x="87" y="108"/>
                        </a:lnTo>
                        <a:lnTo>
                          <a:pt x="85" y="100"/>
                        </a:lnTo>
                        <a:lnTo>
                          <a:pt x="84" y="87"/>
                        </a:lnTo>
                        <a:lnTo>
                          <a:pt x="75" y="54"/>
                        </a:lnTo>
                        <a:lnTo>
                          <a:pt x="62" y="21"/>
                        </a:lnTo>
                        <a:lnTo>
                          <a:pt x="56" y="8"/>
                        </a:lnTo>
                        <a:lnTo>
                          <a:pt x="49" y="0"/>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21" name="AutoShape 2963"/>
                  <p:cNvSpPr>
                    <a:spLocks noChangeArrowheads="1"/>
                  </p:cNvSpPr>
                  <p:nvPr/>
                </p:nvSpPr>
                <p:spPr bwMode="auto">
                  <a:xfrm>
                    <a:off x="3881" y="3373"/>
                    <a:ext cx="33" cy="20"/>
                  </a:xfrm>
                  <a:prstGeom prst="roundRect">
                    <a:avLst>
                      <a:gd name="adj" fmla="val 36000"/>
                    </a:avLst>
                  </a:prstGeom>
                  <a:solidFill>
                    <a:srgbClr val="787878"/>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22" name="AutoShape 2964"/>
                  <p:cNvSpPr>
                    <a:spLocks noChangeArrowheads="1"/>
                  </p:cNvSpPr>
                  <p:nvPr/>
                </p:nvSpPr>
                <p:spPr bwMode="auto">
                  <a:xfrm>
                    <a:off x="3881" y="3376"/>
                    <a:ext cx="33" cy="16"/>
                  </a:xfrm>
                  <a:prstGeom prst="roundRect">
                    <a:avLst>
                      <a:gd name="adj" fmla="val 44736"/>
                    </a:avLst>
                  </a:prstGeom>
                  <a:solidFill>
                    <a:srgbClr val="FFBF1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23" name="Freeform 2965"/>
                  <p:cNvSpPr>
                    <a:spLocks/>
                  </p:cNvSpPr>
                  <p:nvPr/>
                </p:nvSpPr>
                <p:spPr bwMode="auto">
                  <a:xfrm>
                    <a:off x="3331" y="3296"/>
                    <a:ext cx="39" cy="37"/>
                  </a:xfrm>
                  <a:custGeom>
                    <a:avLst/>
                    <a:gdLst>
                      <a:gd name="T0" fmla="*/ 26 w 77"/>
                      <a:gd name="T1" fmla="*/ 0 h 74"/>
                      <a:gd name="T2" fmla="*/ 16 w 77"/>
                      <a:gd name="T3" fmla="*/ 2 h 74"/>
                      <a:gd name="T4" fmla="*/ 8 w 77"/>
                      <a:gd name="T5" fmla="*/ 8 h 74"/>
                      <a:gd name="T6" fmla="*/ 1 w 77"/>
                      <a:gd name="T7" fmla="*/ 15 h 74"/>
                      <a:gd name="T8" fmla="*/ 0 w 77"/>
                      <a:gd name="T9" fmla="*/ 25 h 74"/>
                      <a:gd name="T10" fmla="*/ 1 w 77"/>
                      <a:gd name="T11" fmla="*/ 47 h 74"/>
                      <a:gd name="T12" fmla="*/ 3 w 77"/>
                      <a:gd name="T13" fmla="*/ 57 h 74"/>
                      <a:gd name="T14" fmla="*/ 9 w 77"/>
                      <a:gd name="T15" fmla="*/ 66 h 74"/>
                      <a:gd name="T16" fmla="*/ 18 w 77"/>
                      <a:gd name="T17" fmla="*/ 70 h 74"/>
                      <a:gd name="T18" fmla="*/ 28 w 77"/>
                      <a:gd name="T19" fmla="*/ 72 h 74"/>
                      <a:gd name="T20" fmla="*/ 51 w 77"/>
                      <a:gd name="T21" fmla="*/ 74 h 74"/>
                      <a:gd name="T22" fmla="*/ 60 w 77"/>
                      <a:gd name="T23" fmla="*/ 72 h 74"/>
                      <a:gd name="T24" fmla="*/ 69 w 77"/>
                      <a:gd name="T25" fmla="*/ 67 h 74"/>
                      <a:gd name="T26" fmla="*/ 75 w 77"/>
                      <a:gd name="T27" fmla="*/ 59 h 74"/>
                      <a:gd name="T28" fmla="*/ 77 w 77"/>
                      <a:gd name="T29" fmla="*/ 49 h 74"/>
                      <a:gd name="T30" fmla="*/ 75 w 77"/>
                      <a:gd name="T31" fmla="*/ 26 h 74"/>
                      <a:gd name="T32" fmla="*/ 74 w 77"/>
                      <a:gd name="T33" fmla="*/ 16 h 74"/>
                      <a:gd name="T34" fmla="*/ 67 w 77"/>
                      <a:gd name="T35" fmla="*/ 8 h 74"/>
                      <a:gd name="T36" fmla="*/ 59 w 77"/>
                      <a:gd name="T37" fmla="*/ 3 h 74"/>
                      <a:gd name="T38" fmla="*/ 49 w 77"/>
                      <a:gd name="T39" fmla="*/ 0 h 74"/>
                      <a:gd name="T40" fmla="*/ 26 w 77"/>
                      <a:gd name="T41" fmla="*/ 0 h 7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77"/>
                      <a:gd name="T64" fmla="*/ 0 h 74"/>
                      <a:gd name="T65" fmla="*/ 77 w 77"/>
                      <a:gd name="T66" fmla="*/ 74 h 7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77" h="74">
                        <a:moveTo>
                          <a:pt x="26" y="0"/>
                        </a:moveTo>
                        <a:lnTo>
                          <a:pt x="16" y="2"/>
                        </a:lnTo>
                        <a:lnTo>
                          <a:pt x="8" y="8"/>
                        </a:lnTo>
                        <a:lnTo>
                          <a:pt x="1" y="15"/>
                        </a:lnTo>
                        <a:lnTo>
                          <a:pt x="0" y="25"/>
                        </a:lnTo>
                        <a:lnTo>
                          <a:pt x="1" y="47"/>
                        </a:lnTo>
                        <a:lnTo>
                          <a:pt x="3" y="57"/>
                        </a:lnTo>
                        <a:lnTo>
                          <a:pt x="9" y="66"/>
                        </a:lnTo>
                        <a:lnTo>
                          <a:pt x="18" y="70"/>
                        </a:lnTo>
                        <a:lnTo>
                          <a:pt x="28" y="72"/>
                        </a:lnTo>
                        <a:lnTo>
                          <a:pt x="51" y="74"/>
                        </a:lnTo>
                        <a:lnTo>
                          <a:pt x="60" y="72"/>
                        </a:lnTo>
                        <a:lnTo>
                          <a:pt x="69" y="67"/>
                        </a:lnTo>
                        <a:lnTo>
                          <a:pt x="75" y="59"/>
                        </a:lnTo>
                        <a:lnTo>
                          <a:pt x="77" y="49"/>
                        </a:lnTo>
                        <a:lnTo>
                          <a:pt x="75" y="26"/>
                        </a:lnTo>
                        <a:lnTo>
                          <a:pt x="74" y="16"/>
                        </a:lnTo>
                        <a:lnTo>
                          <a:pt x="67" y="8"/>
                        </a:lnTo>
                        <a:lnTo>
                          <a:pt x="59" y="3"/>
                        </a:lnTo>
                        <a:lnTo>
                          <a:pt x="49" y="0"/>
                        </a:lnTo>
                        <a:lnTo>
                          <a:pt x="26" y="0"/>
                        </a:lnTo>
                        <a:close/>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24" name="Rectangle 2966"/>
                  <p:cNvSpPr>
                    <a:spLocks noChangeArrowheads="1"/>
                  </p:cNvSpPr>
                  <p:nvPr/>
                </p:nvSpPr>
                <p:spPr bwMode="auto">
                  <a:xfrm>
                    <a:off x="3307" y="3307"/>
                    <a:ext cx="14"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25" name="Rectangle 2967"/>
                  <p:cNvSpPr>
                    <a:spLocks noChangeArrowheads="1"/>
                  </p:cNvSpPr>
                  <p:nvPr/>
                </p:nvSpPr>
                <p:spPr bwMode="auto">
                  <a:xfrm>
                    <a:off x="3305" y="3308"/>
                    <a:ext cx="30"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26" name="Rectangle 2968"/>
                  <p:cNvSpPr>
                    <a:spLocks noChangeArrowheads="1"/>
                  </p:cNvSpPr>
                  <p:nvPr/>
                </p:nvSpPr>
                <p:spPr bwMode="auto">
                  <a:xfrm>
                    <a:off x="3304" y="3309"/>
                    <a:ext cx="46"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27" name="Rectangle 2969"/>
                  <p:cNvSpPr>
                    <a:spLocks noChangeArrowheads="1"/>
                  </p:cNvSpPr>
                  <p:nvPr/>
                </p:nvSpPr>
                <p:spPr bwMode="auto">
                  <a:xfrm>
                    <a:off x="3303" y="3310"/>
                    <a:ext cx="61"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28" name="Rectangle 2970"/>
                  <p:cNvSpPr>
                    <a:spLocks noChangeArrowheads="1"/>
                  </p:cNvSpPr>
                  <p:nvPr/>
                </p:nvSpPr>
                <p:spPr bwMode="auto">
                  <a:xfrm>
                    <a:off x="3303" y="3310"/>
                    <a:ext cx="78"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29" name="Rectangle 2971"/>
                  <p:cNvSpPr>
                    <a:spLocks noChangeArrowheads="1"/>
                  </p:cNvSpPr>
                  <p:nvPr/>
                </p:nvSpPr>
                <p:spPr bwMode="auto">
                  <a:xfrm>
                    <a:off x="3302" y="3311"/>
                    <a:ext cx="83"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30" name="Rectangle 2972"/>
                  <p:cNvSpPr>
                    <a:spLocks noChangeArrowheads="1"/>
                  </p:cNvSpPr>
                  <p:nvPr/>
                </p:nvSpPr>
                <p:spPr bwMode="auto">
                  <a:xfrm>
                    <a:off x="3302" y="3312"/>
                    <a:ext cx="84"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31" name="Rectangle 2973"/>
                  <p:cNvSpPr>
                    <a:spLocks noChangeArrowheads="1"/>
                  </p:cNvSpPr>
                  <p:nvPr/>
                </p:nvSpPr>
                <p:spPr bwMode="auto">
                  <a:xfrm>
                    <a:off x="3301" y="3313"/>
                    <a:ext cx="85"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32" name="Rectangle 2974"/>
                  <p:cNvSpPr>
                    <a:spLocks noChangeArrowheads="1"/>
                  </p:cNvSpPr>
                  <p:nvPr/>
                </p:nvSpPr>
                <p:spPr bwMode="auto">
                  <a:xfrm>
                    <a:off x="3301" y="3314"/>
                    <a:ext cx="86" cy="4"/>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33" name="Rectangle 2975"/>
                  <p:cNvSpPr>
                    <a:spLocks noChangeArrowheads="1"/>
                  </p:cNvSpPr>
                  <p:nvPr/>
                </p:nvSpPr>
                <p:spPr bwMode="auto">
                  <a:xfrm>
                    <a:off x="3302" y="3318"/>
                    <a:ext cx="84"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34" name="Rectangle 2976"/>
                  <p:cNvSpPr>
                    <a:spLocks noChangeArrowheads="1"/>
                  </p:cNvSpPr>
                  <p:nvPr/>
                </p:nvSpPr>
                <p:spPr bwMode="auto">
                  <a:xfrm>
                    <a:off x="3303" y="3319"/>
                    <a:ext cx="83"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35" name="Rectangle 2977"/>
                  <p:cNvSpPr>
                    <a:spLocks noChangeArrowheads="1"/>
                  </p:cNvSpPr>
                  <p:nvPr/>
                </p:nvSpPr>
                <p:spPr bwMode="auto">
                  <a:xfrm>
                    <a:off x="3303" y="3320"/>
                    <a:ext cx="82"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36" name="Rectangle 2978"/>
                  <p:cNvSpPr>
                    <a:spLocks noChangeArrowheads="1"/>
                  </p:cNvSpPr>
                  <p:nvPr/>
                </p:nvSpPr>
                <p:spPr bwMode="auto">
                  <a:xfrm>
                    <a:off x="3304" y="3321"/>
                    <a:ext cx="78"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37" name="Rectangle 2979"/>
                  <p:cNvSpPr>
                    <a:spLocks noChangeArrowheads="1"/>
                  </p:cNvSpPr>
                  <p:nvPr/>
                </p:nvSpPr>
                <p:spPr bwMode="auto">
                  <a:xfrm>
                    <a:off x="3305" y="3322"/>
                    <a:ext cx="76" cy="1"/>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38" name="Oval 2980"/>
                  <p:cNvSpPr>
                    <a:spLocks noChangeArrowheads="1"/>
                  </p:cNvSpPr>
                  <p:nvPr/>
                </p:nvSpPr>
                <p:spPr bwMode="auto">
                  <a:xfrm>
                    <a:off x="3308" y="3310"/>
                    <a:ext cx="12" cy="11"/>
                  </a:xfrm>
                  <a:prstGeom prst="ellipse">
                    <a:avLst/>
                  </a:prstGeom>
                  <a:solidFill>
                    <a:srgbClr val="DEDEDE"/>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39" name="Freeform 2981"/>
                  <p:cNvSpPr>
                    <a:spLocks/>
                  </p:cNvSpPr>
                  <p:nvPr/>
                </p:nvSpPr>
                <p:spPr bwMode="auto">
                  <a:xfrm>
                    <a:off x="2858" y="3265"/>
                    <a:ext cx="41" cy="69"/>
                  </a:xfrm>
                  <a:custGeom>
                    <a:avLst/>
                    <a:gdLst>
                      <a:gd name="T0" fmla="*/ 16 w 82"/>
                      <a:gd name="T1" fmla="*/ 0 h 137"/>
                      <a:gd name="T2" fmla="*/ 82 w 82"/>
                      <a:gd name="T3" fmla="*/ 1 h 137"/>
                      <a:gd name="T4" fmla="*/ 79 w 82"/>
                      <a:gd name="T5" fmla="*/ 13 h 137"/>
                      <a:gd name="T6" fmla="*/ 75 w 82"/>
                      <a:gd name="T7" fmla="*/ 28 h 137"/>
                      <a:gd name="T8" fmla="*/ 70 w 82"/>
                      <a:gd name="T9" fmla="*/ 60 h 137"/>
                      <a:gd name="T10" fmla="*/ 67 w 82"/>
                      <a:gd name="T11" fmla="*/ 91 h 137"/>
                      <a:gd name="T12" fmla="*/ 64 w 82"/>
                      <a:gd name="T13" fmla="*/ 105 h 137"/>
                      <a:gd name="T14" fmla="*/ 62 w 82"/>
                      <a:gd name="T15" fmla="*/ 116 h 137"/>
                      <a:gd name="T16" fmla="*/ 59 w 82"/>
                      <a:gd name="T17" fmla="*/ 124 h 137"/>
                      <a:gd name="T18" fmla="*/ 56 w 82"/>
                      <a:gd name="T19" fmla="*/ 129 h 137"/>
                      <a:gd name="T20" fmla="*/ 41 w 82"/>
                      <a:gd name="T21" fmla="*/ 136 h 137"/>
                      <a:gd name="T22" fmla="*/ 23 w 82"/>
                      <a:gd name="T23" fmla="*/ 137 h 137"/>
                      <a:gd name="T24" fmla="*/ 0 w 82"/>
                      <a:gd name="T25" fmla="*/ 134 h 137"/>
                      <a:gd name="T26" fmla="*/ 16 w 82"/>
                      <a:gd name="T27" fmla="*/ 0 h 1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82"/>
                      <a:gd name="T43" fmla="*/ 0 h 137"/>
                      <a:gd name="T44" fmla="*/ 82 w 82"/>
                      <a:gd name="T45" fmla="*/ 137 h 1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82" h="137">
                        <a:moveTo>
                          <a:pt x="16" y="0"/>
                        </a:moveTo>
                        <a:lnTo>
                          <a:pt x="82" y="1"/>
                        </a:lnTo>
                        <a:lnTo>
                          <a:pt x="79" y="13"/>
                        </a:lnTo>
                        <a:lnTo>
                          <a:pt x="75" y="28"/>
                        </a:lnTo>
                        <a:lnTo>
                          <a:pt x="70" y="60"/>
                        </a:lnTo>
                        <a:lnTo>
                          <a:pt x="67" y="91"/>
                        </a:lnTo>
                        <a:lnTo>
                          <a:pt x="64" y="105"/>
                        </a:lnTo>
                        <a:lnTo>
                          <a:pt x="62" y="116"/>
                        </a:lnTo>
                        <a:lnTo>
                          <a:pt x="59" y="124"/>
                        </a:lnTo>
                        <a:lnTo>
                          <a:pt x="56" y="129"/>
                        </a:lnTo>
                        <a:lnTo>
                          <a:pt x="41" y="136"/>
                        </a:lnTo>
                        <a:lnTo>
                          <a:pt x="23" y="137"/>
                        </a:lnTo>
                        <a:lnTo>
                          <a:pt x="0" y="134"/>
                        </a:lnTo>
                        <a:lnTo>
                          <a:pt x="16" y="0"/>
                        </a:lnTo>
                        <a:close/>
                      </a:path>
                    </a:pathLst>
                  </a:custGeom>
                  <a:solidFill>
                    <a:srgbClr val="000000"/>
                  </a:solidFill>
                  <a:ln w="0">
                    <a:solidFill>
                      <a:srgbClr val="000000"/>
                    </a:solidFill>
                    <a:prstDash val="solid"/>
                    <a:round/>
                    <a:headEnd/>
                    <a:tailEnd/>
                  </a:ln>
                </p:spPr>
                <p:txBody>
                  <a:bodyPr/>
                  <a:lstStyle/>
                  <a:p>
                    <a:endParaRPr lang="vi-VN"/>
                  </a:p>
                </p:txBody>
              </p:sp>
              <p:sp>
                <p:nvSpPr>
                  <p:cNvPr id="5540" name="Freeform 2982"/>
                  <p:cNvSpPr>
                    <a:spLocks/>
                  </p:cNvSpPr>
                  <p:nvPr/>
                </p:nvSpPr>
                <p:spPr bwMode="auto">
                  <a:xfrm>
                    <a:off x="2858" y="3268"/>
                    <a:ext cx="40" cy="33"/>
                  </a:xfrm>
                  <a:custGeom>
                    <a:avLst/>
                    <a:gdLst>
                      <a:gd name="T0" fmla="*/ 79 w 79"/>
                      <a:gd name="T1" fmla="*/ 3 h 65"/>
                      <a:gd name="T2" fmla="*/ 67 w 79"/>
                      <a:gd name="T3" fmla="*/ 64 h 65"/>
                      <a:gd name="T4" fmla="*/ 0 w 79"/>
                      <a:gd name="T5" fmla="*/ 65 h 65"/>
                      <a:gd name="T6" fmla="*/ 0 w 79"/>
                      <a:gd name="T7" fmla="*/ 64 h 65"/>
                      <a:gd name="T8" fmla="*/ 1 w 79"/>
                      <a:gd name="T9" fmla="*/ 57 h 65"/>
                      <a:gd name="T10" fmla="*/ 3 w 79"/>
                      <a:gd name="T11" fmla="*/ 37 h 65"/>
                      <a:gd name="T12" fmla="*/ 6 w 79"/>
                      <a:gd name="T13" fmla="*/ 16 h 65"/>
                      <a:gd name="T14" fmla="*/ 11 w 79"/>
                      <a:gd name="T15" fmla="*/ 0 h 65"/>
                      <a:gd name="T16" fmla="*/ 79 w 79"/>
                      <a:gd name="T17" fmla="*/ 3 h 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9"/>
                      <a:gd name="T28" fmla="*/ 0 h 65"/>
                      <a:gd name="T29" fmla="*/ 79 w 79"/>
                      <a:gd name="T30" fmla="*/ 65 h 6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9" h="65">
                        <a:moveTo>
                          <a:pt x="79" y="3"/>
                        </a:moveTo>
                        <a:lnTo>
                          <a:pt x="67" y="64"/>
                        </a:lnTo>
                        <a:lnTo>
                          <a:pt x="0" y="65"/>
                        </a:lnTo>
                        <a:lnTo>
                          <a:pt x="0" y="64"/>
                        </a:lnTo>
                        <a:lnTo>
                          <a:pt x="1" y="57"/>
                        </a:lnTo>
                        <a:lnTo>
                          <a:pt x="3" y="37"/>
                        </a:lnTo>
                        <a:lnTo>
                          <a:pt x="6" y="16"/>
                        </a:lnTo>
                        <a:lnTo>
                          <a:pt x="11" y="0"/>
                        </a:lnTo>
                        <a:lnTo>
                          <a:pt x="79" y="3"/>
                        </a:lnTo>
                        <a:close/>
                      </a:path>
                    </a:pathLst>
                  </a:custGeom>
                  <a:solidFill>
                    <a:srgbClr val="FFBF1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41" name="Freeform 2983"/>
                  <p:cNvSpPr>
                    <a:spLocks/>
                  </p:cNvSpPr>
                  <p:nvPr/>
                </p:nvSpPr>
                <p:spPr bwMode="auto">
                  <a:xfrm>
                    <a:off x="2857" y="3301"/>
                    <a:ext cx="34" cy="32"/>
                  </a:xfrm>
                  <a:custGeom>
                    <a:avLst/>
                    <a:gdLst>
                      <a:gd name="T0" fmla="*/ 69 w 69"/>
                      <a:gd name="T1" fmla="*/ 0 h 62"/>
                      <a:gd name="T2" fmla="*/ 69 w 69"/>
                      <a:gd name="T3" fmla="*/ 11 h 62"/>
                      <a:gd name="T4" fmla="*/ 68 w 69"/>
                      <a:gd name="T5" fmla="*/ 26 h 62"/>
                      <a:gd name="T6" fmla="*/ 65 w 69"/>
                      <a:gd name="T7" fmla="*/ 37 h 62"/>
                      <a:gd name="T8" fmla="*/ 60 w 69"/>
                      <a:gd name="T9" fmla="*/ 49 h 62"/>
                      <a:gd name="T10" fmla="*/ 53 w 69"/>
                      <a:gd name="T11" fmla="*/ 56 h 62"/>
                      <a:gd name="T12" fmla="*/ 45 w 69"/>
                      <a:gd name="T13" fmla="*/ 60 h 62"/>
                      <a:gd name="T14" fmla="*/ 27 w 69"/>
                      <a:gd name="T15" fmla="*/ 62 h 62"/>
                      <a:gd name="T16" fmla="*/ 9 w 69"/>
                      <a:gd name="T17" fmla="*/ 57 h 62"/>
                      <a:gd name="T18" fmla="*/ 4 w 69"/>
                      <a:gd name="T19" fmla="*/ 56 h 62"/>
                      <a:gd name="T20" fmla="*/ 2 w 69"/>
                      <a:gd name="T21" fmla="*/ 56 h 62"/>
                      <a:gd name="T22" fmla="*/ 2 w 69"/>
                      <a:gd name="T23" fmla="*/ 49 h 62"/>
                      <a:gd name="T24" fmla="*/ 0 w 69"/>
                      <a:gd name="T25" fmla="*/ 33 h 62"/>
                      <a:gd name="T26" fmla="*/ 0 w 69"/>
                      <a:gd name="T27" fmla="*/ 15 h 62"/>
                      <a:gd name="T28" fmla="*/ 4 w 69"/>
                      <a:gd name="T29" fmla="*/ 0 h 62"/>
                      <a:gd name="T30" fmla="*/ 69 w 69"/>
                      <a:gd name="T31" fmla="*/ 0 h 6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69"/>
                      <a:gd name="T49" fmla="*/ 0 h 62"/>
                      <a:gd name="T50" fmla="*/ 69 w 69"/>
                      <a:gd name="T51" fmla="*/ 62 h 6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69" h="62">
                        <a:moveTo>
                          <a:pt x="69" y="0"/>
                        </a:moveTo>
                        <a:lnTo>
                          <a:pt x="69" y="11"/>
                        </a:lnTo>
                        <a:lnTo>
                          <a:pt x="68" y="26"/>
                        </a:lnTo>
                        <a:lnTo>
                          <a:pt x="65" y="37"/>
                        </a:lnTo>
                        <a:lnTo>
                          <a:pt x="60" y="49"/>
                        </a:lnTo>
                        <a:lnTo>
                          <a:pt x="53" y="56"/>
                        </a:lnTo>
                        <a:lnTo>
                          <a:pt x="45" y="60"/>
                        </a:lnTo>
                        <a:lnTo>
                          <a:pt x="27" y="62"/>
                        </a:lnTo>
                        <a:lnTo>
                          <a:pt x="9" y="57"/>
                        </a:lnTo>
                        <a:lnTo>
                          <a:pt x="4" y="56"/>
                        </a:lnTo>
                        <a:lnTo>
                          <a:pt x="2" y="56"/>
                        </a:lnTo>
                        <a:lnTo>
                          <a:pt x="2" y="49"/>
                        </a:lnTo>
                        <a:lnTo>
                          <a:pt x="0" y="33"/>
                        </a:lnTo>
                        <a:lnTo>
                          <a:pt x="0" y="15"/>
                        </a:lnTo>
                        <a:lnTo>
                          <a:pt x="4" y="0"/>
                        </a:lnTo>
                        <a:lnTo>
                          <a:pt x="69" y="0"/>
                        </a:lnTo>
                        <a:close/>
                      </a:path>
                    </a:pathLst>
                  </a:custGeom>
                  <a:solidFill>
                    <a:srgbClr val="FF33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42" name="Freeform 2984"/>
                  <p:cNvSpPr>
                    <a:spLocks/>
                  </p:cNvSpPr>
                  <p:nvPr/>
                </p:nvSpPr>
                <p:spPr bwMode="auto">
                  <a:xfrm>
                    <a:off x="2964" y="3281"/>
                    <a:ext cx="68" cy="52"/>
                  </a:xfrm>
                  <a:custGeom>
                    <a:avLst/>
                    <a:gdLst>
                      <a:gd name="T0" fmla="*/ 41 w 137"/>
                      <a:gd name="T1" fmla="*/ 0 h 105"/>
                      <a:gd name="T2" fmla="*/ 28 w 137"/>
                      <a:gd name="T3" fmla="*/ 1 h 105"/>
                      <a:gd name="T4" fmla="*/ 17 w 137"/>
                      <a:gd name="T5" fmla="*/ 8 h 105"/>
                      <a:gd name="T6" fmla="*/ 8 w 137"/>
                      <a:gd name="T7" fmla="*/ 18 h 105"/>
                      <a:gd name="T8" fmla="*/ 4 w 137"/>
                      <a:gd name="T9" fmla="*/ 31 h 105"/>
                      <a:gd name="T10" fmla="*/ 0 w 137"/>
                      <a:gd name="T11" fmla="*/ 69 h 105"/>
                      <a:gd name="T12" fmla="*/ 2 w 137"/>
                      <a:gd name="T13" fmla="*/ 82 h 105"/>
                      <a:gd name="T14" fmla="*/ 8 w 137"/>
                      <a:gd name="T15" fmla="*/ 93 h 105"/>
                      <a:gd name="T16" fmla="*/ 17 w 137"/>
                      <a:gd name="T17" fmla="*/ 100 h 105"/>
                      <a:gd name="T18" fmla="*/ 30 w 137"/>
                      <a:gd name="T19" fmla="*/ 103 h 105"/>
                      <a:gd name="T20" fmla="*/ 94 w 137"/>
                      <a:gd name="T21" fmla="*/ 105 h 105"/>
                      <a:gd name="T22" fmla="*/ 109 w 137"/>
                      <a:gd name="T23" fmla="*/ 103 h 105"/>
                      <a:gd name="T24" fmla="*/ 120 w 137"/>
                      <a:gd name="T25" fmla="*/ 97 h 105"/>
                      <a:gd name="T26" fmla="*/ 129 w 137"/>
                      <a:gd name="T27" fmla="*/ 87 h 105"/>
                      <a:gd name="T28" fmla="*/ 133 w 137"/>
                      <a:gd name="T29" fmla="*/ 74 h 105"/>
                      <a:gd name="T30" fmla="*/ 137 w 137"/>
                      <a:gd name="T31" fmla="*/ 36 h 105"/>
                      <a:gd name="T32" fmla="*/ 135 w 137"/>
                      <a:gd name="T33" fmla="*/ 23 h 105"/>
                      <a:gd name="T34" fmla="*/ 129 w 137"/>
                      <a:gd name="T35" fmla="*/ 11 h 105"/>
                      <a:gd name="T36" fmla="*/ 119 w 137"/>
                      <a:gd name="T37" fmla="*/ 5 h 105"/>
                      <a:gd name="T38" fmla="*/ 107 w 137"/>
                      <a:gd name="T39" fmla="*/ 1 h 105"/>
                      <a:gd name="T40" fmla="*/ 41 w 137"/>
                      <a:gd name="T41" fmla="*/ 0 h 10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37"/>
                      <a:gd name="T64" fmla="*/ 0 h 105"/>
                      <a:gd name="T65" fmla="*/ 137 w 137"/>
                      <a:gd name="T66" fmla="*/ 105 h 10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37" h="105">
                        <a:moveTo>
                          <a:pt x="41" y="0"/>
                        </a:moveTo>
                        <a:lnTo>
                          <a:pt x="28" y="1"/>
                        </a:lnTo>
                        <a:lnTo>
                          <a:pt x="17" y="8"/>
                        </a:lnTo>
                        <a:lnTo>
                          <a:pt x="8" y="18"/>
                        </a:lnTo>
                        <a:lnTo>
                          <a:pt x="4" y="31"/>
                        </a:lnTo>
                        <a:lnTo>
                          <a:pt x="0" y="69"/>
                        </a:lnTo>
                        <a:lnTo>
                          <a:pt x="2" y="82"/>
                        </a:lnTo>
                        <a:lnTo>
                          <a:pt x="8" y="93"/>
                        </a:lnTo>
                        <a:lnTo>
                          <a:pt x="17" y="100"/>
                        </a:lnTo>
                        <a:lnTo>
                          <a:pt x="30" y="103"/>
                        </a:lnTo>
                        <a:lnTo>
                          <a:pt x="94" y="105"/>
                        </a:lnTo>
                        <a:lnTo>
                          <a:pt x="109" y="103"/>
                        </a:lnTo>
                        <a:lnTo>
                          <a:pt x="120" y="97"/>
                        </a:lnTo>
                        <a:lnTo>
                          <a:pt x="129" y="87"/>
                        </a:lnTo>
                        <a:lnTo>
                          <a:pt x="133" y="74"/>
                        </a:lnTo>
                        <a:lnTo>
                          <a:pt x="137" y="36"/>
                        </a:lnTo>
                        <a:lnTo>
                          <a:pt x="135" y="23"/>
                        </a:lnTo>
                        <a:lnTo>
                          <a:pt x="129" y="11"/>
                        </a:lnTo>
                        <a:lnTo>
                          <a:pt x="119" y="5"/>
                        </a:lnTo>
                        <a:lnTo>
                          <a:pt x="107" y="1"/>
                        </a:lnTo>
                        <a:lnTo>
                          <a:pt x="41" y="0"/>
                        </a:lnTo>
                        <a:close/>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5543" name="Freeform 2985"/>
                  <p:cNvSpPr>
                    <a:spLocks/>
                  </p:cNvSpPr>
                  <p:nvPr/>
                </p:nvSpPr>
                <p:spPr bwMode="auto">
                  <a:xfrm>
                    <a:off x="4256" y="3364"/>
                    <a:ext cx="42" cy="55"/>
                  </a:xfrm>
                  <a:custGeom>
                    <a:avLst/>
                    <a:gdLst>
                      <a:gd name="T0" fmla="*/ 46 w 84"/>
                      <a:gd name="T1" fmla="*/ 0 h 110"/>
                      <a:gd name="T2" fmla="*/ 34 w 84"/>
                      <a:gd name="T3" fmla="*/ 3 h 110"/>
                      <a:gd name="T4" fmla="*/ 28 w 84"/>
                      <a:gd name="T5" fmla="*/ 7 h 110"/>
                      <a:gd name="T6" fmla="*/ 23 w 84"/>
                      <a:gd name="T7" fmla="*/ 8 h 110"/>
                      <a:gd name="T8" fmla="*/ 14 w 84"/>
                      <a:gd name="T9" fmla="*/ 13 h 110"/>
                      <a:gd name="T10" fmla="*/ 6 w 84"/>
                      <a:gd name="T11" fmla="*/ 18 h 110"/>
                      <a:gd name="T12" fmla="*/ 1 w 84"/>
                      <a:gd name="T13" fmla="*/ 25 h 110"/>
                      <a:gd name="T14" fmla="*/ 0 w 84"/>
                      <a:gd name="T15" fmla="*/ 34 h 110"/>
                      <a:gd name="T16" fmla="*/ 1 w 84"/>
                      <a:gd name="T17" fmla="*/ 49 h 110"/>
                      <a:gd name="T18" fmla="*/ 11 w 84"/>
                      <a:gd name="T19" fmla="*/ 80 h 110"/>
                      <a:gd name="T20" fmla="*/ 16 w 84"/>
                      <a:gd name="T21" fmla="*/ 92 h 110"/>
                      <a:gd name="T22" fmla="*/ 21 w 84"/>
                      <a:gd name="T23" fmla="*/ 100 h 110"/>
                      <a:gd name="T24" fmla="*/ 33 w 84"/>
                      <a:gd name="T25" fmla="*/ 108 h 110"/>
                      <a:gd name="T26" fmla="*/ 49 w 84"/>
                      <a:gd name="T27" fmla="*/ 110 h 110"/>
                      <a:gd name="T28" fmla="*/ 67 w 84"/>
                      <a:gd name="T29" fmla="*/ 106 h 110"/>
                      <a:gd name="T30" fmla="*/ 84 w 84"/>
                      <a:gd name="T31" fmla="*/ 100 h 110"/>
                      <a:gd name="T32" fmla="*/ 82 w 84"/>
                      <a:gd name="T33" fmla="*/ 97 h 110"/>
                      <a:gd name="T34" fmla="*/ 80 w 84"/>
                      <a:gd name="T35" fmla="*/ 87 h 110"/>
                      <a:gd name="T36" fmla="*/ 77 w 84"/>
                      <a:gd name="T37" fmla="*/ 72 h 110"/>
                      <a:gd name="T38" fmla="*/ 72 w 84"/>
                      <a:gd name="T39" fmla="*/ 56 h 110"/>
                      <a:gd name="T40" fmla="*/ 59 w 84"/>
                      <a:gd name="T41" fmla="*/ 23 h 110"/>
                      <a:gd name="T42" fmla="*/ 52 w 84"/>
                      <a:gd name="T43" fmla="*/ 8 h 110"/>
                      <a:gd name="T44" fmla="*/ 46 w 84"/>
                      <a:gd name="T45" fmla="*/ 0 h 11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84"/>
                      <a:gd name="T70" fmla="*/ 0 h 110"/>
                      <a:gd name="T71" fmla="*/ 84 w 84"/>
                      <a:gd name="T72" fmla="*/ 110 h 11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84" h="110">
                        <a:moveTo>
                          <a:pt x="46" y="0"/>
                        </a:moveTo>
                        <a:lnTo>
                          <a:pt x="34" y="3"/>
                        </a:lnTo>
                        <a:lnTo>
                          <a:pt x="28" y="7"/>
                        </a:lnTo>
                        <a:lnTo>
                          <a:pt x="23" y="8"/>
                        </a:lnTo>
                        <a:lnTo>
                          <a:pt x="14" y="13"/>
                        </a:lnTo>
                        <a:lnTo>
                          <a:pt x="6" y="18"/>
                        </a:lnTo>
                        <a:lnTo>
                          <a:pt x="1" y="25"/>
                        </a:lnTo>
                        <a:lnTo>
                          <a:pt x="0" y="34"/>
                        </a:lnTo>
                        <a:lnTo>
                          <a:pt x="1" y="49"/>
                        </a:lnTo>
                        <a:lnTo>
                          <a:pt x="11" y="80"/>
                        </a:lnTo>
                        <a:lnTo>
                          <a:pt x="16" y="92"/>
                        </a:lnTo>
                        <a:lnTo>
                          <a:pt x="21" y="100"/>
                        </a:lnTo>
                        <a:lnTo>
                          <a:pt x="33" y="108"/>
                        </a:lnTo>
                        <a:lnTo>
                          <a:pt x="49" y="110"/>
                        </a:lnTo>
                        <a:lnTo>
                          <a:pt x="67" y="106"/>
                        </a:lnTo>
                        <a:lnTo>
                          <a:pt x="84" y="100"/>
                        </a:lnTo>
                        <a:lnTo>
                          <a:pt x="82" y="97"/>
                        </a:lnTo>
                        <a:lnTo>
                          <a:pt x="80" y="87"/>
                        </a:lnTo>
                        <a:lnTo>
                          <a:pt x="77" y="72"/>
                        </a:lnTo>
                        <a:lnTo>
                          <a:pt x="72" y="56"/>
                        </a:lnTo>
                        <a:lnTo>
                          <a:pt x="59" y="23"/>
                        </a:lnTo>
                        <a:lnTo>
                          <a:pt x="52" y="8"/>
                        </a:lnTo>
                        <a:lnTo>
                          <a:pt x="46" y="0"/>
                        </a:lnTo>
                        <a:close/>
                      </a:path>
                    </a:pathLst>
                  </a:custGeom>
                  <a:solidFill>
                    <a:srgbClr val="FF78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sp>
                <p:nvSpPr>
                  <p:cNvPr id="5544" name="Freeform 2986"/>
                  <p:cNvSpPr>
                    <a:spLocks/>
                  </p:cNvSpPr>
                  <p:nvPr/>
                </p:nvSpPr>
                <p:spPr bwMode="auto">
                  <a:xfrm>
                    <a:off x="3286" y="3083"/>
                    <a:ext cx="571" cy="462"/>
                  </a:xfrm>
                  <a:custGeom>
                    <a:avLst/>
                    <a:gdLst>
                      <a:gd name="T0" fmla="*/ 63 w 1142"/>
                      <a:gd name="T1" fmla="*/ 6 h 922"/>
                      <a:gd name="T2" fmla="*/ 58 w 1142"/>
                      <a:gd name="T3" fmla="*/ 28 h 922"/>
                      <a:gd name="T4" fmla="*/ 56 w 1142"/>
                      <a:gd name="T5" fmla="*/ 38 h 922"/>
                      <a:gd name="T6" fmla="*/ 53 w 1142"/>
                      <a:gd name="T7" fmla="*/ 52 h 922"/>
                      <a:gd name="T8" fmla="*/ 49 w 1142"/>
                      <a:gd name="T9" fmla="*/ 79 h 922"/>
                      <a:gd name="T10" fmla="*/ 41 w 1142"/>
                      <a:gd name="T11" fmla="*/ 138 h 922"/>
                      <a:gd name="T12" fmla="*/ 30 w 1142"/>
                      <a:gd name="T13" fmla="*/ 242 h 922"/>
                      <a:gd name="T14" fmla="*/ 25 w 1142"/>
                      <a:gd name="T15" fmla="*/ 369 h 922"/>
                      <a:gd name="T16" fmla="*/ 21 w 1142"/>
                      <a:gd name="T17" fmla="*/ 375 h 922"/>
                      <a:gd name="T18" fmla="*/ 3 w 1142"/>
                      <a:gd name="T19" fmla="*/ 413 h 922"/>
                      <a:gd name="T20" fmla="*/ 0 w 1142"/>
                      <a:gd name="T21" fmla="*/ 475 h 922"/>
                      <a:gd name="T22" fmla="*/ 7 w 1142"/>
                      <a:gd name="T23" fmla="*/ 573 h 922"/>
                      <a:gd name="T24" fmla="*/ 21 w 1142"/>
                      <a:gd name="T25" fmla="*/ 680 h 922"/>
                      <a:gd name="T26" fmla="*/ 43 w 1142"/>
                      <a:gd name="T27" fmla="*/ 773 h 922"/>
                      <a:gd name="T28" fmla="*/ 54 w 1142"/>
                      <a:gd name="T29" fmla="*/ 808 h 922"/>
                      <a:gd name="T30" fmla="*/ 76 w 1142"/>
                      <a:gd name="T31" fmla="*/ 857 h 922"/>
                      <a:gd name="T32" fmla="*/ 94 w 1142"/>
                      <a:gd name="T33" fmla="*/ 890 h 922"/>
                      <a:gd name="T34" fmla="*/ 115 w 1142"/>
                      <a:gd name="T35" fmla="*/ 906 h 922"/>
                      <a:gd name="T36" fmla="*/ 145 w 1142"/>
                      <a:gd name="T37" fmla="*/ 911 h 922"/>
                      <a:gd name="T38" fmla="*/ 234 w 1142"/>
                      <a:gd name="T39" fmla="*/ 913 h 922"/>
                      <a:gd name="T40" fmla="*/ 347 w 1142"/>
                      <a:gd name="T41" fmla="*/ 914 h 922"/>
                      <a:gd name="T42" fmla="*/ 485 w 1142"/>
                      <a:gd name="T43" fmla="*/ 916 h 922"/>
                      <a:gd name="T44" fmla="*/ 709 w 1142"/>
                      <a:gd name="T45" fmla="*/ 919 h 922"/>
                      <a:gd name="T46" fmla="*/ 846 w 1142"/>
                      <a:gd name="T47" fmla="*/ 921 h 922"/>
                      <a:gd name="T48" fmla="*/ 956 w 1142"/>
                      <a:gd name="T49" fmla="*/ 922 h 922"/>
                      <a:gd name="T50" fmla="*/ 1048 w 1142"/>
                      <a:gd name="T51" fmla="*/ 922 h 922"/>
                      <a:gd name="T52" fmla="*/ 1066 w 1142"/>
                      <a:gd name="T53" fmla="*/ 918 h 922"/>
                      <a:gd name="T54" fmla="*/ 1083 w 1142"/>
                      <a:gd name="T55" fmla="*/ 900 h 922"/>
                      <a:gd name="T56" fmla="*/ 1097 w 1142"/>
                      <a:gd name="T57" fmla="*/ 868 h 922"/>
                      <a:gd name="T58" fmla="*/ 1111 w 1142"/>
                      <a:gd name="T59" fmla="*/ 811 h 922"/>
                      <a:gd name="T60" fmla="*/ 1125 w 1142"/>
                      <a:gd name="T61" fmla="*/ 729 h 922"/>
                      <a:gd name="T62" fmla="*/ 1140 w 1142"/>
                      <a:gd name="T63" fmla="*/ 606 h 922"/>
                      <a:gd name="T64" fmla="*/ 1140 w 1142"/>
                      <a:gd name="T65" fmla="*/ 546 h 922"/>
                      <a:gd name="T66" fmla="*/ 1122 w 1142"/>
                      <a:gd name="T67" fmla="*/ 452 h 922"/>
                      <a:gd name="T68" fmla="*/ 1089 w 1142"/>
                      <a:gd name="T69" fmla="*/ 364 h 92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1142"/>
                      <a:gd name="T106" fmla="*/ 0 h 922"/>
                      <a:gd name="T107" fmla="*/ 1142 w 1142"/>
                      <a:gd name="T108" fmla="*/ 922 h 92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42" h="922">
                        <a:moveTo>
                          <a:pt x="66" y="0"/>
                        </a:moveTo>
                        <a:lnTo>
                          <a:pt x="63" y="6"/>
                        </a:lnTo>
                        <a:lnTo>
                          <a:pt x="59" y="18"/>
                        </a:lnTo>
                        <a:lnTo>
                          <a:pt x="58" y="28"/>
                        </a:lnTo>
                        <a:lnTo>
                          <a:pt x="56" y="34"/>
                        </a:lnTo>
                        <a:lnTo>
                          <a:pt x="56" y="38"/>
                        </a:lnTo>
                        <a:lnTo>
                          <a:pt x="54" y="43"/>
                        </a:lnTo>
                        <a:lnTo>
                          <a:pt x="53" y="52"/>
                        </a:lnTo>
                        <a:lnTo>
                          <a:pt x="51" y="64"/>
                        </a:lnTo>
                        <a:lnTo>
                          <a:pt x="49" y="79"/>
                        </a:lnTo>
                        <a:lnTo>
                          <a:pt x="46" y="95"/>
                        </a:lnTo>
                        <a:lnTo>
                          <a:pt x="41" y="138"/>
                        </a:lnTo>
                        <a:lnTo>
                          <a:pt x="35" y="187"/>
                        </a:lnTo>
                        <a:lnTo>
                          <a:pt x="30" y="242"/>
                        </a:lnTo>
                        <a:lnTo>
                          <a:pt x="26" y="303"/>
                        </a:lnTo>
                        <a:lnTo>
                          <a:pt x="25" y="369"/>
                        </a:lnTo>
                        <a:lnTo>
                          <a:pt x="23" y="370"/>
                        </a:lnTo>
                        <a:lnTo>
                          <a:pt x="21" y="375"/>
                        </a:lnTo>
                        <a:lnTo>
                          <a:pt x="13" y="392"/>
                        </a:lnTo>
                        <a:lnTo>
                          <a:pt x="3" y="413"/>
                        </a:lnTo>
                        <a:lnTo>
                          <a:pt x="0" y="434"/>
                        </a:lnTo>
                        <a:lnTo>
                          <a:pt x="0" y="475"/>
                        </a:lnTo>
                        <a:lnTo>
                          <a:pt x="3" y="523"/>
                        </a:lnTo>
                        <a:lnTo>
                          <a:pt x="7" y="573"/>
                        </a:lnTo>
                        <a:lnTo>
                          <a:pt x="13" y="628"/>
                        </a:lnTo>
                        <a:lnTo>
                          <a:pt x="21" y="680"/>
                        </a:lnTo>
                        <a:lnTo>
                          <a:pt x="31" y="729"/>
                        </a:lnTo>
                        <a:lnTo>
                          <a:pt x="43" y="773"/>
                        </a:lnTo>
                        <a:lnTo>
                          <a:pt x="48" y="791"/>
                        </a:lnTo>
                        <a:lnTo>
                          <a:pt x="54" y="808"/>
                        </a:lnTo>
                        <a:lnTo>
                          <a:pt x="66" y="834"/>
                        </a:lnTo>
                        <a:lnTo>
                          <a:pt x="76" y="857"/>
                        </a:lnTo>
                        <a:lnTo>
                          <a:pt x="84" y="875"/>
                        </a:lnTo>
                        <a:lnTo>
                          <a:pt x="94" y="890"/>
                        </a:lnTo>
                        <a:lnTo>
                          <a:pt x="104" y="900"/>
                        </a:lnTo>
                        <a:lnTo>
                          <a:pt x="115" y="906"/>
                        </a:lnTo>
                        <a:lnTo>
                          <a:pt x="128" y="909"/>
                        </a:lnTo>
                        <a:lnTo>
                          <a:pt x="145" y="911"/>
                        </a:lnTo>
                        <a:lnTo>
                          <a:pt x="211" y="911"/>
                        </a:lnTo>
                        <a:lnTo>
                          <a:pt x="234" y="913"/>
                        </a:lnTo>
                        <a:lnTo>
                          <a:pt x="286" y="913"/>
                        </a:lnTo>
                        <a:lnTo>
                          <a:pt x="347" y="914"/>
                        </a:lnTo>
                        <a:lnTo>
                          <a:pt x="413" y="914"/>
                        </a:lnTo>
                        <a:lnTo>
                          <a:pt x="485" y="916"/>
                        </a:lnTo>
                        <a:lnTo>
                          <a:pt x="559" y="918"/>
                        </a:lnTo>
                        <a:lnTo>
                          <a:pt x="709" y="919"/>
                        </a:lnTo>
                        <a:lnTo>
                          <a:pt x="780" y="919"/>
                        </a:lnTo>
                        <a:lnTo>
                          <a:pt x="846" y="921"/>
                        </a:lnTo>
                        <a:lnTo>
                          <a:pt x="905" y="921"/>
                        </a:lnTo>
                        <a:lnTo>
                          <a:pt x="956" y="922"/>
                        </a:lnTo>
                        <a:lnTo>
                          <a:pt x="1025" y="922"/>
                        </a:lnTo>
                        <a:lnTo>
                          <a:pt x="1048" y="922"/>
                        </a:lnTo>
                        <a:lnTo>
                          <a:pt x="1058" y="921"/>
                        </a:lnTo>
                        <a:lnTo>
                          <a:pt x="1066" y="918"/>
                        </a:lnTo>
                        <a:lnTo>
                          <a:pt x="1076" y="909"/>
                        </a:lnTo>
                        <a:lnTo>
                          <a:pt x="1083" y="900"/>
                        </a:lnTo>
                        <a:lnTo>
                          <a:pt x="1091" y="886"/>
                        </a:lnTo>
                        <a:lnTo>
                          <a:pt x="1097" y="868"/>
                        </a:lnTo>
                        <a:lnTo>
                          <a:pt x="1104" y="844"/>
                        </a:lnTo>
                        <a:lnTo>
                          <a:pt x="1111" y="811"/>
                        </a:lnTo>
                        <a:lnTo>
                          <a:pt x="1117" y="772"/>
                        </a:lnTo>
                        <a:lnTo>
                          <a:pt x="1125" y="729"/>
                        </a:lnTo>
                        <a:lnTo>
                          <a:pt x="1135" y="644"/>
                        </a:lnTo>
                        <a:lnTo>
                          <a:pt x="1140" y="606"/>
                        </a:lnTo>
                        <a:lnTo>
                          <a:pt x="1142" y="575"/>
                        </a:lnTo>
                        <a:lnTo>
                          <a:pt x="1140" y="546"/>
                        </a:lnTo>
                        <a:lnTo>
                          <a:pt x="1137" y="516"/>
                        </a:lnTo>
                        <a:lnTo>
                          <a:pt x="1122" y="452"/>
                        </a:lnTo>
                        <a:lnTo>
                          <a:pt x="1101" y="392"/>
                        </a:lnTo>
                        <a:lnTo>
                          <a:pt x="1089" y="364"/>
                        </a:lnTo>
                        <a:lnTo>
                          <a:pt x="1078" y="341"/>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5545" name="Freeform 2987"/>
                  <p:cNvSpPr>
                    <a:spLocks/>
                  </p:cNvSpPr>
                  <p:nvPr/>
                </p:nvSpPr>
                <p:spPr bwMode="auto">
                  <a:xfrm>
                    <a:off x="3823" y="3219"/>
                    <a:ext cx="82" cy="33"/>
                  </a:xfrm>
                  <a:custGeom>
                    <a:avLst/>
                    <a:gdLst>
                      <a:gd name="T0" fmla="*/ 137 w 165"/>
                      <a:gd name="T1" fmla="*/ 64 h 67"/>
                      <a:gd name="T2" fmla="*/ 96 w 165"/>
                      <a:gd name="T3" fmla="*/ 31 h 67"/>
                      <a:gd name="T4" fmla="*/ 73 w 165"/>
                      <a:gd name="T5" fmla="*/ 41 h 67"/>
                      <a:gd name="T6" fmla="*/ 4 w 165"/>
                      <a:gd name="T7" fmla="*/ 64 h 67"/>
                      <a:gd name="T8" fmla="*/ 0 w 165"/>
                      <a:gd name="T9" fmla="*/ 56 h 67"/>
                      <a:gd name="T10" fmla="*/ 27 w 165"/>
                      <a:gd name="T11" fmla="*/ 35 h 67"/>
                      <a:gd name="T12" fmla="*/ 33 w 165"/>
                      <a:gd name="T13" fmla="*/ 38 h 67"/>
                      <a:gd name="T14" fmla="*/ 68 w 165"/>
                      <a:gd name="T15" fmla="*/ 18 h 67"/>
                      <a:gd name="T16" fmla="*/ 88 w 165"/>
                      <a:gd name="T17" fmla="*/ 27 h 67"/>
                      <a:gd name="T18" fmla="*/ 91 w 165"/>
                      <a:gd name="T19" fmla="*/ 7 h 67"/>
                      <a:gd name="T20" fmla="*/ 46 w 165"/>
                      <a:gd name="T21" fmla="*/ 23 h 67"/>
                      <a:gd name="T22" fmla="*/ 41 w 165"/>
                      <a:gd name="T23" fmla="*/ 17 h 67"/>
                      <a:gd name="T24" fmla="*/ 89 w 165"/>
                      <a:gd name="T25" fmla="*/ 0 h 67"/>
                      <a:gd name="T26" fmla="*/ 101 w 165"/>
                      <a:gd name="T27" fmla="*/ 5 h 67"/>
                      <a:gd name="T28" fmla="*/ 97 w 165"/>
                      <a:gd name="T29" fmla="*/ 28 h 67"/>
                      <a:gd name="T30" fmla="*/ 158 w 165"/>
                      <a:gd name="T31" fmla="*/ 43 h 67"/>
                      <a:gd name="T32" fmla="*/ 165 w 165"/>
                      <a:gd name="T33" fmla="*/ 49 h 67"/>
                      <a:gd name="T34" fmla="*/ 162 w 165"/>
                      <a:gd name="T35" fmla="*/ 53 h 67"/>
                      <a:gd name="T36" fmla="*/ 139 w 165"/>
                      <a:gd name="T37" fmla="*/ 46 h 67"/>
                      <a:gd name="T38" fmla="*/ 135 w 165"/>
                      <a:gd name="T39" fmla="*/ 48 h 67"/>
                      <a:gd name="T40" fmla="*/ 153 w 165"/>
                      <a:gd name="T41" fmla="*/ 63 h 67"/>
                      <a:gd name="T42" fmla="*/ 139 w 165"/>
                      <a:gd name="T43" fmla="*/ 67 h 67"/>
                      <a:gd name="T44" fmla="*/ 137 w 165"/>
                      <a:gd name="T45" fmla="*/ 64 h 6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65"/>
                      <a:gd name="T70" fmla="*/ 0 h 67"/>
                      <a:gd name="T71" fmla="*/ 165 w 165"/>
                      <a:gd name="T72" fmla="*/ 67 h 6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65" h="67">
                        <a:moveTo>
                          <a:pt x="137" y="64"/>
                        </a:moveTo>
                        <a:lnTo>
                          <a:pt x="96" y="31"/>
                        </a:lnTo>
                        <a:lnTo>
                          <a:pt x="73" y="41"/>
                        </a:lnTo>
                        <a:lnTo>
                          <a:pt x="4" y="64"/>
                        </a:lnTo>
                        <a:lnTo>
                          <a:pt x="0" y="56"/>
                        </a:lnTo>
                        <a:lnTo>
                          <a:pt x="27" y="35"/>
                        </a:lnTo>
                        <a:lnTo>
                          <a:pt x="33" y="38"/>
                        </a:lnTo>
                        <a:lnTo>
                          <a:pt x="68" y="18"/>
                        </a:lnTo>
                        <a:lnTo>
                          <a:pt x="88" y="27"/>
                        </a:lnTo>
                        <a:lnTo>
                          <a:pt x="91" y="7"/>
                        </a:lnTo>
                        <a:lnTo>
                          <a:pt x="46" y="23"/>
                        </a:lnTo>
                        <a:lnTo>
                          <a:pt x="41" y="17"/>
                        </a:lnTo>
                        <a:lnTo>
                          <a:pt x="89" y="0"/>
                        </a:lnTo>
                        <a:lnTo>
                          <a:pt x="101" y="5"/>
                        </a:lnTo>
                        <a:lnTo>
                          <a:pt x="97" y="28"/>
                        </a:lnTo>
                        <a:lnTo>
                          <a:pt x="158" y="43"/>
                        </a:lnTo>
                        <a:lnTo>
                          <a:pt x="165" y="49"/>
                        </a:lnTo>
                        <a:lnTo>
                          <a:pt x="162" y="53"/>
                        </a:lnTo>
                        <a:lnTo>
                          <a:pt x="139" y="46"/>
                        </a:lnTo>
                        <a:lnTo>
                          <a:pt x="135" y="48"/>
                        </a:lnTo>
                        <a:lnTo>
                          <a:pt x="153" y="63"/>
                        </a:lnTo>
                        <a:lnTo>
                          <a:pt x="139" y="67"/>
                        </a:lnTo>
                        <a:lnTo>
                          <a:pt x="137" y="64"/>
                        </a:lnTo>
                        <a:close/>
                      </a:path>
                    </a:pathLst>
                  </a:custGeom>
                  <a:solidFill>
                    <a:srgbClr val="000000"/>
                  </a:solidFill>
                  <a:ln w="0">
                    <a:solidFill>
                      <a:srgbClr val="000000"/>
                    </a:solidFill>
                    <a:prstDash val="solid"/>
                    <a:round/>
                    <a:headEnd/>
                    <a:tailEnd/>
                  </a:ln>
                </p:spPr>
                <p:txBody>
                  <a:bodyPr/>
                  <a:lstStyle/>
                  <a:p>
                    <a:endParaRPr lang="vi-VN"/>
                  </a:p>
                </p:txBody>
              </p:sp>
              <p:sp>
                <p:nvSpPr>
                  <p:cNvPr id="5546" name="Rectangle 2988"/>
                  <p:cNvSpPr>
                    <a:spLocks noChangeArrowheads="1"/>
                  </p:cNvSpPr>
                  <p:nvPr/>
                </p:nvSpPr>
                <p:spPr bwMode="auto">
                  <a:xfrm>
                    <a:off x="3385" y="3106"/>
                    <a:ext cx="15"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47" name="Rectangle 2989"/>
                  <p:cNvSpPr>
                    <a:spLocks noChangeArrowheads="1"/>
                  </p:cNvSpPr>
                  <p:nvPr/>
                </p:nvSpPr>
                <p:spPr bwMode="auto">
                  <a:xfrm>
                    <a:off x="3385" y="3107"/>
                    <a:ext cx="3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48" name="Rectangle 2990"/>
                  <p:cNvSpPr>
                    <a:spLocks noChangeArrowheads="1"/>
                  </p:cNvSpPr>
                  <p:nvPr/>
                </p:nvSpPr>
                <p:spPr bwMode="auto">
                  <a:xfrm>
                    <a:off x="3386" y="3108"/>
                    <a:ext cx="32"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49" name="Rectangle 2991"/>
                  <p:cNvSpPr>
                    <a:spLocks noChangeArrowheads="1"/>
                  </p:cNvSpPr>
                  <p:nvPr/>
                </p:nvSpPr>
                <p:spPr bwMode="auto">
                  <a:xfrm>
                    <a:off x="3386" y="3110"/>
                    <a:ext cx="3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50" name="Rectangle 2992"/>
                  <p:cNvSpPr>
                    <a:spLocks noChangeArrowheads="1"/>
                  </p:cNvSpPr>
                  <p:nvPr/>
                </p:nvSpPr>
                <p:spPr bwMode="auto">
                  <a:xfrm>
                    <a:off x="3387" y="3111"/>
                    <a:ext cx="32"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51" name="Rectangle 2993"/>
                  <p:cNvSpPr>
                    <a:spLocks noChangeArrowheads="1"/>
                  </p:cNvSpPr>
                  <p:nvPr/>
                </p:nvSpPr>
                <p:spPr bwMode="auto">
                  <a:xfrm>
                    <a:off x="3387" y="3113"/>
                    <a:ext cx="33"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52" name="Rectangle 2994"/>
                  <p:cNvSpPr>
                    <a:spLocks noChangeArrowheads="1"/>
                  </p:cNvSpPr>
                  <p:nvPr/>
                </p:nvSpPr>
                <p:spPr bwMode="auto">
                  <a:xfrm>
                    <a:off x="3388" y="3115"/>
                    <a:ext cx="3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53" name="Rectangle 2995"/>
                  <p:cNvSpPr>
                    <a:spLocks noChangeArrowheads="1"/>
                  </p:cNvSpPr>
                  <p:nvPr/>
                </p:nvSpPr>
                <p:spPr bwMode="auto">
                  <a:xfrm>
                    <a:off x="3388" y="3116"/>
                    <a:ext cx="34"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54" name="Rectangle 2996"/>
                  <p:cNvSpPr>
                    <a:spLocks noChangeArrowheads="1"/>
                  </p:cNvSpPr>
                  <p:nvPr/>
                </p:nvSpPr>
                <p:spPr bwMode="auto">
                  <a:xfrm>
                    <a:off x="3389" y="3118"/>
                    <a:ext cx="34"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55" name="Rectangle 2997"/>
                  <p:cNvSpPr>
                    <a:spLocks noChangeArrowheads="1"/>
                  </p:cNvSpPr>
                  <p:nvPr/>
                </p:nvSpPr>
                <p:spPr bwMode="auto">
                  <a:xfrm>
                    <a:off x="3389" y="3120"/>
                    <a:ext cx="34"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56" name="Rectangle 2998"/>
                  <p:cNvSpPr>
                    <a:spLocks noChangeArrowheads="1"/>
                  </p:cNvSpPr>
                  <p:nvPr/>
                </p:nvSpPr>
                <p:spPr bwMode="auto">
                  <a:xfrm>
                    <a:off x="3390" y="3121"/>
                    <a:ext cx="3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57" name="Rectangle 2999"/>
                  <p:cNvSpPr>
                    <a:spLocks noChangeArrowheads="1"/>
                  </p:cNvSpPr>
                  <p:nvPr/>
                </p:nvSpPr>
                <p:spPr bwMode="auto">
                  <a:xfrm>
                    <a:off x="3390" y="3122"/>
                    <a:ext cx="34"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58" name="Rectangle 3000"/>
                  <p:cNvSpPr>
                    <a:spLocks noChangeArrowheads="1"/>
                  </p:cNvSpPr>
                  <p:nvPr/>
                </p:nvSpPr>
                <p:spPr bwMode="auto">
                  <a:xfrm>
                    <a:off x="3391" y="3124"/>
                    <a:ext cx="34"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59" name="Rectangle 3001"/>
                  <p:cNvSpPr>
                    <a:spLocks noChangeArrowheads="1"/>
                  </p:cNvSpPr>
                  <p:nvPr/>
                </p:nvSpPr>
                <p:spPr bwMode="auto">
                  <a:xfrm>
                    <a:off x="3391" y="3126"/>
                    <a:ext cx="35"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60" name="Rectangle 3002"/>
                  <p:cNvSpPr>
                    <a:spLocks noChangeArrowheads="1"/>
                  </p:cNvSpPr>
                  <p:nvPr/>
                </p:nvSpPr>
                <p:spPr bwMode="auto">
                  <a:xfrm>
                    <a:off x="3391" y="3128"/>
                    <a:ext cx="35"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61" name="Rectangle 3003"/>
                  <p:cNvSpPr>
                    <a:spLocks noChangeArrowheads="1"/>
                  </p:cNvSpPr>
                  <p:nvPr/>
                </p:nvSpPr>
                <p:spPr bwMode="auto">
                  <a:xfrm>
                    <a:off x="3391" y="3129"/>
                    <a:ext cx="36"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62" name="Rectangle 3004"/>
                  <p:cNvSpPr>
                    <a:spLocks noChangeArrowheads="1"/>
                  </p:cNvSpPr>
                  <p:nvPr/>
                </p:nvSpPr>
                <p:spPr bwMode="auto">
                  <a:xfrm>
                    <a:off x="3392" y="3130"/>
                    <a:ext cx="35"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63" name="Rectangle 3005"/>
                  <p:cNvSpPr>
                    <a:spLocks noChangeArrowheads="1"/>
                  </p:cNvSpPr>
                  <p:nvPr/>
                </p:nvSpPr>
                <p:spPr bwMode="auto">
                  <a:xfrm>
                    <a:off x="3392" y="3131"/>
                    <a:ext cx="36"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64" name="Rectangle 3006"/>
                  <p:cNvSpPr>
                    <a:spLocks noChangeArrowheads="1"/>
                  </p:cNvSpPr>
                  <p:nvPr/>
                </p:nvSpPr>
                <p:spPr bwMode="auto">
                  <a:xfrm>
                    <a:off x="3393" y="3133"/>
                    <a:ext cx="35" cy="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65" name="Rectangle 3007"/>
                  <p:cNvSpPr>
                    <a:spLocks noChangeArrowheads="1"/>
                  </p:cNvSpPr>
                  <p:nvPr/>
                </p:nvSpPr>
                <p:spPr bwMode="auto">
                  <a:xfrm>
                    <a:off x="3393" y="3136"/>
                    <a:ext cx="36"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66" name="Rectangle 3008"/>
                  <p:cNvSpPr>
                    <a:spLocks noChangeArrowheads="1"/>
                  </p:cNvSpPr>
                  <p:nvPr/>
                </p:nvSpPr>
                <p:spPr bwMode="auto">
                  <a:xfrm>
                    <a:off x="3394" y="3137"/>
                    <a:ext cx="35"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567" name="Rectangle 3009"/>
                  <p:cNvSpPr>
                    <a:spLocks noChangeArrowheads="1"/>
                  </p:cNvSpPr>
                  <p:nvPr/>
                </p:nvSpPr>
                <p:spPr bwMode="auto">
                  <a:xfrm>
                    <a:off x="3394" y="3138"/>
                    <a:ext cx="36"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5148" name="Group 3010"/>
                <p:cNvGrpSpPr>
                  <a:grpSpLocks/>
                </p:cNvGrpSpPr>
                <p:nvPr/>
              </p:nvGrpSpPr>
              <p:grpSpPr bwMode="auto">
                <a:xfrm>
                  <a:off x="3038" y="3110"/>
                  <a:ext cx="422" cy="155"/>
                  <a:chOff x="3038" y="3110"/>
                  <a:chExt cx="422" cy="155"/>
                </a:xfrm>
              </p:grpSpPr>
              <p:sp>
                <p:nvSpPr>
                  <p:cNvPr id="5168" name="Rectangle 3011"/>
                  <p:cNvSpPr>
                    <a:spLocks noChangeArrowheads="1"/>
                  </p:cNvSpPr>
                  <p:nvPr/>
                </p:nvSpPr>
                <p:spPr bwMode="auto">
                  <a:xfrm>
                    <a:off x="3395" y="3140"/>
                    <a:ext cx="36"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69" name="Rectangle 3012"/>
                  <p:cNvSpPr>
                    <a:spLocks noChangeArrowheads="1"/>
                  </p:cNvSpPr>
                  <p:nvPr/>
                </p:nvSpPr>
                <p:spPr bwMode="auto">
                  <a:xfrm>
                    <a:off x="3395" y="3142"/>
                    <a:ext cx="37"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70" name="Rectangle 3013"/>
                  <p:cNvSpPr>
                    <a:spLocks noChangeArrowheads="1"/>
                  </p:cNvSpPr>
                  <p:nvPr/>
                </p:nvSpPr>
                <p:spPr bwMode="auto">
                  <a:xfrm>
                    <a:off x="3395" y="3143"/>
                    <a:ext cx="37"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71" name="Rectangle 3014"/>
                  <p:cNvSpPr>
                    <a:spLocks noChangeArrowheads="1"/>
                  </p:cNvSpPr>
                  <p:nvPr/>
                </p:nvSpPr>
                <p:spPr bwMode="auto">
                  <a:xfrm>
                    <a:off x="3395" y="3145"/>
                    <a:ext cx="37"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72" name="Rectangle 3015"/>
                  <p:cNvSpPr>
                    <a:spLocks noChangeArrowheads="1"/>
                  </p:cNvSpPr>
                  <p:nvPr/>
                </p:nvSpPr>
                <p:spPr bwMode="auto">
                  <a:xfrm>
                    <a:off x="3396" y="3147"/>
                    <a:ext cx="36"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73" name="Rectangle 3016"/>
                  <p:cNvSpPr>
                    <a:spLocks noChangeArrowheads="1"/>
                  </p:cNvSpPr>
                  <p:nvPr/>
                </p:nvSpPr>
                <p:spPr bwMode="auto">
                  <a:xfrm>
                    <a:off x="3396" y="3147"/>
                    <a:ext cx="37" cy="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74" name="Rectangle 3017"/>
                  <p:cNvSpPr>
                    <a:spLocks noChangeArrowheads="1"/>
                  </p:cNvSpPr>
                  <p:nvPr/>
                </p:nvSpPr>
                <p:spPr bwMode="auto">
                  <a:xfrm>
                    <a:off x="3396" y="3150"/>
                    <a:ext cx="38"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75" name="Rectangle 3018"/>
                  <p:cNvSpPr>
                    <a:spLocks noChangeArrowheads="1"/>
                  </p:cNvSpPr>
                  <p:nvPr/>
                </p:nvSpPr>
                <p:spPr bwMode="auto">
                  <a:xfrm>
                    <a:off x="3397" y="3151"/>
                    <a:ext cx="37"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76" name="Rectangle 3019"/>
                  <p:cNvSpPr>
                    <a:spLocks noChangeArrowheads="1"/>
                  </p:cNvSpPr>
                  <p:nvPr/>
                </p:nvSpPr>
                <p:spPr bwMode="auto">
                  <a:xfrm>
                    <a:off x="3397" y="3152"/>
                    <a:ext cx="38"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77" name="Rectangle 3020"/>
                  <p:cNvSpPr>
                    <a:spLocks noChangeArrowheads="1"/>
                  </p:cNvSpPr>
                  <p:nvPr/>
                </p:nvSpPr>
                <p:spPr bwMode="auto">
                  <a:xfrm>
                    <a:off x="3398" y="3154"/>
                    <a:ext cx="37"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78" name="Rectangle 3021"/>
                  <p:cNvSpPr>
                    <a:spLocks noChangeArrowheads="1"/>
                  </p:cNvSpPr>
                  <p:nvPr/>
                </p:nvSpPr>
                <p:spPr bwMode="auto">
                  <a:xfrm>
                    <a:off x="3398" y="3156"/>
                    <a:ext cx="38"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79" name="Rectangle 3022"/>
                  <p:cNvSpPr>
                    <a:spLocks noChangeArrowheads="1"/>
                  </p:cNvSpPr>
                  <p:nvPr/>
                </p:nvSpPr>
                <p:spPr bwMode="auto">
                  <a:xfrm>
                    <a:off x="3399" y="3157"/>
                    <a:ext cx="37"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80" name="Rectangle 3023"/>
                  <p:cNvSpPr>
                    <a:spLocks noChangeArrowheads="1"/>
                  </p:cNvSpPr>
                  <p:nvPr/>
                </p:nvSpPr>
                <p:spPr bwMode="auto">
                  <a:xfrm>
                    <a:off x="3399" y="3159"/>
                    <a:ext cx="38"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81" name="Rectangle 3024"/>
                  <p:cNvSpPr>
                    <a:spLocks noChangeArrowheads="1"/>
                  </p:cNvSpPr>
                  <p:nvPr/>
                </p:nvSpPr>
                <p:spPr bwMode="auto">
                  <a:xfrm>
                    <a:off x="3400" y="3161"/>
                    <a:ext cx="37"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82" name="Rectangle 3025"/>
                  <p:cNvSpPr>
                    <a:spLocks noChangeArrowheads="1"/>
                  </p:cNvSpPr>
                  <p:nvPr/>
                </p:nvSpPr>
                <p:spPr bwMode="auto">
                  <a:xfrm>
                    <a:off x="3400" y="3162"/>
                    <a:ext cx="37" cy="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83" name="Rectangle 3026"/>
                  <p:cNvSpPr>
                    <a:spLocks noChangeArrowheads="1"/>
                  </p:cNvSpPr>
                  <p:nvPr/>
                </p:nvSpPr>
                <p:spPr bwMode="auto">
                  <a:xfrm>
                    <a:off x="3400" y="3165"/>
                    <a:ext cx="38" cy="4"/>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84" name="Rectangle 3027"/>
                  <p:cNvSpPr>
                    <a:spLocks noChangeArrowheads="1"/>
                  </p:cNvSpPr>
                  <p:nvPr/>
                </p:nvSpPr>
                <p:spPr bwMode="auto">
                  <a:xfrm>
                    <a:off x="3400" y="3169"/>
                    <a:ext cx="39"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85" name="Rectangle 3028"/>
                  <p:cNvSpPr>
                    <a:spLocks noChangeArrowheads="1"/>
                  </p:cNvSpPr>
                  <p:nvPr/>
                </p:nvSpPr>
                <p:spPr bwMode="auto">
                  <a:xfrm>
                    <a:off x="3401" y="3169"/>
                    <a:ext cx="38" cy="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86" name="Rectangle 3029"/>
                  <p:cNvSpPr>
                    <a:spLocks noChangeArrowheads="1"/>
                  </p:cNvSpPr>
                  <p:nvPr/>
                </p:nvSpPr>
                <p:spPr bwMode="auto">
                  <a:xfrm>
                    <a:off x="3401" y="3172"/>
                    <a:ext cx="39"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87" name="Rectangle 3030"/>
                  <p:cNvSpPr>
                    <a:spLocks noChangeArrowheads="1"/>
                  </p:cNvSpPr>
                  <p:nvPr/>
                </p:nvSpPr>
                <p:spPr bwMode="auto">
                  <a:xfrm>
                    <a:off x="3402" y="3173"/>
                    <a:ext cx="38"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88" name="Rectangle 3031"/>
                  <p:cNvSpPr>
                    <a:spLocks noChangeArrowheads="1"/>
                  </p:cNvSpPr>
                  <p:nvPr/>
                </p:nvSpPr>
                <p:spPr bwMode="auto">
                  <a:xfrm>
                    <a:off x="3402" y="3175"/>
                    <a:ext cx="39"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89" name="Rectangle 3032"/>
                  <p:cNvSpPr>
                    <a:spLocks noChangeArrowheads="1"/>
                  </p:cNvSpPr>
                  <p:nvPr/>
                </p:nvSpPr>
                <p:spPr bwMode="auto">
                  <a:xfrm>
                    <a:off x="3403" y="3177"/>
                    <a:ext cx="38"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90" name="Rectangle 3033"/>
                  <p:cNvSpPr>
                    <a:spLocks noChangeArrowheads="1"/>
                  </p:cNvSpPr>
                  <p:nvPr/>
                </p:nvSpPr>
                <p:spPr bwMode="auto">
                  <a:xfrm>
                    <a:off x="3403" y="3179"/>
                    <a:ext cx="39"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91" name="Rectangle 3034"/>
                  <p:cNvSpPr>
                    <a:spLocks noChangeArrowheads="1"/>
                  </p:cNvSpPr>
                  <p:nvPr/>
                </p:nvSpPr>
                <p:spPr bwMode="auto">
                  <a:xfrm>
                    <a:off x="3404" y="3181"/>
                    <a:ext cx="38"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92" name="Rectangle 3035"/>
                  <p:cNvSpPr>
                    <a:spLocks noChangeArrowheads="1"/>
                  </p:cNvSpPr>
                  <p:nvPr/>
                </p:nvSpPr>
                <p:spPr bwMode="auto">
                  <a:xfrm>
                    <a:off x="3404" y="3182"/>
                    <a:ext cx="38" cy="3"/>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93" name="Rectangle 3036"/>
                  <p:cNvSpPr>
                    <a:spLocks noChangeArrowheads="1"/>
                  </p:cNvSpPr>
                  <p:nvPr/>
                </p:nvSpPr>
                <p:spPr bwMode="auto">
                  <a:xfrm>
                    <a:off x="3404" y="3185"/>
                    <a:ext cx="39"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94" name="Rectangle 3037"/>
                  <p:cNvSpPr>
                    <a:spLocks noChangeArrowheads="1"/>
                  </p:cNvSpPr>
                  <p:nvPr/>
                </p:nvSpPr>
                <p:spPr bwMode="auto">
                  <a:xfrm>
                    <a:off x="3404" y="3186"/>
                    <a:ext cx="39" cy="2"/>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95" name="Rectangle 3038"/>
                  <p:cNvSpPr>
                    <a:spLocks noChangeArrowheads="1"/>
                  </p:cNvSpPr>
                  <p:nvPr/>
                </p:nvSpPr>
                <p:spPr bwMode="auto">
                  <a:xfrm>
                    <a:off x="3404" y="3188"/>
                    <a:ext cx="40" cy="2"/>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96" name="Rectangle 3039"/>
                  <p:cNvSpPr>
                    <a:spLocks noChangeArrowheads="1"/>
                  </p:cNvSpPr>
                  <p:nvPr/>
                </p:nvSpPr>
                <p:spPr bwMode="auto">
                  <a:xfrm>
                    <a:off x="3405" y="3190"/>
                    <a:ext cx="39" cy="2"/>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97" name="Rectangle 3040"/>
                  <p:cNvSpPr>
                    <a:spLocks noChangeArrowheads="1"/>
                  </p:cNvSpPr>
                  <p:nvPr/>
                </p:nvSpPr>
                <p:spPr bwMode="auto">
                  <a:xfrm>
                    <a:off x="3405" y="3192"/>
                    <a:ext cx="40" cy="3"/>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98" name="Rectangle 3041"/>
                  <p:cNvSpPr>
                    <a:spLocks noChangeArrowheads="1"/>
                  </p:cNvSpPr>
                  <p:nvPr/>
                </p:nvSpPr>
                <p:spPr bwMode="auto">
                  <a:xfrm>
                    <a:off x="3406" y="3195"/>
                    <a:ext cx="40" cy="3"/>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99" name="Rectangle 3042"/>
                  <p:cNvSpPr>
                    <a:spLocks noChangeArrowheads="1"/>
                  </p:cNvSpPr>
                  <p:nvPr/>
                </p:nvSpPr>
                <p:spPr bwMode="auto">
                  <a:xfrm>
                    <a:off x="3406" y="3198"/>
                    <a:ext cx="40" cy="2"/>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00" name="Rectangle 3043"/>
                  <p:cNvSpPr>
                    <a:spLocks noChangeArrowheads="1"/>
                  </p:cNvSpPr>
                  <p:nvPr/>
                </p:nvSpPr>
                <p:spPr bwMode="auto">
                  <a:xfrm>
                    <a:off x="3407" y="3200"/>
                    <a:ext cx="39"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01" name="Rectangle 3044"/>
                  <p:cNvSpPr>
                    <a:spLocks noChangeArrowheads="1"/>
                  </p:cNvSpPr>
                  <p:nvPr/>
                </p:nvSpPr>
                <p:spPr bwMode="auto">
                  <a:xfrm>
                    <a:off x="3407" y="3201"/>
                    <a:ext cx="40" cy="4"/>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02" name="Rectangle 3045"/>
                  <p:cNvSpPr>
                    <a:spLocks noChangeArrowheads="1"/>
                  </p:cNvSpPr>
                  <p:nvPr/>
                </p:nvSpPr>
                <p:spPr bwMode="auto">
                  <a:xfrm>
                    <a:off x="3408" y="3205"/>
                    <a:ext cx="40" cy="5"/>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03" name="Rectangle 3046"/>
                  <p:cNvSpPr>
                    <a:spLocks noChangeArrowheads="1"/>
                  </p:cNvSpPr>
                  <p:nvPr/>
                </p:nvSpPr>
                <p:spPr bwMode="auto">
                  <a:xfrm>
                    <a:off x="3409" y="3210"/>
                    <a:ext cx="40" cy="5"/>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04" name="Rectangle 3047"/>
                  <p:cNvSpPr>
                    <a:spLocks noChangeArrowheads="1"/>
                  </p:cNvSpPr>
                  <p:nvPr/>
                </p:nvSpPr>
                <p:spPr bwMode="auto">
                  <a:xfrm>
                    <a:off x="3409" y="3215"/>
                    <a:ext cx="4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05" name="Rectangle 3048"/>
                  <p:cNvSpPr>
                    <a:spLocks noChangeArrowheads="1"/>
                  </p:cNvSpPr>
                  <p:nvPr/>
                </p:nvSpPr>
                <p:spPr bwMode="auto">
                  <a:xfrm>
                    <a:off x="3409" y="3215"/>
                    <a:ext cx="41" cy="4"/>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06" name="Rectangle 3049"/>
                  <p:cNvSpPr>
                    <a:spLocks noChangeArrowheads="1"/>
                  </p:cNvSpPr>
                  <p:nvPr/>
                </p:nvSpPr>
                <p:spPr bwMode="auto">
                  <a:xfrm>
                    <a:off x="3409" y="3219"/>
                    <a:ext cx="4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07" name="Rectangle 3050"/>
                  <p:cNvSpPr>
                    <a:spLocks noChangeArrowheads="1"/>
                  </p:cNvSpPr>
                  <p:nvPr/>
                </p:nvSpPr>
                <p:spPr bwMode="auto">
                  <a:xfrm>
                    <a:off x="3410" y="3220"/>
                    <a:ext cx="41" cy="4"/>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08" name="Rectangle 3051"/>
                  <p:cNvSpPr>
                    <a:spLocks noChangeArrowheads="1"/>
                  </p:cNvSpPr>
                  <p:nvPr/>
                </p:nvSpPr>
                <p:spPr bwMode="auto">
                  <a:xfrm>
                    <a:off x="3410" y="3224"/>
                    <a:ext cx="41" cy="2"/>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09" name="Rectangle 3052"/>
                  <p:cNvSpPr>
                    <a:spLocks noChangeArrowheads="1"/>
                  </p:cNvSpPr>
                  <p:nvPr/>
                </p:nvSpPr>
                <p:spPr bwMode="auto">
                  <a:xfrm>
                    <a:off x="3411" y="3226"/>
                    <a:ext cx="40" cy="2"/>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10" name="Rectangle 3053"/>
                  <p:cNvSpPr>
                    <a:spLocks noChangeArrowheads="1"/>
                  </p:cNvSpPr>
                  <p:nvPr/>
                </p:nvSpPr>
                <p:spPr bwMode="auto">
                  <a:xfrm>
                    <a:off x="3411" y="3228"/>
                    <a:ext cx="41" cy="4"/>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11" name="Rectangle 3054"/>
                  <p:cNvSpPr>
                    <a:spLocks noChangeArrowheads="1"/>
                  </p:cNvSpPr>
                  <p:nvPr/>
                </p:nvSpPr>
                <p:spPr bwMode="auto">
                  <a:xfrm>
                    <a:off x="3412" y="3232"/>
                    <a:ext cx="41" cy="3"/>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12" name="Rectangle 3055"/>
                  <p:cNvSpPr>
                    <a:spLocks noChangeArrowheads="1"/>
                  </p:cNvSpPr>
                  <p:nvPr/>
                </p:nvSpPr>
                <p:spPr bwMode="auto">
                  <a:xfrm>
                    <a:off x="3412" y="3235"/>
                    <a:ext cx="42" cy="3"/>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13" name="Rectangle 3056"/>
                  <p:cNvSpPr>
                    <a:spLocks noChangeArrowheads="1"/>
                  </p:cNvSpPr>
                  <p:nvPr/>
                </p:nvSpPr>
                <p:spPr bwMode="auto">
                  <a:xfrm>
                    <a:off x="3413" y="3238"/>
                    <a:ext cx="41"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14" name="Rectangle 3057"/>
                  <p:cNvSpPr>
                    <a:spLocks noChangeArrowheads="1"/>
                  </p:cNvSpPr>
                  <p:nvPr/>
                </p:nvSpPr>
                <p:spPr bwMode="auto">
                  <a:xfrm>
                    <a:off x="3413" y="3239"/>
                    <a:ext cx="42" cy="5"/>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15" name="Rectangle 3058"/>
                  <p:cNvSpPr>
                    <a:spLocks noChangeArrowheads="1"/>
                  </p:cNvSpPr>
                  <p:nvPr/>
                </p:nvSpPr>
                <p:spPr bwMode="auto">
                  <a:xfrm>
                    <a:off x="3413" y="3244"/>
                    <a:ext cx="4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16" name="Rectangle 3059"/>
                  <p:cNvSpPr>
                    <a:spLocks noChangeArrowheads="1"/>
                  </p:cNvSpPr>
                  <p:nvPr/>
                </p:nvSpPr>
                <p:spPr bwMode="auto">
                  <a:xfrm>
                    <a:off x="3414" y="3245"/>
                    <a:ext cx="41" cy="4"/>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17" name="Rectangle 3060"/>
                  <p:cNvSpPr>
                    <a:spLocks noChangeArrowheads="1"/>
                  </p:cNvSpPr>
                  <p:nvPr/>
                </p:nvSpPr>
                <p:spPr bwMode="auto">
                  <a:xfrm>
                    <a:off x="3414" y="3249"/>
                    <a:ext cx="42" cy="3"/>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18" name="Rectangle 3061"/>
                  <p:cNvSpPr>
                    <a:spLocks noChangeArrowheads="1"/>
                  </p:cNvSpPr>
                  <p:nvPr/>
                </p:nvSpPr>
                <p:spPr bwMode="auto">
                  <a:xfrm>
                    <a:off x="3414" y="3252"/>
                    <a:ext cx="43" cy="5"/>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19" name="Rectangle 3062"/>
                  <p:cNvSpPr>
                    <a:spLocks noChangeArrowheads="1"/>
                  </p:cNvSpPr>
                  <p:nvPr/>
                </p:nvSpPr>
                <p:spPr bwMode="auto">
                  <a:xfrm>
                    <a:off x="3414" y="3257"/>
                    <a:ext cx="44" cy="4"/>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20" name="Rectangle 3063"/>
                  <p:cNvSpPr>
                    <a:spLocks noChangeArrowheads="1"/>
                  </p:cNvSpPr>
                  <p:nvPr/>
                </p:nvSpPr>
                <p:spPr bwMode="auto">
                  <a:xfrm>
                    <a:off x="3414" y="3261"/>
                    <a:ext cx="45" cy="2"/>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21" name="Rectangle 3064"/>
                  <p:cNvSpPr>
                    <a:spLocks noChangeArrowheads="1"/>
                  </p:cNvSpPr>
                  <p:nvPr/>
                </p:nvSpPr>
                <p:spPr bwMode="auto">
                  <a:xfrm>
                    <a:off x="3427" y="3263"/>
                    <a:ext cx="32"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22" name="Rectangle 3065"/>
                  <p:cNvSpPr>
                    <a:spLocks noChangeArrowheads="1"/>
                  </p:cNvSpPr>
                  <p:nvPr/>
                </p:nvSpPr>
                <p:spPr bwMode="auto">
                  <a:xfrm>
                    <a:off x="3432" y="3264"/>
                    <a:ext cx="28"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23" name="Rectangle 3066"/>
                  <p:cNvSpPr>
                    <a:spLocks noChangeArrowheads="1"/>
                  </p:cNvSpPr>
                  <p:nvPr/>
                </p:nvSpPr>
                <p:spPr bwMode="auto">
                  <a:xfrm>
                    <a:off x="3177" y="3110"/>
                    <a:ext cx="6"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24" name="Rectangle 3067"/>
                  <p:cNvSpPr>
                    <a:spLocks noChangeArrowheads="1"/>
                  </p:cNvSpPr>
                  <p:nvPr/>
                </p:nvSpPr>
                <p:spPr bwMode="auto">
                  <a:xfrm>
                    <a:off x="3170" y="3111"/>
                    <a:ext cx="1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25" name="Rectangle 3068"/>
                  <p:cNvSpPr>
                    <a:spLocks noChangeArrowheads="1"/>
                  </p:cNvSpPr>
                  <p:nvPr/>
                </p:nvSpPr>
                <p:spPr bwMode="auto">
                  <a:xfrm>
                    <a:off x="3163" y="3111"/>
                    <a:ext cx="19"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26" name="Rectangle 3069"/>
                  <p:cNvSpPr>
                    <a:spLocks noChangeArrowheads="1"/>
                  </p:cNvSpPr>
                  <p:nvPr/>
                </p:nvSpPr>
                <p:spPr bwMode="auto">
                  <a:xfrm>
                    <a:off x="3155" y="3112"/>
                    <a:ext cx="25"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27" name="Rectangle 3070"/>
                  <p:cNvSpPr>
                    <a:spLocks noChangeArrowheads="1"/>
                  </p:cNvSpPr>
                  <p:nvPr/>
                </p:nvSpPr>
                <p:spPr bwMode="auto">
                  <a:xfrm>
                    <a:off x="3148" y="3113"/>
                    <a:ext cx="31"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28" name="Rectangle 3071"/>
                  <p:cNvSpPr>
                    <a:spLocks noChangeArrowheads="1"/>
                  </p:cNvSpPr>
                  <p:nvPr/>
                </p:nvSpPr>
                <p:spPr bwMode="auto">
                  <a:xfrm>
                    <a:off x="3141" y="3114"/>
                    <a:ext cx="37"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29" name="Rectangle 3072"/>
                  <p:cNvSpPr>
                    <a:spLocks noChangeArrowheads="1"/>
                  </p:cNvSpPr>
                  <p:nvPr/>
                </p:nvSpPr>
                <p:spPr bwMode="auto">
                  <a:xfrm>
                    <a:off x="3134" y="3115"/>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30" name="Rectangle 3073"/>
                  <p:cNvSpPr>
                    <a:spLocks noChangeArrowheads="1"/>
                  </p:cNvSpPr>
                  <p:nvPr/>
                </p:nvSpPr>
                <p:spPr bwMode="auto">
                  <a:xfrm>
                    <a:off x="3133" y="3115"/>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31" name="Rectangle 3074"/>
                  <p:cNvSpPr>
                    <a:spLocks noChangeArrowheads="1"/>
                  </p:cNvSpPr>
                  <p:nvPr/>
                </p:nvSpPr>
                <p:spPr bwMode="auto">
                  <a:xfrm>
                    <a:off x="3132" y="3116"/>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32" name="Rectangle 3075"/>
                  <p:cNvSpPr>
                    <a:spLocks noChangeArrowheads="1"/>
                  </p:cNvSpPr>
                  <p:nvPr/>
                </p:nvSpPr>
                <p:spPr bwMode="auto">
                  <a:xfrm>
                    <a:off x="3132" y="3117"/>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33" name="Rectangle 3076"/>
                  <p:cNvSpPr>
                    <a:spLocks noChangeArrowheads="1"/>
                  </p:cNvSpPr>
                  <p:nvPr/>
                </p:nvSpPr>
                <p:spPr bwMode="auto">
                  <a:xfrm>
                    <a:off x="3131" y="3118"/>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34" name="Rectangle 3077"/>
                  <p:cNvSpPr>
                    <a:spLocks noChangeArrowheads="1"/>
                  </p:cNvSpPr>
                  <p:nvPr/>
                </p:nvSpPr>
                <p:spPr bwMode="auto">
                  <a:xfrm>
                    <a:off x="3131" y="3119"/>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35" name="Rectangle 3078"/>
                  <p:cNvSpPr>
                    <a:spLocks noChangeArrowheads="1"/>
                  </p:cNvSpPr>
                  <p:nvPr/>
                </p:nvSpPr>
                <p:spPr bwMode="auto">
                  <a:xfrm>
                    <a:off x="3130" y="3120"/>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36" name="Rectangle 3079"/>
                  <p:cNvSpPr>
                    <a:spLocks noChangeArrowheads="1"/>
                  </p:cNvSpPr>
                  <p:nvPr/>
                </p:nvSpPr>
                <p:spPr bwMode="auto">
                  <a:xfrm>
                    <a:off x="3129" y="3120"/>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37" name="Rectangle 3080"/>
                  <p:cNvSpPr>
                    <a:spLocks noChangeArrowheads="1"/>
                  </p:cNvSpPr>
                  <p:nvPr/>
                </p:nvSpPr>
                <p:spPr bwMode="auto">
                  <a:xfrm>
                    <a:off x="3128" y="3121"/>
                    <a:ext cx="41"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38" name="Rectangle 3081"/>
                  <p:cNvSpPr>
                    <a:spLocks noChangeArrowheads="1"/>
                  </p:cNvSpPr>
                  <p:nvPr/>
                </p:nvSpPr>
                <p:spPr bwMode="auto">
                  <a:xfrm>
                    <a:off x="3127" y="3122"/>
                    <a:ext cx="41"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39" name="Rectangle 3082"/>
                  <p:cNvSpPr>
                    <a:spLocks noChangeArrowheads="1"/>
                  </p:cNvSpPr>
                  <p:nvPr/>
                </p:nvSpPr>
                <p:spPr bwMode="auto">
                  <a:xfrm>
                    <a:off x="3126" y="3123"/>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40" name="Rectangle 3083"/>
                  <p:cNvSpPr>
                    <a:spLocks noChangeArrowheads="1"/>
                  </p:cNvSpPr>
                  <p:nvPr/>
                </p:nvSpPr>
                <p:spPr bwMode="auto">
                  <a:xfrm>
                    <a:off x="3126" y="3124"/>
                    <a:ext cx="41"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41" name="Rectangle 3084"/>
                  <p:cNvSpPr>
                    <a:spLocks noChangeArrowheads="1"/>
                  </p:cNvSpPr>
                  <p:nvPr/>
                </p:nvSpPr>
                <p:spPr bwMode="auto">
                  <a:xfrm>
                    <a:off x="3125" y="3124"/>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42" name="Rectangle 3085"/>
                  <p:cNvSpPr>
                    <a:spLocks noChangeArrowheads="1"/>
                  </p:cNvSpPr>
                  <p:nvPr/>
                </p:nvSpPr>
                <p:spPr bwMode="auto">
                  <a:xfrm>
                    <a:off x="3124" y="3125"/>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43" name="Rectangle 3086"/>
                  <p:cNvSpPr>
                    <a:spLocks noChangeArrowheads="1"/>
                  </p:cNvSpPr>
                  <p:nvPr/>
                </p:nvSpPr>
                <p:spPr bwMode="auto">
                  <a:xfrm>
                    <a:off x="3123" y="3126"/>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44" name="Rectangle 3087"/>
                  <p:cNvSpPr>
                    <a:spLocks noChangeArrowheads="1"/>
                  </p:cNvSpPr>
                  <p:nvPr/>
                </p:nvSpPr>
                <p:spPr bwMode="auto">
                  <a:xfrm>
                    <a:off x="3122" y="3127"/>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45" name="Rectangle 3088"/>
                  <p:cNvSpPr>
                    <a:spLocks noChangeArrowheads="1"/>
                  </p:cNvSpPr>
                  <p:nvPr/>
                </p:nvSpPr>
                <p:spPr bwMode="auto">
                  <a:xfrm>
                    <a:off x="3122" y="3128"/>
                    <a:ext cx="41"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46" name="Rectangle 3089"/>
                  <p:cNvSpPr>
                    <a:spLocks noChangeArrowheads="1"/>
                  </p:cNvSpPr>
                  <p:nvPr/>
                </p:nvSpPr>
                <p:spPr bwMode="auto">
                  <a:xfrm>
                    <a:off x="3121" y="3129"/>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47" name="Rectangle 3090"/>
                  <p:cNvSpPr>
                    <a:spLocks noChangeArrowheads="1"/>
                  </p:cNvSpPr>
                  <p:nvPr/>
                </p:nvSpPr>
                <p:spPr bwMode="auto">
                  <a:xfrm>
                    <a:off x="3120" y="3129"/>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48" name="Rectangle 3091"/>
                  <p:cNvSpPr>
                    <a:spLocks noChangeArrowheads="1"/>
                  </p:cNvSpPr>
                  <p:nvPr/>
                </p:nvSpPr>
                <p:spPr bwMode="auto">
                  <a:xfrm>
                    <a:off x="3119" y="3130"/>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49" name="Rectangle 3092"/>
                  <p:cNvSpPr>
                    <a:spLocks noChangeArrowheads="1"/>
                  </p:cNvSpPr>
                  <p:nvPr/>
                </p:nvSpPr>
                <p:spPr bwMode="auto">
                  <a:xfrm>
                    <a:off x="3118" y="3131"/>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50" name="Rectangle 3093"/>
                  <p:cNvSpPr>
                    <a:spLocks noChangeArrowheads="1"/>
                  </p:cNvSpPr>
                  <p:nvPr/>
                </p:nvSpPr>
                <p:spPr bwMode="auto">
                  <a:xfrm>
                    <a:off x="3117" y="3132"/>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51" name="Rectangle 3094"/>
                  <p:cNvSpPr>
                    <a:spLocks noChangeArrowheads="1"/>
                  </p:cNvSpPr>
                  <p:nvPr/>
                </p:nvSpPr>
                <p:spPr bwMode="auto">
                  <a:xfrm>
                    <a:off x="3117" y="3133"/>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52" name="Rectangle 3095"/>
                  <p:cNvSpPr>
                    <a:spLocks noChangeArrowheads="1"/>
                  </p:cNvSpPr>
                  <p:nvPr/>
                </p:nvSpPr>
                <p:spPr bwMode="auto">
                  <a:xfrm>
                    <a:off x="3117" y="3133"/>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53" name="Rectangle 3096"/>
                  <p:cNvSpPr>
                    <a:spLocks noChangeArrowheads="1"/>
                  </p:cNvSpPr>
                  <p:nvPr/>
                </p:nvSpPr>
                <p:spPr bwMode="auto">
                  <a:xfrm>
                    <a:off x="3116" y="3134"/>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54" name="Rectangle 3097"/>
                  <p:cNvSpPr>
                    <a:spLocks noChangeArrowheads="1"/>
                  </p:cNvSpPr>
                  <p:nvPr/>
                </p:nvSpPr>
                <p:spPr bwMode="auto">
                  <a:xfrm>
                    <a:off x="3115" y="3135"/>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55" name="Rectangle 3098"/>
                  <p:cNvSpPr>
                    <a:spLocks noChangeArrowheads="1"/>
                  </p:cNvSpPr>
                  <p:nvPr/>
                </p:nvSpPr>
                <p:spPr bwMode="auto">
                  <a:xfrm>
                    <a:off x="3114" y="3136"/>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56" name="Rectangle 3099"/>
                  <p:cNvSpPr>
                    <a:spLocks noChangeArrowheads="1"/>
                  </p:cNvSpPr>
                  <p:nvPr/>
                </p:nvSpPr>
                <p:spPr bwMode="auto">
                  <a:xfrm>
                    <a:off x="3113" y="3137"/>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57" name="Rectangle 3100"/>
                  <p:cNvSpPr>
                    <a:spLocks noChangeArrowheads="1"/>
                  </p:cNvSpPr>
                  <p:nvPr/>
                </p:nvSpPr>
                <p:spPr bwMode="auto">
                  <a:xfrm>
                    <a:off x="3112" y="3138"/>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58" name="Rectangle 3101"/>
                  <p:cNvSpPr>
                    <a:spLocks noChangeArrowheads="1"/>
                  </p:cNvSpPr>
                  <p:nvPr/>
                </p:nvSpPr>
                <p:spPr bwMode="auto">
                  <a:xfrm>
                    <a:off x="3112" y="3138"/>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59" name="Rectangle 3102"/>
                  <p:cNvSpPr>
                    <a:spLocks noChangeArrowheads="1"/>
                  </p:cNvSpPr>
                  <p:nvPr/>
                </p:nvSpPr>
                <p:spPr bwMode="auto">
                  <a:xfrm>
                    <a:off x="3111" y="3139"/>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60" name="Rectangle 3103"/>
                  <p:cNvSpPr>
                    <a:spLocks noChangeArrowheads="1"/>
                  </p:cNvSpPr>
                  <p:nvPr/>
                </p:nvSpPr>
                <p:spPr bwMode="auto">
                  <a:xfrm>
                    <a:off x="3111" y="3140"/>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61" name="Rectangle 3104"/>
                  <p:cNvSpPr>
                    <a:spLocks noChangeArrowheads="1"/>
                  </p:cNvSpPr>
                  <p:nvPr/>
                </p:nvSpPr>
                <p:spPr bwMode="auto">
                  <a:xfrm>
                    <a:off x="3110" y="3141"/>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62" name="Rectangle 3105"/>
                  <p:cNvSpPr>
                    <a:spLocks noChangeArrowheads="1"/>
                  </p:cNvSpPr>
                  <p:nvPr/>
                </p:nvSpPr>
                <p:spPr bwMode="auto">
                  <a:xfrm>
                    <a:off x="3109" y="3142"/>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63" name="Rectangle 3106"/>
                  <p:cNvSpPr>
                    <a:spLocks noChangeArrowheads="1"/>
                  </p:cNvSpPr>
                  <p:nvPr/>
                </p:nvSpPr>
                <p:spPr bwMode="auto">
                  <a:xfrm>
                    <a:off x="3108" y="3142"/>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64" name="Rectangle 3107"/>
                  <p:cNvSpPr>
                    <a:spLocks noChangeArrowheads="1"/>
                  </p:cNvSpPr>
                  <p:nvPr/>
                </p:nvSpPr>
                <p:spPr bwMode="auto">
                  <a:xfrm>
                    <a:off x="3108" y="3143"/>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65" name="Rectangle 3108"/>
                  <p:cNvSpPr>
                    <a:spLocks noChangeArrowheads="1"/>
                  </p:cNvSpPr>
                  <p:nvPr/>
                </p:nvSpPr>
                <p:spPr bwMode="auto">
                  <a:xfrm>
                    <a:off x="3107" y="3144"/>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66" name="Rectangle 3109"/>
                  <p:cNvSpPr>
                    <a:spLocks noChangeArrowheads="1"/>
                  </p:cNvSpPr>
                  <p:nvPr/>
                </p:nvSpPr>
                <p:spPr bwMode="auto">
                  <a:xfrm>
                    <a:off x="3106" y="3145"/>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67" name="Rectangle 3110"/>
                  <p:cNvSpPr>
                    <a:spLocks noChangeArrowheads="1"/>
                  </p:cNvSpPr>
                  <p:nvPr/>
                </p:nvSpPr>
                <p:spPr bwMode="auto">
                  <a:xfrm>
                    <a:off x="3106" y="3146"/>
                    <a:ext cx="41"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68" name="Rectangle 3111"/>
                  <p:cNvSpPr>
                    <a:spLocks noChangeArrowheads="1"/>
                  </p:cNvSpPr>
                  <p:nvPr/>
                </p:nvSpPr>
                <p:spPr bwMode="auto">
                  <a:xfrm>
                    <a:off x="3105" y="3147"/>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69" name="Rectangle 3112"/>
                  <p:cNvSpPr>
                    <a:spLocks noChangeArrowheads="1"/>
                  </p:cNvSpPr>
                  <p:nvPr/>
                </p:nvSpPr>
                <p:spPr bwMode="auto">
                  <a:xfrm>
                    <a:off x="3104" y="3147"/>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70" name="Rectangle 3113"/>
                  <p:cNvSpPr>
                    <a:spLocks noChangeArrowheads="1"/>
                  </p:cNvSpPr>
                  <p:nvPr/>
                </p:nvSpPr>
                <p:spPr bwMode="auto">
                  <a:xfrm>
                    <a:off x="3103" y="3148"/>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71" name="Rectangle 3114"/>
                  <p:cNvSpPr>
                    <a:spLocks noChangeArrowheads="1"/>
                  </p:cNvSpPr>
                  <p:nvPr/>
                </p:nvSpPr>
                <p:spPr bwMode="auto">
                  <a:xfrm>
                    <a:off x="3103" y="3149"/>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72" name="Rectangle 3115"/>
                  <p:cNvSpPr>
                    <a:spLocks noChangeArrowheads="1"/>
                  </p:cNvSpPr>
                  <p:nvPr/>
                </p:nvSpPr>
                <p:spPr bwMode="auto">
                  <a:xfrm>
                    <a:off x="3102" y="3150"/>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73" name="Rectangle 3116"/>
                  <p:cNvSpPr>
                    <a:spLocks noChangeArrowheads="1"/>
                  </p:cNvSpPr>
                  <p:nvPr/>
                </p:nvSpPr>
                <p:spPr bwMode="auto">
                  <a:xfrm>
                    <a:off x="3101" y="3151"/>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74" name="Rectangle 3117"/>
                  <p:cNvSpPr>
                    <a:spLocks noChangeArrowheads="1"/>
                  </p:cNvSpPr>
                  <p:nvPr/>
                </p:nvSpPr>
                <p:spPr bwMode="auto">
                  <a:xfrm>
                    <a:off x="3100" y="3152"/>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75" name="Rectangle 3118"/>
                  <p:cNvSpPr>
                    <a:spLocks noChangeArrowheads="1"/>
                  </p:cNvSpPr>
                  <p:nvPr/>
                </p:nvSpPr>
                <p:spPr bwMode="auto">
                  <a:xfrm>
                    <a:off x="3099" y="3153"/>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76" name="Rectangle 3119"/>
                  <p:cNvSpPr>
                    <a:spLocks noChangeArrowheads="1"/>
                  </p:cNvSpPr>
                  <p:nvPr/>
                </p:nvSpPr>
                <p:spPr bwMode="auto">
                  <a:xfrm>
                    <a:off x="3099" y="3154"/>
                    <a:ext cx="41"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77" name="Rectangle 3120"/>
                  <p:cNvSpPr>
                    <a:spLocks noChangeArrowheads="1"/>
                  </p:cNvSpPr>
                  <p:nvPr/>
                </p:nvSpPr>
                <p:spPr bwMode="auto">
                  <a:xfrm>
                    <a:off x="3098" y="3155"/>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78" name="Rectangle 3121"/>
                  <p:cNvSpPr>
                    <a:spLocks noChangeArrowheads="1"/>
                  </p:cNvSpPr>
                  <p:nvPr/>
                </p:nvSpPr>
                <p:spPr bwMode="auto">
                  <a:xfrm>
                    <a:off x="3097" y="3156"/>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79" name="Rectangle 3122"/>
                  <p:cNvSpPr>
                    <a:spLocks noChangeArrowheads="1"/>
                  </p:cNvSpPr>
                  <p:nvPr/>
                </p:nvSpPr>
                <p:spPr bwMode="auto">
                  <a:xfrm>
                    <a:off x="3096" y="3156"/>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80" name="Rectangle 3123"/>
                  <p:cNvSpPr>
                    <a:spLocks noChangeArrowheads="1"/>
                  </p:cNvSpPr>
                  <p:nvPr/>
                </p:nvSpPr>
                <p:spPr bwMode="auto">
                  <a:xfrm>
                    <a:off x="3096" y="3157"/>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81" name="Rectangle 3124"/>
                  <p:cNvSpPr>
                    <a:spLocks noChangeArrowheads="1"/>
                  </p:cNvSpPr>
                  <p:nvPr/>
                </p:nvSpPr>
                <p:spPr bwMode="auto">
                  <a:xfrm>
                    <a:off x="3095" y="3158"/>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82" name="Rectangle 3125"/>
                  <p:cNvSpPr>
                    <a:spLocks noChangeArrowheads="1"/>
                  </p:cNvSpPr>
                  <p:nvPr/>
                </p:nvSpPr>
                <p:spPr bwMode="auto">
                  <a:xfrm>
                    <a:off x="3094" y="3159"/>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83" name="Rectangle 3126"/>
                  <p:cNvSpPr>
                    <a:spLocks noChangeArrowheads="1"/>
                  </p:cNvSpPr>
                  <p:nvPr/>
                </p:nvSpPr>
                <p:spPr bwMode="auto">
                  <a:xfrm>
                    <a:off x="3094" y="3160"/>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84" name="Rectangle 3127"/>
                  <p:cNvSpPr>
                    <a:spLocks noChangeArrowheads="1"/>
                  </p:cNvSpPr>
                  <p:nvPr/>
                </p:nvSpPr>
                <p:spPr bwMode="auto">
                  <a:xfrm>
                    <a:off x="3093" y="3160"/>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85" name="Rectangle 3128"/>
                  <p:cNvSpPr>
                    <a:spLocks noChangeArrowheads="1"/>
                  </p:cNvSpPr>
                  <p:nvPr/>
                </p:nvSpPr>
                <p:spPr bwMode="auto">
                  <a:xfrm>
                    <a:off x="3092" y="3161"/>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86" name="Rectangle 3129"/>
                  <p:cNvSpPr>
                    <a:spLocks noChangeArrowheads="1"/>
                  </p:cNvSpPr>
                  <p:nvPr/>
                </p:nvSpPr>
                <p:spPr bwMode="auto">
                  <a:xfrm>
                    <a:off x="3092" y="3162"/>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87" name="Rectangle 3130"/>
                  <p:cNvSpPr>
                    <a:spLocks noChangeArrowheads="1"/>
                  </p:cNvSpPr>
                  <p:nvPr/>
                </p:nvSpPr>
                <p:spPr bwMode="auto">
                  <a:xfrm>
                    <a:off x="3091" y="3163"/>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88" name="Rectangle 3131"/>
                  <p:cNvSpPr>
                    <a:spLocks noChangeArrowheads="1"/>
                  </p:cNvSpPr>
                  <p:nvPr/>
                </p:nvSpPr>
                <p:spPr bwMode="auto">
                  <a:xfrm>
                    <a:off x="3090" y="3164"/>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89" name="Rectangle 3132"/>
                  <p:cNvSpPr>
                    <a:spLocks noChangeArrowheads="1"/>
                  </p:cNvSpPr>
                  <p:nvPr/>
                </p:nvSpPr>
                <p:spPr bwMode="auto">
                  <a:xfrm>
                    <a:off x="3089" y="3165"/>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90" name="Rectangle 3133"/>
                  <p:cNvSpPr>
                    <a:spLocks noChangeArrowheads="1"/>
                  </p:cNvSpPr>
                  <p:nvPr/>
                </p:nvSpPr>
                <p:spPr bwMode="auto">
                  <a:xfrm>
                    <a:off x="3089" y="3165"/>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91" name="Rectangle 3134"/>
                  <p:cNvSpPr>
                    <a:spLocks noChangeArrowheads="1"/>
                  </p:cNvSpPr>
                  <p:nvPr/>
                </p:nvSpPr>
                <p:spPr bwMode="auto">
                  <a:xfrm>
                    <a:off x="3088" y="3166"/>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92" name="Rectangle 3135"/>
                  <p:cNvSpPr>
                    <a:spLocks noChangeArrowheads="1"/>
                  </p:cNvSpPr>
                  <p:nvPr/>
                </p:nvSpPr>
                <p:spPr bwMode="auto">
                  <a:xfrm>
                    <a:off x="3088" y="3167"/>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93" name="Rectangle 3136"/>
                  <p:cNvSpPr>
                    <a:spLocks noChangeArrowheads="1"/>
                  </p:cNvSpPr>
                  <p:nvPr/>
                </p:nvSpPr>
                <p:spPr bwMode="auto">
                  <a:xfrm>
                    <a:off x="3087" y="3168"/>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94" name="Rectangle 3137"/>
                  <p:cNvSpPr>
                    <a:spLocks noChangeArrowheads="1"/>
                  </p:cNvSpPr>
                  <p:nvPr/>
                </p:nvSpPr>
                <p:spPr bwMode="auto">
                  <a:xfrm>
                    <a:off x="3086" y="3169"/>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95" name="Rectangle 3138"/>
                  <p:cNvSpPr>
                    <a:spLocks noChangeArrowheads="1"/>
                  </p:cNvSpPr>
                  <p:nvPr/>
                </p:nvSpPr>
                <p:spPr bwMode="auto">
                  <a:xfrm>
                    <a:off x="3085" y="3169"/>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96" name="Rectangle 3139"/>
                  <p:cNvSpPr>
                    <a:spLocks noChangeArrowheads="1"/>
                  </p:cNvSpPr>
                  <p:nvPr/>
                </p:nvSpPr>
                <p:spPr bwMode="auto">
                  <a:xfrm>
                    <a:off x="3085" y="3170"/>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97" name="Rectangle 3140"/>
                  <p:cNvSpPr>
                    <a:spLocks noChangeArrowheads="1"/>
                  </p:cNvSpPr>
                  <p:nvPr/>
                </p:nvSpPr>
                <p:spPr bwMode="auto">
                  <a:xfrm>
                    <a:off x="3084" y="3171"/>
                    <a:ext cx="42" cy="2"/>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98" name="Rectangle 3141"/>
                  <p:cNvSpPr>
                    <a:spLocks noChangeArrowheads="1"/>
                  </p:cNvSpPr>
                  <p:nvPr/>
                </p:nvSpPr>
                <p:spPr bwMode="auto">
                  <a:xfrm>
                    <a:off x="3083" y="3173"/>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299" name="Rectangle 3142"/>
                  <p:cNvSpPr>
                    <a:spLocks noChangeArrowheads="1"/>
                  </p:cNvSpPr>
                  <p:nvPr/>
                </p:nvSpPr>
                <p:spPr bwMode="auto">
                  <a:xfrm>
                    <a:off x="3082" y="3174"/>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00" name="Rectangle 3143"/>
                  <p:cNvSpPr>
                    <a:spLocks noChangeArrowheads="1"/>
                  </p:cNvSpPr>
                  <p:nvPr/>
                </p:nvSpPr>
                <p:spPr bwMode="auto">
                  <a:xfrm>
                    <a:off x="3081" y="3174"/>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01" name="Rectangle 3144"/>
                  <p:cNvSpPr>
                    <a:spLocks noChangeArrowheads="1"/>
                  </p:cNvSpPr>
                  <p:nvPr/>
                </p:nvSpPr>
                <p:spPr bwMode="auto">
                  <a:xfrm>
                    <a:off x="3080" y="3175"/>
                    <a:ext cx="44"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02" name="Rectangle 3145"/>
                  <p:cNvSpPr>
                    <a:spLocks noChangeArrowheads="1"/>
                  </p:cNvSpPr>
                  <p:nvPr/>
                </p:nvSpPr>
                <p:spPr bwMode="auto">
                  <a:xfrm>
                    <a:off x="3080" y="3176"/>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03" name="Rectangle 3146"/>
                  <p:cNvSpPr>
                    <a:spLocks noChangeArrowheads="1"/>
                  </p:cNvSpPr>
                  <p:nvPr/>
                </p:nvSpPr>
                <p:spPr bwMode="auto">
                  <a:xfrm>
                    <a:off x="3080" y="3177"/>
                    <a:ext cx="42"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04" name="Rectangle 3147"/>
                  <p:cNvSpPr>
                    <a:spLocks noChangeArrowheads="1"/>
                  </p:cNvSpPr>
                  <p:nvPr/>
                </p:nvSpPr>
                <p:spPr bwMode="auto">
                  <a:xfrm>
                    <a:off x="3079" y="3178"/>
                    <a:ext cx="43"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05" name="Rectangle 3148"/>
                  <p:cNvSpPr>
                    <a:spLocks noChangeArrowheads="1"/>
                  </p:cNvSpPr>
                  <p:nvPr/>
                </p:nvSpPr>
                <p:spPr bwMode="auto">
                  <a:xfrm>
                    <a:off x="3078" y="3179"/>
                    <a:ext cx="44"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06" name="Rectangle 3149"/>
                  <p:cNvSpPr>
                    <a:spLocks noChangeArrowheads="1"/>
                  </p:cNvSpPr>
                  <p:nvPr/>
                </p:nvSpPr>
                <p:spPr bwMode="auto">
                  <a:xfrm>
                    <a:off x="3077" y="3179"/>
                    <a:ext cx="44" cy="1"/>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07" name="Rectangle 3150"/>
                  <p:cNvSpPr>
                    <a:spLocks noChangeArrowheads="1"/>
                  </p:cNvSpPr>
                  <p:nvPr/>
                </p:nvSpPr>
                <p:spPr bwMode="auto">
                  <a:xfrm>
                    <a:off x="3076" y="3180"/>
                    <a:ext cx="4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08" name="Rectangle 3151"/>
                  <p:cNvSpPr>
                    <a:spLocks noChangeArrowheads="1"/>
                  </p:cNvSpPr>
                  <p:nvPr/>
                </p:nvSpPr>
                <p:spPr bwMode="auto">
                  <a:xfrm>
                    <a:off x="3075" y="3181"/>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09" name="Rectangle 3152"/>
                  <p:cNvSpPr>
                    <a:spLocks noChangeArrowheads="1"/>
                  </p:cNvSpPr>
                  <p:nvPr/>
                </p:nvSpPr>
                <p:spPr bwMode="auto">
                  <a:xfrm>
                    <a:off x="3075" y="3182"/>
                    <a:ext cx="4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10" name="Rectangle 3153"/>
                  <p:cNvSpPr>
                    <a:spLocks noChangeArrowheads="1"/>
                  </p:cNvSpPr>
                  <p:nvPr/>
                </p:nvSpPr>
                <p:spPr bwMode="auto">
                  <a:xfrm>
                    <a:off x="3075" y="3183"/>
                    <a:ext cx="43"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11" name="Rectangle 3154"/>
                  <p:cNvSpPr>
                    <a:spLocks noChangeArrowheads="1"/>
                  </p:cNvSpPr>
                  <p:nvPr/>
                </p:nvSpPr>
                <p:spPr bwMode="auto">
                  <a:xfrm>
                    <a:off x="3074" y="3183"/>
                    <a:ext cx="4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12" name="Rectangle 3155"/>
                  <p:cNvSpPr>
                    <a:spLocks noChangeArrowheads="1"/>
                  </p:cNvSpPr>
                  <p:nvPr/>
                </p:nvSpPr>
                <p:spPr bwMode="auto">
                  <a:xfrm>
                    <a:off x="3073" y="3184"/>
                    <a:ext cx="4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13" name="Rectangle 3156"/>
                  <p:cNvSpPr>
                    <a:spLocks noChangeArrowheads="1"/>
                  </p:cNvSpPr>
                  <p:nvPr/>
                </p:nvSpPr>
                <p:spPr bwMode="auto">
                  <a:xfrm>
                    <a:off x="3072" y="3185"/>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14" name="Rectangle 3157"/>
                  <p:cNvSpPr>
                    <a:spLocks noChangeArrowheads="1"/>
                  </p:cNvSpPr>
                  <p:nvPr/>
                </p:nvSpPr>
                <p:spPr bwMode="auto">
                  <a:xfrm>
                    <a:off x="3071" y="3186"/>
                    <a:ext cx="45" cy="2"/>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15" name="Rectangle 3158"/>
                  <p:cNvSpPr>
                    <a:spLocks noChangeArrowheads="1"/>
                  </p:cNvSpPr>
                  <p:nvPr/>
                </p:nvSpPr>
                <p:spPr bwMode="auto">
                  <a:xfrm>
                    <a:off x="3071" y="3188"/>
                    <a:ext cx="4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16" name="Rectangle 3159"/>
                  <p:cNvSpPr>
                    <a:spLocks noChangeArrowheads="1"/>
                  </p:cNvSpPr>
                  <p:nvPr/>
                </p:nvSpPr>
                <p:spPr bwMode="auto">
                  <a:xfrm>
                    <a:off x="3070" y="3188"/>
                    <a:ext cx="4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17" name="Rectangle 3160"/>
                  <p:cNvSpPr>
                    <a:spLocks noChangeArrowheads="1"/>
                  </p:cNvSpPr>
                  <p:nvPr/>
                </p:nvSpPr>
                <p:spPr bwMode="auto">
                  <a:xfrm>
                    <a:off x="3069" y="3189"/>
                    <a:ext cx="4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18" name="Rectangle 3161"/>
                  <p:cNvSpPr>
                    <a:spLocks noChangeArrowheads="1"/>
                  </p:cNvSpPr>
                  <p:nvPr/>
                </p:nvSpPr>
                <p:spPr bwMode="auto">
                  <a:xfrm>
                    <a:off x="3068" y="3190"/>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19" name="Rectangle 3162"/>
                  <p:cNvSpPr>
                    <a:spLocks noChangeArrowheads="1"/>
                  </p:cNvSpPr>
                  <p:nvPr/>
                </p:nvSpPr>
                <p:spPr bwMode="auto">
                  <a:xfrm>
                    <a:off x="3067" y="3191"/>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20" name="Rectangle 3163"/>
                  <p:cNvSpPr>
                    <a:spLocks noChangeArrowheads="1"/>
                  </p:cNvSpPr>
                  <p:nvPr/>
                </p:nvSpPr>
                <p:spPr bwMode="auto">
                  <a:xfrm>
                    <a:off x="3067" y="3192"/>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21" name="Rectangle 3164"/>
                  <p:cNvSpPr>
                    <a:spLocks noChangeArrowheads="1"/>
                  </p:cNvSpPr>
                  <p:nvPr/>
                </p:nvSpPr>
                <p:spPr bwMode="auto">
                  <a:xfrm>
                    <a:off x="3066" y="3192"/>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22" name="Rectangle 3165"/>
                  <p:cNvSpPr>
                    <a:spLocks noChangeArrowheads="1"/>
                  </p:cNvSpPr>
                  <p:nvPr/>
                </p:nvSpPr>
                <p:spPr bwMode="auto">
                  <a:xfrm>
                    <a:off x="3066" y="3193"/>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23" name="Rectangle 3166"/>
                  <p:cNvSpPr>
                    <a:spLocks noChangeArrowheads="1"/>
                  </p:cNvSpPr>
                  <p:nvPr/>
                </p:nvSpPr>
                <p:spPr bwMode="auto">
                  <a:xfrm>
                    <a:off x="3065" y="3194"/>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24" name="Rectangle 3167"/>
                  <p:cNvSpPr>
                    <a:spLocks noChangeArrowheads="1"/>
                  </p:cNvSpPr>
                  <p:nvPr/>
                </p:nvSpPr>
                <p:spPr bwMode="auto">
                  <a:xfrm>
                    <a:off x="3065" y="3195"/>
                    <a:ext cx="4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25" name="Rectangle 3168"/>
                  <p:cNvSpPr>
                    <a:spLocks noChangeArrowheads="1"/>
                  </p:cNvSpPr>
                  <p:nvPr/>
                </p:nvSpPr>
                <p:spPr bwMode="auto">
                  <a:xfrm>
                    <a:off x="3064" y="3196"/>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26" name="Rectangle 3169"/>
                  <p:cNvSpPr>
                    <a:spLocks noChangeArrowheads="1"/>
                  </p:cNvSpPr>
                  <p:nvPr/>
                </p:nvSpPr>
                <p:spPr bwMode="auto">
                  <a:xfrm>
                    <a:off x="3063" y="3197"/>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27" name="Rectangle 3170"/>
                  <p:cNvSpPr>
                    <a:spLocks noChangeArrowheads="1"/>
                  </p:cNvSpPr>
                  <p:nvPr/>
                </p:nvSpPr>
                <p:spPr bwMode="auto">
                  <a:xfrm>
                    <a:off x="3062" y="3197"/>
                    <a:ext cx="46" cy="2"/>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28" name="Rectangle 3171"/>
                  <p:cNvSpPr>
                    <a:spLocks noChangeArrowheads="1"/>
                  </p:cNvSpPr>
                  <p:nvPr/>
                </p:nvSpPr>
                <p:spPr bwMode="auto">
                  <a:xfrm>
                    <a:off x="3061" y="3199"/>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29" name="Rectangle 3172"/>
                  <p:cNvSpPr>
                    <a:spLocks noChangeArrowheads="1"/>
                  </p:cNvSpPr>
                  <p:nvPr/>
                </p:nvSpPr>
                <p:spPr bwMode="auto">
                  <a:xfrm>
                    <a:off x="3061" y="3200"/>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30" name="Rectangle 3173"/>
                  <p:cNvSpPr>
                    <a:spLocks noChangeArrowheads="1"/>
                  </p:cNvSpPr>
                  <p:nvPr/>
                </p:nvSpPr>
                <p:spPr bwMode="auto">
                  <a:xfrm>
                    <a:off x="3060" y="3201"/>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31" name="Rectangle 3174"/>
                  <p:cNvSpPr>
                    <a:spLocks noChangeArrowheads="1"/>
                  </p:cNvSpPr>
                  <p:nvPr/>
                </p:nvSpPr>
                <p:spPr bwMode="auto">
                  <a:xfrm>
                    <a:off x="3059" y="3202"/>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32" name="Rectangle 3175"/>
                  <p:cNvSpPr>
                    <a:spLocks noChangeArrowheads="1"/>
                  </p:cNvSpPr>
                  <p:nvPr/>
                </p:nvSpPr>
                <p:spPr bwMode="auto">
                  <a:xfrm>
                    <a:off x="3058" y="3203"/>
                    <a:ext cx="45" cy="2"/>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33" name="Rectangle 3176"/>
                  <p:cNvSpPr>
                    <a:spLocks noChangeArrowheads="1"/>
                  </p:cNvSpPr>
                  <p:nvPr/>
                </p:nvSpPr>
                <p:spPr bwMode="auto">
                  <a:xfrm>
                    <a:off x="3057" y="3205"/>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34" name="Rectangle 3177"/>
                  <p:cNvSpPr>
                    <a:spLocks noChangeArrowheads="1"/>
                  </p:cNvSpPr>
                  <p:nvPr/>
                </p:nvSpPr>
                <p:spPr bwMode="auto">
                  <a:xfrm>
                    <a:off x="3057" y="3206"/>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35" name="Rectangle 3178"/>
                  <p:cNvSpPr>
                    <a:spLocks noChangeArrowheads="1"/>
                  </p:cNvSpPr>
                  <p:nvPr/>
                </p:nvSpPr>
                <p:spPr bwMode="auto">
                  <a:xfrm>
                    <a:off x="3056" y="3206"/>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36" name="Rectangle 3179"/>
                  <p:cNvSpPr>
                    <a:spLocks noChangeArrowheads="1"/>
                  </p:cNvSpPr>
                  <p:nvPr/>
                </p:nvSpPr>
                <p:spPr bwMode="auto">
                  <a:xfrm>
                    <a:off x="3056" y="3207"/>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37" name="Rectangle 3180"/>
                  <p:cNvSpPr>
                    <a:spLocks noChangeArrowheads="1"/>
                  </p:cNvSpPr>
                  <p:nvPr/>
                </p:nvSpPr>
                <p:spPr bwMode="auto">
                  <a:xfrm>
                    <a:off x="3055" y="3208"/>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38" name="Rectangle 3181"/>
                  <p:cNvSpPr>
                    <a:spLocks noChangeArrowheads="1"/>
                  </p:cNvSpPr>
                  <p:nvPr/>
                </p:nvSpPr>
                <p:spPr bwMode="auto">
                  <a:xfrm>
                    <a:off x="3054" y="3209"/>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39" name="Rectangle 3182"/>
                  <p:cNvSpPr>
                    <a:spLocks noChangeArrowheads="1"/>
                  </p:cNvSpPr>
                  <p:nvPr/>
                </p:nvSpPr>
                <p:spPr bwMode="auto">
                  <a:xfrm>
                    <a:off x="3054" y="3210"/>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40" name="Rectangle 3183"/>
                  <p:cNvSpPr>
                    <a:spLocks noChangeArrowheads="1"/>
                  </p:cNvSpPr>
                  <p:nvPr/>
                </p:nvSpPr>
                <p:spPr bwMode="auto">
                  <a:xfrm>
                    <a:off x="3053" y="3210"/>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41" name="Rectangle 3184"/>
                  <p:cNvSpPr>
                    <a:spLocks noChangeArrowheads="1"/>
                  </p:cNvSpPr>
                  <p:nvPr/>
                </p:nvSpPr>
                <p:spPr bwMode="auto">
                  <a:xfrm>
                    <a:off x="3052" y="3211"/>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42" name="Rectangle 3185"/>
                  <p:cNvSpPr>
                    <a:spLocks noChangeArrowheads="1"/>
                  </p:cNvSpPr>
                  <p:nvPr/>
                </p:nvSpPr>
                <p:spPr bwMode="auto">
                  <a:xfrm>
                    <a:off x="3052" y="3212"/>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43" name="Rectangle 3186"/>
                  <p:cNvSpPr>
                    <a:spLocks noChangeArrowheads="1"/>
                  </p:cNvSpPr>
                  <p:nvPr/>
                </p:nvSpPr>
                <p:spPr bwMode="auto">
                  <a:xfrm>
                    <a:off x="3052" y="3213"/>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44" name="Rectangle 3187"/>
                  <p:cNvSpPr>
                    <a:spLocks noChangeArrowheads="1"/>
                  </p:cNvSpPr>
                  <p:nvPr/>
                </p:nvSpPr>
                <p:spPr bwMode="auto">
                  <a:xfrm>
                    <a:off x="3051" y="3214"/>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45" name="Rectangle 3188"/>
                  <p:cNvSpPr>
                    <a:spLocks noChangeArrowheads="1"/>
                  </p:cNvSpPr>
                  <p:nvPr/>
                </p:nvSpPr>
                <p:spPr bwMode="auto">
                  <a:xfrm>
                    <a:off x="3050" y="3215"/>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46" name="Rectangle 3189"/>
                  <p:cNvSpPr>
                    <a:spLocks noChangeArrowheads="1"/>
                  </p:cNvSpPr>
                  <p:nvPr/>
                </p:nvSpPr>
                <p:spPr bwMode="auto">
                  <a:xfrm>
                    <a:off x="3050" y="3215"/>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47" name="Rectangle 3190"/>
                  <p:cNvSpPr>
                    <a:spLocks noChangeArrowheads="1"/>
                  </p:cNvSpPr>
                  <p:nvPr/>
                </p:nvSpPr>
                <p:spPr bwMode="auto">
                  <a:xfrm>
                    <a:off x="3049" y="3216"/>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48" name="Rectangle 3191"/>
                  <p:cNvSpPr>
                    <a:spLocks noChangeArrowheads="1"/>
                  </p:cNvSpPr>
                  <p:nvPr/>
                </p:nvSpPr>
                <p:spPr bwMode="auto">
                  <a:xfrm>
                    <a:off x="3048" y="3217"/>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49" name="Rectangle 3192"/>
                  <p:cNvSpPr>
                    <a:spLocks noChangeArrowheads="1"/>
                  </p:cNvSpPr>
                  <p:nvPr/>
                </p:nvSpPr>
                <p:spPr bwMode="auto">
                  <a:xfrm>
                    <a:off x="3048" y="3218"/>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50" name="Rectangle 3193"/>
                  <p:cNvSpPr>
                    <a:spLocks noChangeArrowheads="1"/>
                  </p:cNvSpPr>
                  <p:nvPr/>
                </p:nvSpPr>
                <p:spPr bwMode="auto">
                  <a:xfrm>
                    <a:off x="3048" y="3219"/>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51" name="Rectangle 3194"/>
                  <p:cNvSpPr>
                    <a:spLocks noChangeArrowheads="1"/>
                  </p:cNvSpPr>
                  <p:nvPr/>
                </p:nvSpPr>
                <p:spPr bwMode="auto">
                  <a:xfrm>
                    <a:off x="3047" y="3219"/>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52" name="Rectangle 3195"/>
                  <p:cNvSpPr>
                    <a:spLocks noChangeArrowheads="1"/>
                  </p:cNvSpPr>
                  <p:nvPr/>
                </p:nvSpPr>
                <p:spPr bwMode="auto">
                  <a:xfrm>
                    <a:off x="3046" y="3220"/>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53" name="Rectangle 3196"/>
                  <p:cNvSpPr>
                    <a:spLocks noChangeArrowheads="1"/>
                  </p:cNvSpPr>
                  <p:nvPr/>
                </p:nvSpPr>
                <p:spPr bwMode="auto">
                  <a:xfrm>
                    <a:off x="3046" y="3221"/>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54" name="Rectangle 3197"/>
                  <p:cNvSpPr>
                    <a:spLocks noChangeArrowheads="1"/>
                  </p:cNvSpPr>
                  <p:nvPr/>
                </p:nvSpPr>
                <p:spPr bwMode="auto">
                  <a:xfrm>
                    <a:off x="3045" y="3222"/>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55" name="Rectangle 3198"/>
                  <p:cNvSpPr>
                    <a:spLocks noChangeArrowheads="1"/>
                  </p:cNvSpPr>
                  <p:nvPr/>
                </p:nvSpPr>
                <p:spPr bwMode="auto">
                  <a:xfrm>
                    <a:off x="3044" y="3223"/>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56" name="Rectangle 3199"/>
                  <p:cNvSpPr>
                    <a:spLocks noChangeArrowheads="1"/>
                  </p:cNvSpPr>
                  <p:nvPr/>
                </p:nvSpPr>
                <p:spPr bwMode="auto">
                  <a:xfrm>
                    <a:off x="3044" y="3224"/>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57" name="Rectangle 3200"/>
                  <p:cNvSpPr>
                    <a:spLocks noChangeArrowheads="1"/>
                  </p:cNvSpPr>
                  <p:nvPr/>
                </p:nvSpPr>
                <p:spPr bwMode="auto">
                  <a:xfrm>
                    <a:off x="3043" y="3224"/>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58" name="Rectangle 3201"/>
                  <p:cNvSpPr>
                    <a:spLocks noChangeArrowheads="1"/>
                  </p:cNvSpPr>
                  <p:nvPr/>
                </p:nvSpPr>
                <p:spPr bwMode="auto">
                  <a:xfrm>
                    <a:off x="3043" y="3225"/>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59" name="Rectangle 3202"/>
                  <p:cNvSpPr>
                    <a:spLocks noChangeArrowheads="1"/>
                  </p:cNvSpPr>
                  <p:nvPr/>
                </p:nvSpPr>
                <p:spPr bwMode="auto">
                  <a:xfrm>
                    <a:off x="3043" y="3226"/>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60" name="Rectangle 3203"/>
                  <p:cNvSpPr>
                    <a:spLocks noChangeArrowheads="1"/>
                  </p:cNvSpPr>
                  <p:nvPr/>
                </p:nvSpPr>
                <p:spPr bwMode="auto">
                  <a:xfrm>
                    <a:off x="3042" y="3227"/>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61" name="Rectangle 3204"/>
                  <p:cNvSpPr>
                    <a:spLocks noChangeArrowheads="1"/>
                  </p:cNvSpPr>
                  <p:nvPr/>
                </p:nvSpPr>
                <p:spPr bwMode="auto">
                  <a:xfrm>
                    <a:off x="3041" y="3228"/>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62" name="Rectangle 3205"/>
                  <p:cNvSpPr>
                    <a:spLocks noChangeArrowheads="1"/>
                  </p:cNvSpPr>
                  <p:nvPr/>
                </p:nvSpPr>
                <p:spPr bwMode="auto">
                  <a:xfrm>
                    <a:off x="3040" y="3228"/>
                    <a:ext cx="4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63" name="Rectangle 3206"/>
                  <p:cNvSpPr>
                    <a:spLocks noChangeArrowheads="1"/>
                  </p:cNvSpPr>
                  <p:nvPr/>
                </p:nvSpPr>
                <p:spPr bwMode="auto">
                  <a:xfrm>
                    <a:off x="3040" y="3229"/>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64" name="Rectangle 3207"/>
                  <p:cNvSpPr>
                    <a:spLocks noChangeArrowheads="1"/>
                  </p:cNvSpPr>
                  <p:nvPr/>
                </p:nvSpPr>
                <p:spPr bwMode="auto">
                  <a:xfrm>
                    <a:off x="3039" y="3230"/>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65" name="Rectangle 3208"/>
                  <p:cNvSpPr>
                    <a:spLocks noChangeArrowheads="1"/>
                  </p:cNvSpPr>
                  <p:nvPr/>
                </p:nvSpPr>
                <p:spPr bwMode="auto">
                  <a:xfrm>
                    <a:off x="3038" y="3231"/>
                    <a:ext cx="4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66" name="Rectangle 3209"/>
                  <p:cNvSpPr>
                    <a:spLocks noChangeArrowheads="1"/>
                  </p:cNvSpPr>
                  <p:nvPr/>
                </p:nvSpPr>
                <p:spPr bwMode="auto">
                  <a:xfrm>
                    <a:off x="3038" y="3232"/>
                    <a:ext cx="4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367" name="Rectangle 3210"/>
                  <p:cNvSpPr>
                    <a:spLocks noChangeArrowheads="1"/>
                  </p:cNvSpPr>
                  <p:nvPr/>
                </p:nvSpPr>
                <p:spPr bwMode="auto">
                  <a:xfrm>
                    <a:off x="3038" y="3233"/>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sp>
              <p:nvSpPr>
                <p:cNvPr id="5149" name="Rectangle 3211"/>
                <p:cNvSpPr>
                  <a:spLocks noChangeArrowheads="1"/>
                </p:cNvSpPr>
                <p:nvPr/>
              </p:nvSpPr>
              <p:spPr bwMode="auto">
                <a:xfrm>
                  <a:off x="3037" y="3233"/>
                  <a:ext cx="47"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50" name="Rectangle 3212"/>
                <p:cNvSpPr>
                  <a:spLocks noChangeArrowheads="1"/>
                </p:cNvSpPr>
                <p:nvPr/>
              </p:nvSpPr>
              <p:spPr bwMode="auto">
                <a:xfrm>
                  <a:off x="3037" y="3234"/>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51" name="Rectangle 3213"/>
                <p:cNvSpPr>
                  <a:spLocks noChangeArrowheads="1"/>
                </p:cNvSpPr>
                <p:nvPr/>
              </p:nvSpPr>
              <p:spPr bwMode="auto">
                <a:xfrm>
                  <a:off x="3036" y="3235"/>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52" name="Rectangle 3214"/>
                <p:cNvSpPr>
                  <a:spLocks noChangeArrowheads="1"/>
                </p:cNvSpPr>
                <p:nvPr/>
              </p:nvSpPr>
              <p:spPr bwMode="auto">
                <a:xfrm>
                  <a:off x="3036" y="3236"/>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53" name="Rectangle 3215"/>
                <p:cNvSpPr>
                  <a:spLocks noChangeArrowheads="1"/>
                </p:cNvSpPr>
                <p:nvPr/>
              </p:nvSpPr>
              <p:spPr bwMode="auto">
                <a:xfrm>
                  <a:off x="3035" y="3237"/>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54" name="Rectangle 3216"/>
                <p:cNvSpPr>
                  <a:spLocks noChangeArrowheads="1"/>
                </p:cNvSpPr>
                <p:nvPr/>
              </p:nvSpPr>
              <p:spPr bwMode="auto">
                <a:xfrm>
                  <a:off x="3035" y="3237"/>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55" name="Rectangle 3217"/>
                <p:cNvSpPr>
                  <a:spLocks noChangeArrowheads="1"/>
                </p:cNvSpPr>
                <p:nvPr/>
              </p:nvSpPr>
              <p:spPr bwMode="auto">
                <a:xfrm>
                  <a:off x="3034" y="3238"/>
                  <a:ext cx="46"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56" name="Rectangle 3218"/>
                <p:cNvSpPr>
                  <a:spLocks noChangeArrowheads="1"/>
                </p:cNvSpPr>
                <p:nvPr/>
              </p:nvSpPr>
              <p:spPr bwMode="auto">
                <a:xfrm>
                  <a:off x="3034" y="3239"/>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57" name="Rectangle 3219"/>
                <p:cNvSpPr>
                  <a:spLocks noChangeArrowheads="1"/>
                </p:cNvSpPr>
                <p:nvPr/>
              </p:nvSpPr>
              <p:spPr bwMode="auto">
                <a:xfrm>
                  <a:off x="3034" y="3240"/>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58" name="Rectangle 3220"/>
                <p:cNvSpPr>
                  <a:spLocks noChangeArrowheads="1"/>
                </p:cNvSpPr>
                <p:nvPr/>
              </p:nvSpPr>
              <p:spPr bwMode="auto">
                <a:xfrm>
                  <a:off x="3034" y="3241"/>
                  <a:ext cx="4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59" name="Rectangle 3221"/>
                <p:cNvSpPr>
                  <a:spLocks noChangeArrowheads="1"/>
                </p:cNvSpPr>
                <p:nvPr/>
              </p:nvSpPr>
              <p:spPr bwMode="auto">
                <a:xfrm>
                  <a:off x="3033" y="3242"/>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60" name="Rectangle 3222"/>
                <p:cNvSpPr>
                  <a:spLocks noChangeArrowheads="1"/>
                </p:cNvSpPr>
                <p:nvPr/>
              </p:nvSpPr>
              <p:spPr bwMode="auto">
                <a:xfrm>
                  <a:off x="3033" y="3242"/>
                  <a:ext cx="4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61" name="Rectangle 3223"/>
                <p:cNvSpPr>
                  <a:spLocks noChangeArrowheads="1"/>
                </p:cNvSpPr>
                <p:nvPr/>
              </p:nvSpPr>
              <p:spPr bwMode="auto">
                <a:xfrm>
                  <a:off x="3032" y="3243"/>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62" name="Rectangle 3224"/>
                <p:cNvSpPr>
                  <a:spLocks noChangeArrowheads="1"/>
                </p:cNvSpPr>
                <p:nvPr/>
              </p:nvSpPr>
              <p:spPr bwMode="auto">
                <a:xfrm>
                  <a:off x="3032" y="3244"/>
                  <a:ext cx="4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63" name="Rectangle 3225"/>
                <p:cNvSpPr>
                  <a:spLocks noChangeArrowheads="1"/>
                </p:cNvSpPr>
                <p:nvPr/>
              </p:nvSpPr>
              <p:spPr bwMode="auto">
                <a:xfrm>
                  <a:off x="3031" y="3245"/>
                  <a:ext cx="44" cy="2"/>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64" name="Rectangle 3226"/>
                <p:cNvSpPr>
                  <a:spLocks noChangeArrowheads="1"/>
                </p:cNvSpPr>
                <p:nvPr/>
              </p:nvSpPr>
              <p:spPr bwMode="auto">
                <a:xfrm>
                  <a:off x="3030" y="3247"/>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65" name="Rectangle 3227"/>
                <p:cNvSpPr>
                  <a:spLocks noChangeArrowheads="1"/>
                </p:cNvSpPr>
                <p:nvPr/>
              </p:nvSpPr>
              <p:spPr bwMode="auto">
                <a:xfrm>
                  <a:off x="3030" y="3247"/>
                  <a:ext cx="44"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66" name="Rectangle 3228"/>
                <p:cNvSpPr>
                  <a:spLocks noChangeArrowheads="1"/>
                </p:cNvSpPr>
                <p:nvPr/>
              </p:nvSpPr>
              <p:spPr bwMode="auto">
                <a:xfrm>
                  <a:off x="3029" y="3248"/>
                  <a:ext cx="45" cy="1"/>
                </a:xfrm>
                <a:prstGeom prst="rect">
                  <a:avLst/>
                </a:prstGeom>
                <a:solidFill>
                  <a:srgbClr val="4D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5167" name="Freeform 3229"/>
                <p:cNvSpPr>
                  <a:spLocks/>
                </p:cNvSpPr>
                <p:nvPr/>
              </p:nvSpPr>
              <p:spPr bwMode="auto">
                <a:xfrm>
                  <a:off x="3846" y="3233"/>
                  <a:ext cx="372" cy="86"/>
                </a:xfrm>
                <a:custGeom>
                  <a:avLst/>
                  <a:gdLst>
                    <a:gd name="T0" fmla="*/ 55 w 744"/>
                    <a:gd name="T1" fmla="*/ 0 h 172"/>
                    <a:gd name="T2" fmla="*/ 76 w 744"/>
                    <a:gd name="T3" fmla="*/ 5 h 172"/>
                    <a:gd name="T4" fmla="*/ 104 w 744"/>
                    <a:gd name="T5" fmla="*/ 11 h 172"/>
                    <a:gd name="T6" fmla="*/ 139 w 744"/>
                    <a:gd name="T7" fmla="*/ 18 h 172"/>
                    <a:gd name="T8" fmla="*/ 176 w 744"/>
                    <a:gd name="T9" fmla="*/ 26 h 172"/>
                    <a:gd name="T10" fmla="*/ 219 w 744"/>
                    <a:gd name="T11" fmla="*/ 36 h 172"/>
                    <a:gd name="T12" fmla="*/ 265 w 744"/>
                    <a:gd name="T13" fmla="*/ 46 h 172"/>
                    <a:gd name="T14" fmla="*/ 364 w 744"/>
                    <a:gd name="T15" fmla="*/ 69 h 172"/>
                    <a:gd name="T16" fmla="*/ 464 w 744"/>
                    <a:gd name="T17" fmla="*/ 92 h 172"/>
                    <a:gd name="T18" fmla="*/ 560 w 744"/>
                    <a:gd name="T19" fmla="*/ 116 h 172"/>
                    <a:gd name="T20" fmla="*/ 606 w 744"/>
                    <a:gd name="T21" fmla="*/ 128 h 172"/>
                    <a:gd name="T22" fmla="*/ 647 w 744"/>
                    <a:gd name="T23" fmla="*/ 137 h 172"/>
                    <a:gd name="T24" fmla="*/ 683 w 744"/>
                    <a:gd name="T25" fmla="*/ 149 h 172"/>
                    <a:gd name="T26" fmla="*/ 716 w 744"/>
                    <a:gd name="T27" fmla="*/ 159 h 172"/>
                    <a:gd name="T28" fmla="*/ 732 w 744"/>
                    <a:gd name="T29" fmla="*/ 165 h 172"/>
                    <a:gd name="T30" fmla="*/ 742 w 744"/>
                    <a:gd name="T31" fmla="*/ 169 h 172"/>
                    <a:gd name="T32" fmla="*/ 744 w 744"/>
                    <a:gd name="T33" fmla="*/ 172 h 172"/>
                    <a:gd name="T34" fmla="*/ 731 w 744"/>
                    <a:gd name="T35" fmla="*/ 172 h 172"/>
                    <a:gd name="T36" fmla="*/ 718 w 744"/>
                    <a:gd name="T37" fmla="*/ 169 h 172"/>
                    <a:gd name="T38" fmla="*/ 700 w 744"/>
                    <a:gd name="T39" fmla="*/ 167 h 172"/>
                    <a:gd name="T40" fmla="*/ 677 w 744"/>
                    <a:gd name="T41" fmla="*/ 162 h 172"/>
                    <a:gd name="T42" fmla="*/ 652 w 744"/>
                    <a:gd name="T43" fmla="*/ 157 h 172"/>
                    <a:gd name="T44" fmla="*/ 624 w 744"/>
                    <a:gd name="T45" fmla="*/ 152 h 172"/>
                    <a:gd name="T46" fmla="*/ 566 w 744"/>
                    <a:gd name="T47" fmla="*/ 141 h 172"/>
                    <a:gd name="T48" fmla="*/ 505 w 744"/>
                    <a:gd name="T49" fmla="*/ 129 h 172"/>
                    <a:gd name="T50" fmla="*/ 448 w 744"/>
                    <a:gd name="T51" fmla="*/ 118 h 172"/>
                    <a:gd name="T52" fmla="*/ 397 w 744"/>
                    <a:gd name="T53" fmla="*/ 108 h 172"/>
                    <a:gd name="T54" fmla="*/ 349 w 744"/>
                    <a:gd name="T55" fmla="*/ 100 h 172"/>
                    <a:gd name="T56" fmla="*/ 254 w 744"/>
                    <a:gd name="T57" fmla="*/ 85 h 172"/>
                    <a:gd name="T58" fmla="*/ 204 w 744"/>
                    <a:gd name="T59" fmla="*/ 77 h 172"/>
                    <a:gd name="T60" fmla="*/ 148 w 744"/>
                    <a:gd name="T61" fmla="*/ 69 h 172"/>
                    <a:gd name="T62" fmla="*/ 88 w 744"/>
                    <a:gd name="T63" fmla="*/ 60 h 172"/>
                    <a:gd name="T64" fmla="*/ 19 w 744"/>
                    <a:gd name="T65" fmla="*/ 51 h 172"/>
                    <a:gd name="T66" fmla="*/ 17 w 744"/>
                    <a:gd name="T67" fmla="*/ 51 h 172"/>
                    <a:gd name="T68" fmla="*/ 14 w 744"/>
                    <a:gd name="T69" fmla="*/ 49 h 172"/>
                    <a:gd name="T70" fmla="*/ 4 w 744"/>
                    <a:gd name="T71" fmla="*/ 46 h 172"/>
                    <a:gd name="T72" fmla="*/ 0 w 744"/>
                    <a:gd name="T73" fmla="*/ 42 h 172"/>
                    <a:gd name="T74" fmla="*/ 0 w 744"/>
                    <a:gd name="T75" fmla="*/ 39 h 172"/>
                    <a:gd name="T76" fmla="*/ 4 w 744"/>
                    <a:gd name="T77" fmla="*/ 36 h 172"/>
                    <a:gd name="T78" fmla="*/ 12 w 744"/>
                    <a:gd name="T79" fmla="*/ 33 h 172"/>
                    <a:gd name="T80" fmla="*/ 30 w 744"/>
                    <a:gd name="T81" fmla="*/ 23 h 172"/>
                    <a:gd name="T82" fmla="*/ 42 w 744"/>
                    <a:gd name="T83" fmla="*/ 13 h 172"/>
                    <a:gd name="T84" fmla="*/ 48 w 744"/>
                    <a:gd name="T85" fmla="*/ 5 h 172"/>
                    <a:gd name="T86" fmla="*/ 50 w 744"/>
                    <a:gd name="T87" fmla="*/ 1 h 172"/>
                    <a:gd name="T88" fmla="*/ 55 w 744"/>
                    <a:gd name="T89" fmla="*/ 0 h 1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744"/>
                    <a:gd name="T136" fmla="*/ 0 h 172"/>
                    <a:gd name="T137" fmla="*/ 744 w 744"/>
                    <a:gd name="T138" fmla="*/ 172 h 17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744" h="172">
                      <a:moveTo>
                        <a:pt x="55" y="0"/>
                      </a:moveTo>
                      <a:lnTo>
                        <a:pt x="76" y="5"/>
                      </a:lnTo>
                      <a:lnTo>
                        <a:pt x="104" y="11"/>
                      </a:lnTo>
                      <a:lnTo>
                        <a:pt x="139" y="18"/>
                      </a:lnTo>
                      <a:lnTo>
                        <a:pt x="176" y="26"/>
                      </a:lnTo>
                      <a:lnTo>
                        <a:pt x="219" y="36"/>
                      </a:lnTo>
                      <a:lnTo>
                        <a:pt x="265" y="46"/>
                      </a:lnTo>
                      <a:lnTo>
                        <a:pt x="364" y="69"/>
                      </a:lnTo>
                      <a:lnTo>
                        <a:pt x="464" y="92"/>
                      </a:lnTo>
                      <a:lnTo>
                        <a:pt x="560" y="116"/>
                      </a:lnTo>
                      <a:lnTo>
                        <a:pt x="606" y="128"/>
                      </a:lnTo>
                      <a:lnTo>
                        <a:pt x="647" y="137"/>
                      </a:lnTo>
                      <a:lnTo>
                        <a:pt x="683" y="149"/>
                      </a:lnTo>
                      <a:lnTo>
                        <a:pt x="716" y="159"/>
                      </a:lnTo>
                      <a:lnTo>
                        <a:pt x="732" y="165"/>
                      </a:lnTo>
                      <a:lnTo>
                        <a:pt x="742" y="169"/>
                      </a:lnTo>
                      <a:lnTo>
                        <a:pt x="744" y="172"/>
                      </a:lnTo>
                      <a:lnTo>
                        <a:pt x="731" y="172"/>
                      </a:lnTo>
                      <a:lnTo>
                        <a:pt x="718" y="169"/>
                      </a:lnTo>
                      <a:lnTo>
                        <a:pt x="700" y="167"/>
                      </a:lnTo>
                      <a:lnTo>
                        <a:pt x="677" y="162"/>
                      </a:lnTo>
                      <a:lnTo>
                        <a:pt x="652" y="157"/>
                      </a:lnTo>
                      <a:lnTo>
                        <a:pt x="624" y="152"/>
                      </a:lnTo>
                      <a:lnTo>
                        <a:pt x="566" y="141"/>
                      </a:lnTo>
                      <a:lnTo>
                        <a:pt x="505" y="129"/>
                      </a:lnTo>
                      <a:lnTo>
                        <a:pt x="448" y="118"/>
                      </a:lnTo>
                      <a:lnTo>
                        <a:pt x="397" y="108"/>
                      </a:lnTo>
                      <a:lnTo>
                        <a:pt x="349" y="100"/>
                      </a:lnTo>
                      <a:lnTo>
                        <a:pt x="254" y="85"/>
                      </a:lnTo>
                      <a:lnTo>
                        <a:pt x="204" y="77"/>
                      </a:lnTo>
                      <a:lnTo>
                        <a:pt x="148" y="69"/>
                      </a:lnTo>
                      <a:lnTo>
                        <a:pt x="88" y="60"/>
                      </a:lnTo>
                      <a:lnTo>
                        <a:pt x="19" y="51"/>
                      </a:lnTo>
                      <a:lnTo>
                        <a:pt x="17" y="51"/>
                      </a:lnTo>
                      <a:lnTo>
                        <a:pt x="14" y="49"/>
                      </a:lnTo>
                      <a:lnTo>
                        <a:pt x="4" y="46"/>
                      </a:lnTo>
                      <a:lnTo>
                        <a:pt x="0" y="42"/>
                      </a:lnTo>
                      <a:lnTo>
                        <a:pt x="0" y="39"/>
                      </a:lnTo>
                      <a:lnTo>
                        <a:pt x="4" y="36"/>
                      </a:lnTo>
                      <a:lnTo>
                        <a:pt x="12" y="33"/>
                      </a:lnTo>
                      <a:lnTo>
                        <a:pt x="30" y="23"/>
                      </a:lnTo>
                      <a:lnTo>
                        <a:pt x="42" y="13"/>
                      </a:lnTo>
                      <a:lnTo>
                        <a:pt x="48" y="5"/>
                      </a:lnTo>
                      <a:lnTo>
                        <a:pt x="50" y="1"/>
                      </a:lnTo>
                      <a:lnTo>
                        <a:pt x="55" y="0"/>
                      </a:lnTo>
                      <a:close/>
                    </a:path>
                  </a:pathLst>
                </a:custGeom>
                <a:solidFill>
                  <a:srgbClr val="00AB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vi-VN"/>
                </a:p>
              </p:txBody>
            </p:sp>
          </p:grpSp>
        </p:grpSp>
        <p:sp>
          <p:nvSpPr>
            <p:cNvPr id="35998" name="AutoShape 3230"/>
            <p:cNvSpPr>
              <a:spLocks noChangeArrowheads="1"/>
            </p:cNvSpPr>
            <p:nvPr/>
          </p:nvSpPr>
          <p:spPr bwMode="auto">
            <a:xfrm flipV="1">
              <a:off x="2508" y="2388"/>
              <a:ext cx="192" cy="144"/>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gradFill rotWithShape="1">
              <a:gsLst>
                <a:gs pos="0">
                  <a:schemeClr val="bg1"/>
                </a:gs>
                <a:gs pos="100000">
                  <a:schemeClr val="bg1">
                    <a:gamma/>
                    <a:shade val="46275"/>
                    <a:invGamma/>
                  </a:schemeClr>
                </a:gs>
              </a:gsLst>
              <a:lin ang="5400000" scaled="1"/>
            </a:gradFill>
            <a:ln w="9525">
              <a:noFill/>
              <a:miter lim="800000"/>
              <a:headEnd/>
              <a:tailEnd/>
            </a:ln>
            <a:effectLst/>
          </p:spPr>
          <p:txBody>
            <a:bodyPr wrap="none" anchor="ctr"/>
            <a:lstStyle/>
            <a:p>
              <a:pPr>
                <a:defRPr/>
              </a:pPr>
              <a:endParaRPr lang="en-US">
                <a:latin typeface="Arial" charset="0"/>
              </a:endParaRPr>
            </a:p>
          </p:txBody>
        </p:sp>
      </p:grpSp>
      <p:sp>
        <p:nvSpPr>
          <p:cNvPr id="5127" name="Text Box 3231"/>
          <p:cNvSpPr txBox="1">
            <a:spLocks noChangeArrowheads="1"/>
          </p:cNvSpPr>
          <p:nvPr/>
        </p:nvSpPr>
        <p:spPr bwMode="auto">
          <a:xfrm>
            <a:off x="1812926" y="192088"/>
            <a:ext cx="2790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vi-VN" sz="2400" dirty="0">
                <a:solidFill>
                  <a:schemeClr val="bg1"/>
                </a:solidFill>
              </a:rPr>
              <a:t>TIẾT 27 - TUẦN 14</a:t>
            </a:r>
          </a:p>
        </p:txBody>
      </p:sp>
      <p:sp>
        <p:nvSpPr>
          <p:cNvPr id="5128" name="Text Box 6460"/>
          <p:cNvSpPr txBox="1">
            <a:spLocks noChangeArrowheads="1"/>
          </p:cNvSpPr>
          <p:nvPr/>
        </p:nvSpPr>
        <p:spPr bwMode="auto">
          <a:xfrm>
            <a:off x="146145" y="489864"/>
            <a:ext cx="1151870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vi-VN" sz="2000" b="1" dirty="0">
                <a:solidFill>
                  <a:srgbClr val="0000FF"/>
                </a:solidFill>
              </a:rPr>
              <a:t>	</a:t>
            </a:r>
            <a:r>
              <a:rPr lang="en-US" altLang="vi-VN" sz="2000" b="1" i="1" dirty="0" smtClean="0">
                <a:solidFill>
                  <a:srgbClr val="0000FF"/>
                </a:solidFill>
                <a:latin typeface="Times New Roman" panose="02020603050405020304" pitchFamily="18" charset="0"/>
              </a:rPr>
              <a:t>Một </a:t>
            </a:r>
            <a:r>
              <a:rPr lang="en-US" altLang="vi-VN" sz="2000" b="1" i="1" dirty="0">
                <a:solidFill>
                  <a:srgbClr val="0000FF"/>
                </a:solidFill>
                <a:latin typeface="Times New Roman" panose="02020603050405020304" pitchFamily="18" charset="0"/>
              </a:rPr>
              <a:t>nam châm điện mạnh có thể hút được một xe tải nặng hàng chục tấn, trong khi đó chưa có một nam châm vĩnh cửu nào có được lực hút mạnh như thế. Vậy nam châm điện được tạo ra như thế nào và có gì lợi hơn so với nam châm vĩnh cửu?</a:t>
            </a:r>
            <a:endParaRPr lang="en-US" altLang="vi-VN" sz="2000" b="1" dirty="0">
              <a:solidFill>
                <a:srgbClr val="0000FF"/>
              </a:solidFill>
              <a:latin typeface="Times New Roman" panose="02020603050405020304" pitchFamily="18" charset="0"/>
            </a:endParaRPr>
          </a:p>
        </p:txBody>
      </p:sp>
      <p:sp>
        <p:nvSpPr>
          <p:cNvPr id="3233" name="Rectangle 2"/>
          <p:cNvSpPr txBox="1">
            <a:spLocks noChangeArrowheads="1"/>
          </p:cNvSpPr>
          <p:nvPr/>
        </p:nvSpPr>
        <p:spPr>
          <a:xfrm>
            <a:off x="3656337" y="6477"/>
            <a:ext cx="4400550" cy="514350"/>
          </a:xfrm>
          <a:prstGeom prst="roundRect">
            <a:avLst/>
          </a:prstGeom>
          <a:solidFill>
            <a:srgbClr val="92D050"/>
          </a:solidFill>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vi-VN" sz="2700" b="1" dirty="0" smtClean="0">
                <a:solidFill>
                  <a:srgbClr val="FF33CC"/>
                </a:solidFill>
                <a:latin typeface="Times New Roman" panose="02020603050405020304" pitchFamily="18" charset="0"/>
              </a:rPr>
              <a:t>ĐẶT VẤN ĐỀ</a:t>
            </a:r>
            <a:endParaRPr lang="en-US" altLang="vi-VN" sz="2700" b="1" dirty="0">
              <a:solidFill>
                <a:schemeClr val="bg1"/>
              </a:solidFill>
              <a:latin typeface=".VnTimeH" panose="020B7200000000000000" pitchFamily="34" charset="0"/>
            </a:endParaRPr>
          </a:p>
        </p:txBody>
      </p:sp>
    </p:spTree>
    <p:extLst>
      <p:ext uri="{BB962C8B-B14F-4D97-AF65-F5344CB8AC3E}">
        <p14:creationId xmlns:p14="http://schemas.microsoft.com/office/powerpoint/2010/main" val="2536604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repeatCount="indefinite" autoRev="1" fill="hold" nodeType="clickEffect">
                                  <p:stCondLst>
                                    <p:cond delay="0"/>
                                  </p:stCondLst>
                                  <p:endCondLst>
                                    <p:cond evt="onNext" delay="0">
                                      <p:tgtEl>
                                        <p:sldTgt/>
                                      </p:tgtEl>
                                    </p:cond>
                                  </p:endCondLst>
                                  <p:childTnLst>
                                    <p:animRot by="-10800000">
                                      <p:cBhvr>
                                        <p:cTn id="6" dur="5000" fill="hold"/>
                                        <p:tgtEl>
                                          <p:spTgt spid="2"/>
                                        </p:tgtEl>
                                        <p:attrNameLst>
                                          <p:attrName>r</p:attrName>
                                        </p:attrNameLst>
                                      </p:cBhvr>
                                    </p:animRot>
                                  </p:childTnLst>
                                </p:cTn>
                              </p:par>
                              <p:par>
                                <p:cTn id="7" presetID="0" presetClass="path" presetSubtype="0" repeatCount="indefinite" accel="50000" decel="50000" autoRev="1" fill="hold" nodeType="withEffect">
                                  <p:stCondLst>
                                    <p:cond delay="0"/>
                                  </p:stCondLst>
                                  <p:endCondLst>
                                    <p:cond evt="onNext" delay="0">
                                      <p:tgtEl>
                                        <p:sldTgt/>
                                      </p:tgtEl>
                                    </p:cond>
                                  </p:endCondLst>
                                  <p:childTnLst>
                                    <p:animMotion origin="layout" path="M -6.66667E-6 1.11111E-6 L -6.66667E-6 -0.15555 " pathEditMode="relative" ptsTypes="AA">
                                      <p:cBhvr>
                                        <p:cTn id="8" dur="5000" fill="hold"/>
                                        <p:tgtEl>
                                          <p:spTgt spid="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O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536" y="0"/>
            <a:ext cx="1199638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 Box 6"/>
          <p:cNvSpPr txBox="1">
            <a:spLocks noChangeArrowheads="1"/>
          </p:cNvSpPr>
          <p:nvPr/>
        </p:nvSpPr>
        <p:spPr bwMode="auto">
          <a:xfrm>
            <a:off x="4903788" y="1219201"/>
            <a:ext cx="2563812" cy="823913"/>
          </a:xfrm>
          <a:prstGeom prst="rect">
            <a:avLst/>
          </a:prstGeom>
          <a:noFill/>
          <a:ln w="9525">
            <a:noFill/>
            <a:miter lim="800000"/>
            <a:headEnd/>
            <a:tailEnd/>
          </a:ln>
          <a:effectLst/>
        </p:spPr>
        <p:txBody>
          <a:bodyPr>
            <a:spAutoFit/>
          </a:bodyPr>
          <a:lstStyle/>
          <a:p>
            <a:pPr algn="l">
              <a:spcBef>
                <a:spcPct val="50000"/>
              </a:spcBef>
              <a:defRPr/>
            </a:pPr>
            <a:r>
              <a:rPr lang="en-US" sz="4800" b="1" i="1" dirty="0" smtClean="0">
                <a:solidFill>
                  <a:srgbClr val="0000FF"/>
                </a:solidFill>
                <a:effectLst>
                  <a:outerShdw blurRad="38100" dist="38100" dir="2700000" algn="tl">
                    <a:srgbClr val="C0C0C0"/>
                  </a:outerShdw>
                </a:effectLst>
                <a:latin typeface="Arial" charset="0"/>
                <a:cs typeface="Arial" charset="0"/>
              </a:rPr>
              <a:t>Tiết 25:</a:t>
            </a:r>
            <a:endParaRPr lang="en-US" sz="4800" b="1" i="1" dirty="0">
              <a:solidFill>
                <a:srgbClr val="0000FF"/>
              </a:solidFill>
              <a:effectLst>
                <a:outerShdw blurRad="38100" dist="38100" dir="2700000" algn="tl">
                  <a:srgbClr val="C0C0C0"/>
                </a:outerShdw>
              </a:effectLst>
              <a:latin typeface="Arial" charset="0"/>
              <a:cs typeface="Arial" charset="0"/>
            </a:endParaRPr>
          </a:p>
        </p:txBody>
      </p:sp>
      <p:sp>
        <p:nvSpPr>
          <p:cNvPr id="3079" name="Text Box 7"/>
          <p:cNvSpPr txBox="1">
            <a:spLocks noChangeArrowheads="1"/>
          </p:cNvSpPr>
          <p:nvPr/>
        </p:nvSpPr>
        <p:spPr bwMode="auto">
          <a:xfrm>
            <a:off x="1828800" y="2362200"/>
            <a:ext cx="8534400" cy="1446550"/>
          </a:xfrm>
          <a:prstGeom prst="rect">
            <a:avLst/>
          </a:prstGeom>
          <a:noFill/>
          <a:ln w="9525">
            <a:noFill/>
            <a:miter lim="800000"/>
            <a:headEnd/>
            <a:tailEnd/>
          </a:ln>
          <a:effectLst/>
        </p:spPr>
        <p:txBody>
          <a:bodyPr>
            <a:spAutoFit/>
          </a:bodyPr>
          <a:lstStyle/>
          <a:p>
            <a:pPr algn="ctr">
              <a:spcBef>
                <a:spcPct val="50000"/>
              </a:spcBef>
              <a:defRPr/>
            </a:pPr>
            <a:r>
              <a:rPr lang="en-US" sz="4400" b="1" dirty="0">
                <a:solidFill>
                  <a:srgbClr val="800000"/>
                </a:solidFill>
                <a:effectLst>
                  <a:outerShdw blurRad="38100" dist="38100" dir="2700000" algn="tl">
                    <a:srgbClr val="C0C0C0"/>
                  </a:outerShdw>
                </a:effectLst>
                <a:latin typeface="Arial" charset="0"/>
                <a:cs typeface="Arial" charset="0"/>
              </a:rPr>
              <a:t>SỰ NHIỄM TỪ CỦA SẮT, THÉP NAM CHÂM ĐIỆN</a:t>
            </a:r>
            <a:endParaRPr lang="en-US" sz="4400" b="1" i="1" dirty="0">
              <a:solidFill>
                <a:srgbClr val="800000"/>
              </a:solidFill>
              <a:effectLst>
                <a:outerShdw blurRad="38100" dist="38100" dir="2700000" algn="tl">
                  <a:srgbClr val="C0C0C0"/>
                </a:outerShdw>
              </a:effectLst>
              <a:latin typeface="Arial" charset="0"/>
              <a:cs typeface="Arial" charset="0"/>
            </a:endParaRPr>
          </a:p>
        </p:txBody>
      </p:sp>
    </p:spTree>
    <p:extLst>
      <p:ext uri="{BB962C8B-B14F-4D97-AF65-F5344CB8AC3E}">
        <p14:creationId xmlns:p14="http://schemas.microsoft.com/office/powerpoint/2010/main" val="996181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3" name="Text Box 7"/>
          <p:cNvSpPr txBox="1">
            <a:spLocks noChangeArrowheads="1"/>
          </p:cNvSpPr>
          <p:nvPr/>
        </p:nvSpPr>
        <p:spPr bwMode="auto">
          <a:xfrm>
            <a:off x="1542760" y="5391438"/>
            <a:ext cx="5105400" cy="707886"/>
          </a:xfrm>
          <a:prstGeom prst="rect">
            <a:avLst/>
          </a:prstGeom>
          <a:noFill/>
          <a:ln>
            <a:noFill/>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i="1" dirty="0" smtClean="0">
                <a:solidFill>
                  <a:srgbClr val="0000FF"/>
                </a:solidFill>
              </a:rPr>
              <a:t>Lõi </a:t>
            </a:r>
            <a:r>
              <a:rPr lang="en-US" altLang="vi-VN" sz="2000" i="1" dirty="0">
                <a:solidFill>
                  <a:srgbClr val="0000FF"/>
                </a:solidFill>
              </a:rPr>
              <a:t>sắt (hoặc lõi thép) làm tăng tác dụng từ của ống dây có dòng điện chạy qua.</a:t>
            </a:r>
          </a:p>
        </p:txBody>
      </p:sp>
      <p:sp>
        <p:nvSpPr>
          <p:cNvPr id="9224" name="Line 8"/>
          <p:cNvSpPr>
            <a:spLocks noChangeShapeType="1"/>
          </p:cNvSpPr>
          <p:nvPr/>
        </p:nvSpPr>
        <p:spPr bwMode="auto">
          <a:xfrm flipH="1">
            <a:off x="10199678" y="3533776"/>
            <a:ext cx="155575" cy="854075"/>
          </a:xfrm>
          <a:prstGeom prst="line">
            <a:avLst/>
          </a:prstGeom>
          <a:noFill/>
          <a:ln w="9525">
            <a:solidFill>
              <a:srgbClr val="FF0000"/>
            </a:solidFill>
            <a:prstDash val="dash"/>
            <a:round/>
            <a:headEnd/>
            <a:tailEnd/>
          </a:ln>
          <a:extLst>
            <a:ext uri="{909E8E84-426E-40DD-AFC4-6F175D3DCCD1}">
              <a14:hiddenFill xmlns:a14="http://schemas.microsoft.com/office/drawing/2010/main">
                <a:noFill/>
              </a14:hiddenFill>
            </a:ext>
          </a:extLst>
        </p:spPr>
        <p:txBody>
          <a:bodyPr/>
          <a:lstStyle/>
          <a:p>
            <a:endParaRPr lang="vi-VN"/>
          </a:p>
        </p:txBody>
      </p:sp>
      <p:sp>
        <p:nvSpPr>
          <p:cNvPr id="9225" name="Line 9"/>
          <p:cNvSpPr>
            <a:spLocks noChangeShapeType="1"/>
          </p:cNvSpPr>
          <p:nvPr/>
        </p:nvSpPr>
        <p:spPr bwMode="auto">
          <a:xfrm>
            <a:off x="9571027" y="3748089"/>
            <a:ext cx="622300" cy="625475"/>
          </a:xfrm>
          <a:prstGeom prst="line">
            <a:avLst/>
          </a:prstGeom>
          <a:noFill/>
          <a:ln w="9525">
            <a:solidFill>
              <a:srgbClr val="00FF00"/>
            </a:solidFill>
            <a:prstDash val="dash"/>
            <a:round/>
            <a:headEnd/>
            <a:tailEnd/>
          </a:ln>
          <a:extLst>
            <a:ext uri="{909E8E84-426E-40DD-AFC4-6F175D3DCCD1}">
              <a14:hiddenFill xmlns:a14="http://schemas.microsoft.com/office/drawing/2010/main">
                <a:noFill/>
              </a14:hiddenFill>
            </a:ext>
          </a:extLst>
        </p:spPr>
        <p:txBody>
          <a:bodyPr/>
          <a:lstStyle/>
          <a:p>
            <a:endParaRPr lang="vi-VN"/>
          </a:p>
        </p:txBody>
      </p:sp>
      <p:sp>
        <p:nvSpPr>
          <p:cNvPr id="9226" name="Line 10"/>
          <p:cNvSpPr>
            <a:spLocks noChangeShapeType="1"/>
          </p:cNvSpPr>
          <p:nvPr/>
        </p:nvSpPr>
        <p:spPr bwMode="auto">
          <a:xfrm flipH="1">
            <a:off x="9302740" y="4375150"/>
            <a:ext cx="885825" cy="1588"/>
          </a:xfrm>
          <a:prstGeom prst="line">
            <a:avLst/>
          </a:prstGeom>
          <a:noFill/>
          <a:ln w="9525">
            <a:solidFill>
              <a:srgbClr val="FF00FF"/>
            </a:solidFill>
            <a:prstDash val="dash"/>
            <a:round/>
            <a:headEnd/>
            <a:tailEnd/>
          </a:ln>
          <a:extLst>
            <a:ext uri="{909E8E84-426E-40DD-AFC4-6F175D3DCCD1}">
              <a14:hiddenFill xmlns:a14="http://schemas.microsoft.com/office/drawing/2010/main">
                <a:noFill/>
              </a14:hiddenFill>
            </a:ext>
          </a:extLst>
        </p:spPr>
        <p:txBody>
          <a:bodyPr/>
          <a:lstStyle/>
          <a:p>
            <a:endParaRPr lang="vi-VN"/>
          </a:p>
        </p:txBody>
      </p:sp>
      <p:sp>
        <p:nvSpPr>
          <p:cNvPr id="9227" name="AutoShape 11"/>
          <p:cNvSpPr>
            <a:spLocks noChangeArrowheads="1"/>
          </p:cNvSpPr>
          <p:nvPr/>
        </p:nvSpPr>
        <p:spPr bwMode="auto">
          <a:xfrm>
            <a:off x="10021877" y="4518025"/>
            <a:ext cx="355600" cy="165100"/>
          </a:xfrm>
          <a:prstGeom prst="can">
            <a:avLst>
              <a:gd name="adj" fmla="val 50000"/>
            </a:avLst>
          </a:prstGeom>
          <a:gradFill rotWithShape="1">
            <a:gsLst>
              <a:gs pos="0">
                <a:schemeClr val="accent1">
                  <a:gamma/>
                  <a:shade val="46275"/>
                  <a:invGamma/>
                </a:schemeClr>
              </a:gs>
              <a:gs pos="100000">
                <a:schemeClr val="accent1"/>
              </a:gs>
            </a:gsLst>
            <a:lin ang="0" scaled="1"/>
          </a:gradFill>
          <a:ln w="9525">
            <a:solidFill>
              <a:schemeClr val="tx1"/>
            </a:solidFill>
            <a:round/>
            <a:headEnd/>
            <a:tailEnd/>
          </a:ln>
          <a:effectLst/>
        </p:spPr>
        <p:txBody>
          <a:bodyPr wrap="none" anchor="ctr"/>
          <a:lstStyle/>
          <a:p>
            <a:pPr>
              <a:defRPr/>
            </a:pPr>
            <a:endParaRPr lang="en-US">
              <a:latin typeface="Arial" charset="0"/>
            </a:endParaRPr>
          </a:p>
        </p:txBody>
      </p:sp>
      <p:sp>
        <p:nvSpPr>
          <p:cNvPr id="9228" name="Line 12"/>
          <p:cNvSpPr>
            <a:spLocks noChangeShapeType="1"/>
          </p:cNvSpPr>
          <p:nvPr/>
        </p:nvSpPr>
        <p:spPr bwMode="auto">
          <a:xfrm flipH="1">
            <a:off x="9526578" y="3724276"/>
            <a:ext cx="1355725" cy="129222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vi-VN"/>
          </a:p>
        </p:txBody>
      </p:sp>
      <p:sp>
        <p:nvSpPr>
          <p:cNvPr id="9229" name="Freeform 13"/>
          <p:cNvSpPr>
            <a:spLocks/>
          </p:cNvSpPr>
          <p:nvPr/>
        </p:nvSpPr>
        <p:spPr bwMode="auto">
          <a:xfrm>
            <a:off x="8315314" y="3892550"/>
            <a:ext cx="438150" cy="825500"/>
          </a:xfrm>
          <a:custGeom>
            <a:avLst/>
            <a:gdLst/>
            <a:ahLst/>
            <a:cxnLst>
              <a:cxn ang="0">
                <a:pos x="0" y="334"/>
              </a:cxn>
              <a:cxn ang="0">
                <a:pos x="0" y="1004"/>
              </a:cxn>
              <a:cxn ang="0">
                <a:pos x="526" y="669"/>
              </a:cxn>
              <a:cxn ang="0">
                <a:pos x="526" y="0"/>
              </a:cxn>
              <a:cxn ang="0">
                <a:pos x="0" y="334"/>
              </a:cxn>
            </a:cxnLst>
            <a:rect l="0" t="0" r="r" b="b"/>
            <a:pathLst>
              <a:path w="526" h="1004">
                <a:moveTo>
                  <a:pt x="0" y="334"/>
                </a:moveTo>
                <a:lnTo>
                  <a:pt x="0" y="1004"/>
                </a:lnTo>
                <a:lnTo>
                  <a:pt x="526" y="669"/>
                </a:lnTo>
                <a:lnTo>
                  <a:pt x="526" y="0"/>
                </a:lnTo>
                <a:lnTo>
                  <a:pt x="0" y="334"/>
                </a:lnTo>
                <a:close/>
              </a:path>
            </a:pathLst>
          </a:custGeom>
          <a:gradFill rotWithShape="1">
            <a:gsLst>
              <a:gs pos="0">
                <a:schemeClr val="accent1">
                  <a:gamma/>
                  <a:shade val="46275"/>
                  <a:invGamma/>
                </a:schemeClr>
              </a:gs>
              <a:gs pos="100000">
                <a:schemeClr val="accent1"/>
              </a:gs>
            </a:gsLst>
            <a:lin ang="18900000" scaled="1"/>
          </a:gradFill>
          <a:ln w="12700">
            <a:solidFill>
              <a:schemeClr val="tx1"/>
            </a:solidFill>
            <a:round/>
            <a:headEnd/>
            <a:tailEnd/>
          </a:ln>
          <a:effectLst/>
        </p:spPr>
        <p:txBody>
          <a:bodyPr/>
          <a:lstStyle/>
          <a:p>
            <a:pPr>
              <a:defRPr/>
            </a:pPr>
            <a:endParaRPr lang="en-US">
              <a:latin typeface="Arial" charset="0"/>
            </a:endParaRPr>
          </a:p>
        </p:txBody>
      </p:sp>
      <p:sp>
        <p:nvSpPr>
          <p:cNvPr id="9230" name="Freeform 14"/>
          <p:cNvSpPr>
            <a:spLocks/>
          </p:cNvSpPr>
          <p:nvPr/>
        </p:nvSpPr>
        <p:spPr bwMode="auto">
          <a:xfrm>
            <a:off x="8315314" y="4383089"/>
            <a:ext cx="438150" cy="333375"/>
          </a:xfrm>
          <a:custGeom>
            <a:avLst/>
            <a:gdLst/>
            <a:ahLst/>
            <a:cxnLst>
              <a:cxn ang="0">
                <a:pos x="0" y="210"/>
              </a:cxn>
              <a:cxn ang="0">
                <a:pos x="66" y="98"/>
              </a:cxn>
              <a:cxn ang="0">
                <a:pos x="225" y="0"/>
              </a:cxn>
              <a:cxn ang="0">
                <a:pos x="276" y="38"/>
              </a:cxn>
              <a:cxn ang="0">
                <a:pos x="0" y="210"/>
              </a:cxn>
            </a:cxnLst>
            <a:rect l="0" t="0" r="r" b="b"/>
            <a:pathLst>
              <a:path w="276" h="210">
                <a:moveTo>
                  <a:pt x="0" y="210"/>
                </a:moveTo>
                <a:lnTo>
                  <a:pt x="66" y="98"/>
                </a:lnTo>
                <a:lnTo>
                  <a:pt x="225" y="0"/>
                </a:lnTo>
                <a:lnTo>
                  <a:pt x="276" y="38"/>
                </a:lnTo>
                <a:lnTo>
                  <a:pt x="0" y="210"/>
                </a:lnTo>
                <a:close/>
              </a:path>
            </a:pathLst>
          </a:custGeom>
          <a:gradFill rotWithShape="1">
            <a:gsLst>
              <a:gs pos="0">
                <a:schemeClr val="accent1"/>
              </a:gs>
              <a:gs pos="100000">
                <a:schemeClr val="accent1">
                  <a:gamma/>
                  <a:shade val="46275"/>
                  <a:invGamma/>
                </a:schemeClr>
              </a:gs>
            </a:gsLst>
            <a:lin ang="5400000" scaled="1"/>
          </a:gradFill>
          <a:ln w="12700">
            <a:solidFill>
              <a:schemeClr val="tx1"/>
            </a:solidFill>
            <a:round/>
            <a:headEnd/>
            <a:tailEnd/>
          </a:ln>
          <a:effectLst/>
        </p:spPr>
        <p:txBody>
          <a:bodyPr/>
          <a:lstStyle/>
          <a:p>
            <a:pPr>
              <a:defRPr/>
            </a:pPr>
            <a:endParaRPr lang="en-US">
              <a:latin typeface="Arial" charset="0"/>
            </a:endParaRPr>
          </a:p>
        </p:txBody>
      </p:sp>
      <p:sp>
        <p:nvSpPr>
          <p:cNvPr id="9231" name="Freeform 15"/>
          <p:cNvSpPr>
            <a:spLocks/>
          </p:cNvSpPr>
          <p:nvPr/>
        </p:nvSpPr>
        <p:spPr bwMode="auto">
          <a:xfrm>
            <a:off x="8418503" y="4070351"/>
            <a:ext cx="250825" cy="474663"/>
          </a:xfrm>
          <a:custGeom>
            <a:avLst/>
            <a:gdLst>
              <a:gd name="T0" fmla="*/ 0 w 302"/>
              <a:gd name="T1" fmla="*/ 192 h 576"/>
              <a:gd name="T2" fmla="*/ 0 w 302"/>
              <a:gd name="T3" fmla="*/ 576 h 576"/>
              <a:gd name="T4" fmla="*/ 302 w 302"/>
              <a:gd name="T5" fmla="*/ 386 h 576"/>
              <a:gd name="T6" fmla="*/ 302 w 302"/>
              <a:gd name="T7" fmla="*/ 0 h 576"/>
              <a:gd name="T8" fmla="*/ 0 w 302"/>
              <a:gd name="T9" fmla="*/ 192 h 576"/>
              <a:gd name="T10" fmla="*/ 0 60000 65536"/>
              <a:gd name="T11" fmla="*/ 0 60000 65536"/>
              <a:gd name="T12" fmla="*/ 0 60000 65536"/>
              <a:gd name="T13" fmla="*/ 0 60000 65536"/>
              <a:gd name="T14" fmla="*/ 0 60000 65536"/>
              <a:gd name="T15" fmla="*/ 0 w 302"/>
              <a:gd name="T16" fmla="*/ 0 h 576"/>
              <a:gd name="T17" fmla="*/ 302 w 302"/>
              <a:gd name="T18" fmla="*/ 576 h 576"/>
            </a:gdLst>
            <a:ahLst/>
            <a:cxnLst>
              <a:cxn ang="T10">
                <a:pos x="T0" y="T1"/>
              </a:cxn>
              <a:cxn ang="T11">
                <a:pos x="T2" y="T3"/>
              </a:cxn>
              <a:cxn ang="T12">
                <a:pos x="T4" y="T5"/>
              </a:cxn>
              <a:cxn ang="T13">
                <a:pos x="T6" y="T7"/>
              </a:cxn>
              <a:cxn ang="T14">
                <a:pos x="T8" y="T9"/>
              </a:cxn>
            </a:cxnLst>
            <a:rect l="T15" t="T16" r="T17" b="T18"/>
            <a:pathLst>
              <a:path w="302" h="576">
                <a:moveTo>
                  <a:pt x="0" y="192"/>
                </a:moveTo>
                <a:lnTo>
                  <a:pt x="0" y="576"/>
                </a:lnTo>
                <a:lnTo>
                  <a:pt x="302" y="386"/>
                </a:lnTo>
                <a:lnTo>
                  <a:pt x="302" y="0"/>
                </a:lnTo>
                <a:lnTo>
                  <a:pt x="0" y="192"/>
                </a:lnTo>
                <a:close/>
              </a:path>
            </a:pathLst>
          </a:custGeom>
          <a:gradFill rotWithShape="1">
            <a:gsLst>
              <a:gs pos="0">
                <a:srgbClr val="C0C0C0"/>
              </a:gs>
              <a:gs pos="100000">
                <a:srgbClr val="595959"/>
              </a:gs>
            </a:gsLst>
            <a:lin ang="5400000" scaled="1"/>
          </a:gradFill>
          <a:ln w="12700">
            <a:solidFill>
              <a:schemeClr val="tx1"/>
            </a:solidFill>
            <a:round/>
            <a:headEnd/>
            <a:tailEnd/>
          </a:ln>
        </p:spPr>
        <p:txBody>
          <a:bodyPr/>
          <a:lstStyle/>
          <a:p>
            <a:endParaRPr lang="vi-VN"/>
          </a:p>
        </p:txBody>
      </p:sp>
      <p:sp>
        <p:nvSpPr>
          <p:cNvPr id="9232" name="Freeform 16"/>
          <p:cNvSpPr>
            <a:spLocks/>
          </p:cNvSpPr>
          <p:nvPr/>
        </p:nvSpPr>
        <p:spPr bwMode="auto">
          <a:xfrm>
            <a:off x="10201264" y="4400551"/>
            <a:ext cx="1588" cy="161925"/>
          </a:xfrm>
          <a:custGeom>
            <a:avLst/>
            <a:gdLst>
              <a:gd name="T0" fmla="*/ 0 w 1"/>
              <a:gd name="T1" fmla="*/ 102 h 102"/>
              <a:gd name="T2" fmla="*/ 1 w 1"/>
              <a:gd name="T3" fmla="*/ 0 h 102"/>
              <a:gd name="T4" fmla="*/ 0 60000 65536"/>
              <a:gd name="T5" fmla="*/ 0 60000 65536"/>
              <a:gd name="T6" fmla="*/ 0 w 1"/>
              <a:gd name="T7" fmla="*/ 0 h 102"/>
              <a:gd name="T8" fmla="*/ 1 w 1"/>
              <a:gd name="T9" fmla="*/ 102 h 102"/>
            </a:gdLst>
            <a:ahLst/>
            <a:cxnLst>
              <a:cxn ang="T4">
                <a:pos x="T0" y="T1"/>
              </a:cxn>
              <a:cxn ang="T5">
                <a:pos x="T2" y="T3"/>
              </a:cxn>
            </a:cxnLst>
            <a:rect l="T6" t="T7" r="T8" b="T9"/>
            <a:pathLst>
              <a:path w="1" h="102">
                <a:moveTo>
                  <a:pt x="0" y="102"/>
                </a:moveTo>
                <a:lnTo>
                  <a:pt x="1" y="0"/>
                </a:lnTo>
              </a:path>
            </a:pathLst>
          </a:custGeom>
          <a:noFill/>
          <a:ln w="28575">
            <a:solidFill>
              <a:schemeClr val="tx1"/>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233" name="Freeform 17"/>
          <p:cNvSpPr>
            <a:spLocks/>
          </p:cNvSpPr>
          <p:nvPr/>
        </p:nvSpPr>
        <p:spPr bwMode="auto">
          <a:xfrm>
            <a:off x="8418502" y="4383089"/>
            <a:ext cx="252412" cy="1587"/>
          </a:xfrm>
          <a:custGeom>
            <a:avLst/>
            <a:gdLst>
              <a:gd name="T0" fmla="*/ 304 w 304"/>
              <a:gd name="T1" fmla="*/ 0 h 1"/>
              <a:gd name="T2" fmla="*/ 0 w 304"/>
              <a:gd name="T3" fmla="*/ 0 h 1"/>
              <a:gd name="T4" fmla="*/ 0 60000 65536"/>
              <a:gd name="T5" fmla="*/ 0 60000 65536"/>
              <a:gd name="T6" fmla="*/ 0 w 304"/>
              <a:gd name="T7" fmla="*/ 0 h 1"/>
              <a:gd name="T8" fmla="*/ 304 w 304"/>
              <a:gd name="T9" fmla="*/ 1 h 1"/>
            </a:gdLst>
            <a:ahLst/>
            <a:cxnLst>
              <a:cxn ang="T4">
                <a:pos x="T0" y="T1"/>
              </a:cxn>
              <a:cxn ang="T5">
                <a:pos x="T2" y="T3"/>
              </a:cxn>
            </a:cxnLst>
            <a:rect l="T6" t="T7" r="T8" b="T9"/>
            <a:pathLst>
              <a:path w="304" h="1">
                <a:moveTo>
                  <a:pt x="304" y="0"/>
                </a:moveTo>
                <a:lnTo>
                  <a:pt x="0" y="0"/>
                </a:lnTo>
              </a:path>
            </a:pathLst>
          </a:custGeom>
          <a:noFill/>
          <a:ln w="12700">
            <a:solidFill>
              <a:schemeClr val="tx1"/>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234" name="AutoShape 18"/>
          <p:cNvSpPr>
            <a:spLocks noChangeArrowheads="1"/>
          </p:cNvSpPr>
          <p:nvPr/>
        </p:nvSpPr>
        <p:spPr bwMode="auto">
          <a:xfrm>
            <a:off x="7632689" y="1727200"/>
            <a:ext cx="1193800" cy="285750"/>
          </a:xfrm>
          <a:prstGeom prst="cube">
            <a:avLst>
              <a:gd name="adj" fmla="val 25000"/>
            </a:avLst>
          </a:prstGeom>
          <a:solidFill>
            <a:schemeClr val="accent2">
              <a:lumMod val="40000"/>
              <a:lumOff val="60000"/>
            </a:schemeClr>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sz="1200" b="1">
              <a:solidFill>
                <a:srgbClr val="FF9933"/>
              </a:solidFill>
              <a:latin typeface=".VnArial" panose="020B7200000000000000" pitchFamily="34" charset="0"/>
            </a:endParaRPr>
          </a:p>
        </p:txBody>
      </p:sp>
      <p:sp>
        <p:nvSpPr>
          <p:cNvPr id="9235" name="AutoShape 19"/>
          <p:cNvSpPr>
            <a:spLocks noChangeArrowheads="1"/>
          </p:cNvSpPr>
          <p:nvPr/>
        </p:nvSpPr>
        <p:spPr bwMode="auto">
          <a:xfrm rot="16200000" flipV="1">
            <a:off x="8109733" y="829469"/>
            <a:ext cx="261938" cy="1193800"/>
          </a:xfrm>
          <a:prstGeom prst="can">
            <a:avLst>
              <a:gd name="adj" fmla="val 35574"/>
            </a:avLst>
          </a:prstGeom>
          <a:solidFill>
            <a:schemeClr val="accent6">
              <a:lumMod val="60000"/>
              <a:lumOff val="40000"/>
            </a:schemeClr>
          </a:solidFill>
          <a:ln w="9525">
            <a:solidFill>
              <a:schemeClr val="tx1"/>
            </a:solidFill>
            <a:round/>
            <a:headEnd/>
            <a:tailEnd/>
          </a:ln>
        </p:spPr>
        <p:txBody>
          <a:bodyPr rot="10800000" vert="eaVert"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sz="1200" b="1">
              <a:solidFill>
                <a:schemeClr val="folHlink"/>
              </a:solidFill>
              <a:latin typeface=".VnArial" panose="020B7200000000000000" pitchFamily="34" charset="0"/>
            </a:endParaRPr>
          </a:p>
        </p:txBody>
      </p:sp>
      <p:sp>
        <p:nvSpPr>
          <p:cNvPr id="9236" name="Freeform 20"/>
          <p:cNvSpPr>
            <a:spLocks/>
          </p:cNvSpPr>
          <p:nvPr/>
        </p:nvSpPr>
        <p:spPr bwMode="auto">
          <a:xfrm>
            <a:off x="7751752" y="4203701"/>
            <a:ext cx="565150" cy="441325"/>
          </a:xfrm>
          <a:custGeom>
            <a:avLst/>
            <a:gdLst>
              <a:gd name="T0" fmla="*/ 0 w 357"/>
              <a:gd name="T1" fmla="*/ 0 h 283"/>
              <a:gd name="T2" fmla="*/ 357 w 357"/>
              <a:gd name="T3" fmla="*/ 1 h 283"/>
              <a:gd name="T4" fmla="*/ 357 w 357"/>
              <a:gd name="T5" fmla="*/ 283 h 283"/>
              <a:gd name="T6" fmla="*/ 4 w 357"/>
              <a:gd name="T7" fmla="*/ 281 h 283"/>
              <a:gd name="T8" fmla="*/ 0 w 357"/>
              <a:gd name="T9" fmla="*/ 0 h 283"/>
              <a:gd name="T10" fmla="*/ 0 60000 65536"/>
              <a:gd name="T11" fmla="*/ 0 60000 65536"/>
              <a:gd name="T12" fmla="*/ 0 60000 65536"/>
              <a:gd name="T13" fmla="*/ 0 60000 65536"/>
              <a:gd name="T14" fmla="*/ 0 60000 65536"/>
              <a:gd name="T15" fmla="*/ 0 w 357"/>
              <a:gd name="T16" fmla="*/ 0 h 283"/>
              <a:gd name="T17" fmla="*/ 357 w 357"/>
              <a:gd name="T18" fmla="*/ 283 h 283"/>
            </a:gdLst>
            <a:ahLst/>
            <a:cxnLst>
              <a:cxn ang="T10">
                <a:pos x="T0" y="T1"/>
              </a:cxn>
              <a:cxn ang="T11">
                <a:pos x="T2" y="T3"/>
              </a:cxn>
              <a:cxn ang="T12">
                <a:pos x="T4" y="T5"/>
              </a:cxn>
              <a:cxn ang="T13">
                <a:pos x="T6" y="T7"/>
              </a:cxn>
              <a:cxn ang="T14">
                <a:pos x="T8" y="T9"/>
              </a:cxn>
            </a:cxnLst>
            <a:rect l="T15" t="T16" r="T17" b="T18"/>
            <a:pathLst>
              <a:path w="357" h="283">
                <a:moveTo>
                  <a:pt x="0" y="0"/>
                </a:moveTo>
                <a:lnTo>
                  <a:pt x="357" y="1"/>
                </a:lnTo>
                <a:lnTo>
                  <a:pt x="357" y="283"/>
                </a:lnTo>
                <a:lnTo>
                  <a:pt x="4" y="281"/>
                </a:lnTo>
                <a:lnTo>
                  <a:pt x="0" y="0"/>
                </a:lnTo>
                <a:close/>
              </a:path>
            </a:pathLst>
          </a:custGeom>
          <a:gradFill rotWithShape="1">
            <a:gsLst>
              <a:gs pos="0">
                <a:srgbClr val="C0C0C0"/>
              </a:gs>
              <a:gs pos="50000">
                <a:srgbClr val="595959"/>
              </a:gs>
              <a:gs pos="100000">
                <a:srgbClr val="C0C0C0"/>
              </a:gs>
            </a:gsLst>
            <a:lin ang="5400000" scaled="1"/>
          </a:gradFill>
          <a:ln w="9525">
            <a:solidFill>
              <a:schemeClr val="tx1"/>
            </a:solidFill>
            <a:round/>
            <a:headEnd/>
            <a:tailEnd/>
          </a:ln>
        </p:spPr>
        <p:txBody>
          <a:bodyPr/>
          <a:lstStyle/>
          <a:p>
            <a:endParaRPr lang="vi-VN"/>
          </a:p>
        </p:txBody>
      </p:sp>
      <p:sp>
        <p:nvSpPr>
          <p:cNvPr id="9237" name="Freeform 21"/>
          <p:cNvSpPr>
            <a:spLocks/>
          </p:cNvSpPr>
          <p:nvPr/>
        </p:nvSpPr>
        <p:spPr bwMode="auto">
          <a:xfrm>
            <a:off x="7677140" y="4646613"/>
            <a:ext cx="131763" cy="80962"/>
          </a:xfrm>
          <a:custGeom>
            <a:avLst/>
            <a:gdLst>
              <a:gd name="T0" fmla="*/ 0 w 160"/>
              <a:gd name="T1" fmla="*/ 98 h 98"/>
              <a:gd name="T2" fmla="*/ 160 w 160"/>
              <a:gd name="T3" fmla="*/ 0 h 98"/>
              <a:gd name="T4" fmla="*/ 0 60000 65536"/>
              <a:gd name="T5" fmla="*/ 0 60000 65536"/>
              <a:gd name="T6" fmla="*/ 0 w 160"/>
              <a:gd name="T7" fmla="*/ 0 h 98"/>
              <a:gd name="T8" fmla="*/ 160 w 160"/>
              <a:gd name="T9" fmla="*/ 98 h 98"/>
            </a:gdLst>
            <a:ahLst/>
            <a:cxnLst>
              <a:cxn ang="T4">
                <a:pos x="T0" y="T1"/>
              </a:cxn>
              <a:cxn ang="T5">
                <a:pos x="T2" y="T3"/>
              </a:cxn>
            </a:cxnLst>
            <a:rect l="T6" t="T7" r="T8" b="T9"/>
            <a:pathLst>
              <a:path w="160" h="98">
                <a:moveTo>
                  <a:pt x="0" y="98"/>
                </a:moveTo>
                <a:lnTo>
                  <a:pt x="160" y="0"/>
                </a:lnTo>
              </a:path>
            </a:pathLst>
          </a:custGeom>
          <a:noFill/>
          <a:ln w="9525">
            <a:solidFill>
              <a:schemeClr val="tx1"/>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238" name="Line 22"/>
          <p:cNvSpPr>
            <a:spLocks noChangeShapeType="1"/>
          </p:cNvSpPr>
          <p:nvPr/>
        </p:nvSpPr>
        <p:spPr bwMode="auto">
          <a:xfrm flipH="1">
            <a:off x="7677140" y="4170363"/>
            <a:ext cx="6381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239" name="Line 23"/>
          <p:cNvSpPr>
            <a:spLocks noChangeShapeType="1"/>
          </p:cNvSpPr>
          <p:nvPr/>
        </p:nvSpPr>
        <p:spPr bwMode="auto">
          <a:xfrm>
            <a:off x="7677139" y="4170363"/>
            <a:ext cx="0" cy="5524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240" name="Line 24"/>
          <p:cNvSpPr>
            <a:spLocks noChangeShapeType="1"/>
          </p:cNvSpPr>
          <p:nvPr/>
        </p:nvSpPr>
        <p:spPr bwMode="auto">
          <a:xfrm>
            <a:off x="7756514" y="4210050"/>
            <a:ext cx="0" cy="4333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241" name="Line 25"/>
          <p:cNvSpPr>
            <a:spLocks noChangeShapeType="1"/>
          </p:cNvSpPr>
          <p:nvPr/>
        </p:nvSpPr>
        <p:spPr bwMode="auto">
          <a:xfrm>
            <a:off x="7756514" y="4643438"/>
            <a:ext cx="55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242" name="Line 26"/>
          <p:cNvSpPr>
            <a:spLocks noChangeShapeType="1"/>
          </p:cNvSpPr>
          <p:nvPr/>
        </p:nvSpPr>
        <p:spPr bwMode="auto">
          <a:xfrm>
            <a:off x="7756514" y="4210050"/>
            <a:ext cx="55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243" name="Line 27"/>
          <p:cNvSpPr>
            <a:spLocks noChangeShapeType="1"/>
          </p:cNvSpPr>
          <p:nvPr/>
        </p:nvSpPr>
        <p:spPr bwMode="auto">
          <a:xfrm flipV="1">
            <a:off x="7756515" y="4170364"/>
            <a:ext cx="60325" cy="3968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grpSp>
        <p:nvGrpSpPr>
          <p:cNvPr id="2" name="Group 28"/>
          <p:cNvGrpSpPr>
            <a:grpSpLocks/>
          </p:cNvGrpSpPr>
          <p:nvPr/>
        </p:nvGrpSpPr>
        <p:grpSpPr bwMode="auto">
          <a:xfrm rot="2787443">
            <a:off x="10143320" y="4061619"/>
            <a:ext cx="109538" cy="635000"/>
            <a:chOff x="1200" y="1440"/>
            <a:chExt cx="48" cy="192"/>
          </a:xfrm>
        </p:grpSpPr>
        <p:sp>
          <p:nvSpPr>
            <p:cNvPr id="9398" name="AutoShape 29"/>
            <p:cNvSpPr>
              <a:spLocks noChangeArrowheads="1"/>
            </p:cNvSpPr>
            <p:nvPr/>
          </p:nvSpPr>
          <p:spPr bwMode="auto">
            <a:xfrm>
              <a:off x="1200" y="1440"/>
              <a:ext cx="47" cy="96"/>
            </a:xfrm>
            <a:prstGeom prst="triangle">
              <a:avLst>
                <a:gd name="adj" fmla="val 48935"/>
              </a:avLst>
            </a:prstGeom>
            <a:solidFill>
              <a:srgbClr val="FF0000"/>
            </a:solidFill>
            <a:ln w="9525">
              <a:solidFill>
                <a:srgbClr val="FF00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9399" name="AutoShape 30"/>
            <p:cNvSpPr>
              <a:spLocks noChangeArrowheads="1"/>
            </p:cNvSpPr>
            <p:nvPr/>
          </p:nvSpPr>
          <p:spPr bwMode="auto">
            <a:xfrm rot="10800000">
              <a:off x="1200" y="1536"/>
              <a:ext cx="48" cy="96"/>
            </a:xfrm>
            <a:prstGeom prst="triangle">
              <a:avLst>
                <a:gd name="adj" fmla="val 50000"/>
              </a:avLst>
            </a:prstGeom>
            <a:solidFill>
              <a:srgbClr val="000080"/>
            </a:solidFill>
            <a:ln w="9525">
              <a:solidFill>
                <a:srgbClr val="00008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sp>
        <p:nvSpPr>
          <p:cNvPr id="9247" name="AutoShape 31"/>
          <p:cNvSpPr>
            <a:spLocks noChangeArrowheads="1"/>
          </p:cNvSpPr>
          <p:nvPr/>
        </p:nvSpPr>
        <p:spPr bwMode="auto">
          <a:xfrm>
            <a:off x="9648815" y="2159001"/>
            <a:ext cx="568325" cy="531813"/>
          </a:xfrm>
          <a:prstGeom prst="cube">
            <a:avLst>
              <a:gd name="adj" fmla="val 8356"/>
            </a:avLst>
          </a:prstGeom>
          <a:gradFill rotWithShape="1">
            <a:gsLst>
              <a:gs pos="0">
                <a:schemeClr val="accent1"/>
              </a:gs>
              <a:gs pos="100000">
                <a:schemeClr val="accent1">
                  <a:gamma/>
                  <a:shade val="46275"/>
                  <a:invGamma/>
                </a:schemeClr>
              </a:gs>
            </a:gsLst>
            <a:lin ang="5400000" scaled="1"/>
          </a:gradFill>
          <a:ln w="9525">
            <a:solidFill>
              <a:schemeClr val="tx1"/>
            </a:solidFill>
            <a:miter lim="800000"/>
            <a:headEnd/>
            <a:tailEnd/>
          </a:ln>
          <a:effectLst/>
        </p:spPr>
        <p:txBody>
          <a:bodyPr wrap="none" anchor="ctr"/>
          <a:lstStyle/>
          <a:p>
            <a:pPr>
              <a:defRPr/>
            </a:pPr>
            <a:endParaRPr lang="en-US">
              <a:latin typeface="Arial" charset="0"/>
            </a:endParaRPr>
          </a:p>
        </p:txBody>
      </p:sp>
      <p:grpSp>
        <p:nvGrpSpPr>
          <p:cNvPr id="3" name="Group 32"/>
          <p:cNvGrpSpPr>
            <a:grpSpLocks/>
          </p:cNvGrpSpPr>
          <p:nvPr/>
        </p:nvGrpSpPr>
        <p:grpSpPr bwMode="auto">
          <a:xfrm>
            <a:off x="9648815" y="2143125"/>
            <a:ext cx="531813" cy="541338"/>
            <a:chOff x="3560" y="1056"/>
            <a:chExt cx="480" cy="481"/>
          </a:xfrm>
        </p:grpSpPr>
        <p:sp>
          <p:nvSpPr>
            <p:cNvPr id="9386" name="Rectangle 33"/>
            <p:cNvSpPr>
              <a:spLocks noChangeArrowheads="1"/>
            </p:cNvSpPr>
            <p:nvPr/>
          </p:nvSpPr>
          <p:spPr bwMode="auto">
            <a:xfrm>
              <a:off x="3560" y="1104"/>
              <a:ext cx="480" cy="432"/>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9387" name="Rectangle 34"/>
            <p:cNvSpPr>
              <a:spLocks noChangeArrowheads="1"/>
            </p:cNvSpPr>
            <p:nvPr/>
          </p:nvSpPr>
          <p:spPr bwMode="auto">
            <a:xfrm>
              <a:off x="3616" y="1128"/>
              <a:ext cx="368" cy="384"/>
            </a:xfrm>
            <a:prstGeom prst="rect">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9388" name="Arc 35"/>
            <p:cNvSpPr>
              <a:spLocks/>
            </p:cNvSpPr>
            <p:nvPr/>
          </p:nvSpPr>
          <p:spPr bwMode="auto">
            <a:xfrm rot="-2565255">
              <a:off x="3586" y="1152"/>
              <a:ext cx="413" cy="385"/>
            </a:xfrm>
            <a:custGeom>
              <a:avLst/>
              <a:gdLst>
                <a:gd name="T0" fmla="*/ 160 w 20000"/>
                <a:gd name="T1" fmla="*/ 0 h 20166"/>
                <a:gd name="T2" fmla="*/ 413 w 20000"/>
                <a:gd name="T3" fmla="*/ 229 h 20166"/>
                <a:gd name="T4" fmla="*/ 0 w 20000"/>
                <a:gd name="T5" fmla="*/ 385 h 20166"/>
                <a:gd name="T6" fmla="*/ 0 60000 65536"/>
                <a:gd name="T7" fmla="*/ 0 60000 65536"/>
                <a:gd name="T8" fmla="*/ 0 60000 65536"/>
                <a:gd name="T9" fmla="*/ 0 w 20000"/>
                <a:gd name="T10" fmla="*/ 0 h 20166"/>
                <a:gd name="T11" fmla="*/ 20000 w 20000"/>
                <a:gd name="T12" fmla="*/ 20166 h 20166"/>
              </a:gdLst>
              <a:ahLst/>
              <a:cxnLst>
                <a:cxn ang="T6">
                  <a:pos x="T0" y="T1"/>
                </a:cxn>
                <a:cxn ang="T7">
                  <a:pos x="T2" y="T3"/>
                </a:cxn>
                <a:cxn ang="T8">
                  <a:pos x="T4" y="T5"/>
                </a:cxn>
              </a:cxnLst>
              <a:rect l="T9" t="T10" r="T11" b="T12"/>
              <a:pathLst>
                <a:path w="20000" h="20166" fill="none" extrusionOk="0">
                  <a:moveTo>
                    <a:pt x="7739" y="-1"/>
                  </a:moveTo>
                  <a:cubicBezTo>
                    <a:pt x="13309" y="2137"/>
                    <a:pt x="17746" y="6483"/>
                    <a:pt x="20000" y="12007"/>
                  </a:cubicBezTo>
                </a:path>
                <a:path w="20000" h="20166" stroke="0" extrusionOk="0">
                  <a:moveTo>
                    <a:pt x="7739" y="-1"/>
                  </a:moveTo>
                  <a:cubicBezTo>
                    <a:pt x="13309" y="2137"/>
                    <a:pt x="17746" y="6483"/>
                    <a:pt x="20000" y="12007"/>
                  </a:cubicBezTo>
                  <a:lnTo>
                    <a:pt x="0" y="20166"/>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p>
          </p:txBody>
        </p:sp>
        <p:sp>
          <p:nvSpPr>
            <p:cNvPr id="9389" name="Oval 36"/>
            <p:cNvSpPr>
              <a:spLocks noChangeArrowheads="1"/>
            </p:cNvSpPr>
            <p:nvPr/>
          </p:nvSpPr>
          <p:spPr bwMode="auto">
            <a:xfrm>
              <a:off x="3769" y="1478"/>
              <a:ext cx="48" cy="48"/>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9390" name="Line 37"/>
            <p:cNvSpPr>
              <a:spLocks noChangeShapeType="1"/>
            </p:cNvSpPr>
            <p:nvPr/>
          </p:nvSpPr>
          <p:spPr bwMode="auto">
            <a:xfrm flipV="1">
              <a:off x="3792" y="1152"/>
              <a:ext cx="0" cy="4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91" name="Line 38"/>
            <p:cNvSpPr>
              <a:spLocks noChangeShapeType="1"/>
            </p:cNvSpPr>
            <p:nvPr/>
          </p:nvSpPr>
          <p:spPr bwMode="auto">
            <a:xfrm flipV="1">
              <a:off x="3858" y="1158"/>
              <a:ext cx="6" cy="4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92" name="Line 39"/>
            <p:cNvSpPr>
              <a:spLocks noChangeShapeType="1"/>
            </p:cNvSpPr>
            <p:nvPr/>
          </p:nvSpPr>
          <p:spPr bwMode="auto">
            <a:xfrm flipV="1">
              <a:off x="3924" y="1173"/>
              <a:ext cx="21" cy="4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 name="Line 40"/>
            <p:cNvSpPr>
              <a:spLocks noChangeShapeType="1"/>
            </p:cNvSpPr>
            <p:nvPr/>
          </p:nvSpPr>
          <p:spPr bwMode="auto">
            <a:xfrm flipH="1" flipV="1">
              <a:off x="3714" y="1161"/>
              <a:ext cx="12" cy="4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8" name="Line 41"/>
            <p:cNvSpPr>
              <a:spLocks noChangeShapeType="1"/>
            </p:cNvSpPr>
            <p:nvPr/>
          </p:nvSpPr>
          <p:spPr bwMode="auto">
            <a:xfrm flipH="1" flipV="1">
              <a:off x="3651" y="1182"/>
              <a:ext cx="18" cy="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95" name="Text Box 42"/>
            <p:cNvSpPr txBox="1">
              <a:spLocks noChangeArrowheads="1"/>
            </p:cNvSpPr>
            <p:nvPr/>
          </p:nvSpPr>
          <p:spPr bwMode="auto">
            <a:xfrm>
              <a:off x="3650" y="1165"/>
              <a:ext cx="293" cy="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a:t>A</a:t>
              </a:r>
            </a:p>
          </p:txBody>
        </p:sp>
        <p:sp>
          <p:nvSpPr>
            <p:cNvPr id="9396" name="Rectangle 43"/>
            <p:cNvSpPr>
              <a:spLocks noChangeArrowheads="1"/>
            </p:cNvSpPr>
            <p:nvPr/>
          </p:nvSpPr>
          <p:spPr bwMode="auto">
            <a:xfrm>
              <a:off x="3600" y="1056"/>
              <a:ext cx="48" cy="48"/>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9397" name="Rectangle 44"/>
            <p:cNvSpPr>
              <a:spLocks noChangeArrowheads="1"/>
            </p:cNvSpPr>
            <p:nvPr/>
          </p:nvSpPr>
          <p:spPr bwMode="auto">
            <a:xfrm>
              <a:off x="3944" y="1056"/>
              <a:ext cx="48" cy="48"/>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4" name="Group 45"/>
          <p:cNvGrpSpPr>
            <a:grpSpLocks/>
          </p:cNvGrpSpPr>
          <p:nvPr/>
        </p:nvGrpSpPr>
        <p:grpSpPr bwMode="auto">
          <a:xfrm>
            <a:off x="8813790" y="3054350"/>
            <a:ext cx="841375" cy="458788"/>
            <a:chOff x="1776" y="1584"/>
            <a:chExt cx="1224" cy="619"/>
          </a:xfrm>
        </p:grpSpPr>
        <p:sp>
          <p:nvSpPr>
            <p:cNvPr id="9262" name="AutoShape 46"/>
            <p:cNvSpPr>
              <a:spLocks noChangeArrowheads="1"/>
            </p:cNvSpPr>
            <p:nvPr/>
          </p:nvSpPr>
          <p:spPr bwMode="auto">
            <a:xfrm rot="14259959">
              <a:off x="2131" y="1229"/>
              <a:ext cx="514" cy="1224"/>
            </a:xfrm>
            <a:prstGeom prst="can">
              <a:avLst>
                <a:gd name="adj" fmla="val 59649"/>
              </a:avLst>
            </a:prstGeom>
            <a:gradFill rotWithShape="0">
              <a:gsLst>
                <a:gs pos="0">
                  <a:schemeClr val="accent1"/>
                </a:gs>
                <a:gs pos="50000">
                  <a:schemeClr val="accent1">
                    <a:gamma/>
                    <a:shade val="46275"/>
                    <a:invGamma/>
                  </a:schemeClr>
                </a:gs>
                <a:gs pos="100000">
                  <a:schemeClr val="accent1"/>
                </a:gs>
              </a:gsLst>
              <a:lin ang="2700000" scaled="1"/>
            </a:gradFill>
            <a:ln w="9525">
              <a:solidFill>
                <a:schemeClr val="tx1"/>
              </a:solidFill>
              <a:round/>
              <a:headEnd/>
              <a:tailEnd/>
            </a:ln>
            <a:effectLst/>
          </p:spPr>
          <p:txBody>
            <a:bodyPr vert="eaVert" wrap="none" anchor="ctr"/>
            <a:lstStyle/>
            <a:p>
              <a:pPr>
                <a:defRPr/>
              </a:pPr>
              <a:r>
                <a:rPr lang="en-US" b="1">
                  <a:solidFill>
                    <a:schemeClr val="folHlink"/>
                  </a:solidFill>
                  <a:latin typeface="Arial" charset="0"/>
                </a:rPr>
                <a:t>Pin</a:t>
              </a:r>
            </a:p>
          </p:txBody>
        </p:sp>
        <p:sp>
          <p:nvSpPr>
            <p:cNvPr id="9263" name="AutoShape 47"/>
            <p:cNvSpPr>
              <a:spLocks noChangeArrowheads="1"/>
            </p:cNvSpPr>
            <p:nvPr/>
          </p:nvSpPr>
          <p:spPr bwMode="auto">
            <a:xfrm rot="-7477751">
              <a:off x="1868" y="2050"/>
              <a:ext cx="193" cy="113"/>
            </a:xfrm>
            <a:prstGeom prst="can">
              <a:avLst>
                <a:gd name="adj" fmla="val 25000"/>
              </a:avLst>
            </a:prstGeom>
            <a:gradFill rotWithShape="1">
              <a:gsLst>
                <a:gs pos="0">
                  <a:schemeClr val="accent1"/>
                </a:gs>
                <a:gs pos="100000">
                  <a:schemeClr val="accent1">
                    <a:gamma/>
                    <a:shade val="46275"/>
                    <a:invGamma/>
                  </a:schemeClr>
                </a:gs>
              </a:gsLst>
              <a:lin ang="2700000" scaled="1"/>
            </a:gradFill>
            <a:ln w="9525">
              <a:solidFill>
                <a:schemeClr val="tx1"/>
              </a:solidFill>
              <a:round/>
              <a:headEnd/>
              <a:tailEnd/>
            </a:ln>
            <a:effectLst/>
          </p:spPr>
          <p:txBody>
            <a:bodyPr wrap="none" anchor="ctr"/>
            <a:lstStyle/>
            <a:p>
              <a:pPr>
                <a:defRPr/>
              </a:pPr>
              <a:endParaRPr lang="en-US">
                <a:latin typeface="Arial" charset="0"/>
              </a:endParaRPr>
            </a:p>
          </p:txBody>
        </p:sp>
      </p:grpSp>
      <p:grpSp>
        <p:nvGrpSpPr>
          <p:cNvPr id="5" name="Group 48"/>
          <p:cNvGrpSpPr>
            <a:grpSpLocks/>
          </p:cNvGrpSpPr>
          <p:nvPr/>
        </p:nvGrpSpPr>
        <p:grpSpPr bwMode="auto">
          <a:xfrm>
            <a:off x="10217140" y="3124201"/>
            <a:ext cx="379413" cy="155575"/>
            <a:chOff x="2521" y="1248"/>
            <a:chExt cx="239" cy="98"/>
          </a:xfrm>
        </p:grpSpPr>
        <p:sp>
          <p:nvSpPr>
            <p:cNvPr id="9" name="AutoShape 49"/>
            <p:cNvSpPr>
              <a:spLocks noChangeArrowheads="1"/>
            </p:cNvSpPr>
            <p:nvPr/>
          </p:nvSpPr>
          <p:spPr bwMode="auto">
            <a:xfrm>
              <a:off x="2521" y="1299"/>
              <a:ext cx="239" cy="47"/>
            </a:xfrm>
            <a:prstGeom prst="cube">
              <a:avLst>
                <a:gd name="adj" fmla="val 25000"/>
              </a:avLst>
            </a:prstGeom>
            <a:gradFill rotWithShape="1">
              <a:gsLst>
                <a:gs pos="0">
                  <a:schemeClr val="accent1"/>
                </a:gs>
                <a:gs pos="100000">
                  <a:schemeClr val="accent1">
                    <a:gamma/>
                    <a:shade val="46275"/>
                    <a:invGamma/>
                  </a:schemeClr>
                </a:gs>
              </a:gsLst>
              <a:lin ang="2700000" scaled="1"/>
            </a:gradFill>
            <a:ln w="9525">
              <a:solidFill>
                <a:schemeClr val="tx1"/>
              </a:solidFill>
              <a:miter lim="800000"/>
              <a:headEnd/>
              <a:tailEnd/>
            </a:ln>
            <a:effectLst/>
          </p:spPr>
          <p:txBody>
            <a:bodyPr wrap="none" anchor="ctr"/>
            <a:lstStyle/>
            <a:p>
              <a:pPr>
                <a:defRPr/>
              </a:pPr>
              <a:endParaRPr lang="en-US">
                <a:latin typeface="Arial" charset="0"/>
              </a:endParaRPr>
            </a:p>
          </p:txBody>
        </p:sp>
        <p:sp>
          <p:nvSpPr>
            <p:cNvPr id="10" name="AutoShape 50"/>
            <p:cNvSpPr>
              <a:spLocks noChangeArrowheads="1"/>
            </p:cNvSpPr>
            <p:nvPr/>
          </p:nvSpPr>
          <p:spPr bwMode="auto">
            <a:xfrm>
              <a:off x="2545" y="1248"/>
              <a:ext cx="48" cy="57"/>
            </a:xfrm>
            <a:prstGeom prst="can">
              <a:avLst>
                <a:gd name="adj" fmla="val 29688"/>
              </a:avLst>
            </a:prstGeom>
            <a:gradFill rotWithShape="1">
              <a:gsLst>
                <a:gs pos="0">
                  <a:schemeClr val="accent1"/>
                </a:gs>
                <a:gs pos="100000">
                  <a:schemeClr val="accent1">
                    <a:gamma/>
                    <a:shade val="46275"/>
                    <a:invGamma/>
                  </a:schemeClr>
                </a:gs>
              </a:gsLst>
              <a:lin ang="2700000" scaled="1"/>
            </a:gradFill>
            <a:ln w="9525">
              <a:solidFill>
                <a:schemeClr val="tx1"/>
              </a:solidFill>
              <a:round/>
              <a:headEnd/>
              <a:tailEnd/>
            </a:ln>
            <a:effectLst/>
          </p:spPr>
          <p:txBody>
            <a:bodyPr wrap="none" anchor="ctr"/>
            <a:lstStyle/>
            <a:p>
              <a:pPr>
                <a:defRPr/>
              </a:pPr>
              <a:endParaRPr lang="en-US">
                <a:latin typeface="Arial" charset="0"/>
              </a:endParaRPr>
            </a:p>
          </p:txBody>
        </p:sp>
        <p:sp>
          <p:nvSpPr>
            <p:cNvPr id="11" name="AutoShape 51"/>
            <p:cNvSpPr>
              <a:spLocks noChangeArrowheads="1"/>
            </p:cNvSpPr>
            <p:nvPr/>
          </p:nvSpPr>
          <p:spPr bwMode="auto">
            <a:xfrm>
              <a:off x="2690" y="1248"/>
              <a:ext cx="48" cy="57"/>
            </a:xfrm>
            <a:prstGeom prst="can">
              <a:avLst>
                <a:gd name="adj" fmla="val 29688"/>
              </a:avLst>
            </a:prstGeom>
            <a:gradFill rotWithShape="1">
              <a:gsLst>
                <a:gs pos="0">
                  <a:schemeClr val="accent1"/>
                </a:gs>
                <a:gs pos="100000">
                  <a:schemeClr val="accent1">
                    <a:gamma/>
                    <a:shade val="46275"/>
                    <a:invGamma/>
                  </a:schemeClr>
                </a:gs>
              </a:gsLst>
              <a:lin ang="2700000" scaled="1"/>
            </a:gradFill>
            <a:ln w="9525">
              <a:solidFill>
                <a:schemeClr val="tx1"/>
              </a:solidFill>
              <a:round/>
              <a:headEnd/>
              <a:tailEnd/>
            </a:ln>
            <a:effectLst/>
          </p:spPr>
          <p:txBody>
            <a:bodyPr wrap="none" anchor="ctr"/>
            <a:lstStyle/>
            <a:p>
              <a:pPr>
                <a:defRPr/>
              </a:pPr>
              <a:endParaRPr lang="en-US">
                <a:latin typeface="Arial" charset="0"/>
              </a:endParaRPr>
            </a:p>
          </p:txBody>
        </p:sp>
      </p:grpSp>
      <p:sp>
        <p:nvSpPr>
          <p:cNvPr id="9268" name="AutoShape 52"/>
          <p:cNvSpPr>
            <a:spLocks noChangeArrowheads="1"/>
          </p:cNvSpPr>
          <p:nvPr/>
        </p:nvSpPr>
        <p:spPr bwMode="auto">
          <a:xfrm>
            <a:off x="8027977" y="3963989"/>
            <a:ext cx="76200" cy="90487"/>
          </a:xfrm>
          <a:prstGeom prst="can">
            <a:avLst>
              <a:gd name="adj" fmla="val 29687"/>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9269" name="AutoShape 53"/>
          <p:cNvSpPr>
            <a:spLocks noChangeArrowheads="1"/>
          </p:cNvSpPr>
          <p:nvPr/>
        </p:nvSpPr>
        <p:spPr bwMode="auto">
          <a:xfrm>
            <a:off x="8343889" y="3963989"/>
            <a:ext cx="76200" cy="90487"/>
          </a:xfrm>
          <a:prstGeom prst="can">
            <a:avLst>
              <a:gd name="adj" fmla="val 29687"/>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9270" name="Freeform 54"/>
          <p:cNvSpPr>
            <a:spLocks/>
          </p:cNvSpPr>
          <p:nvPr/>
        </p:nvSpPr>
        <p:spPr bwMode="auto">
          <a:xfrm>
            <a:off x="9572614" y="2909889"/>
            <a:ext cx="681038" cy="293687"/>
          </a:xfrm>
          <a:custGeom>
            <a:avLst/>
            <a:gdLst>
              <a:gd name="T0" fmla="*/ 0 w 429"/>
              <a:gd name="T1" fmla="*/ 43 h 185"/>
              <a:gd name="T2" fmla="*/ 57 w 429"/>
              <a:gd name="T3" fmla="*/ 7 h 185"/>
              <a:gd name="T4" fmla="*/ 161 w 429"/>
              <a:gd name="T5" fmla="*/ 83 h 185"/>
              <a:gd name="T6" fmla="*/ 225 w 429"/>
              <a:gd name="T7" fmla="*/ 171 h 185"/>
              <a:gd name="T8" fmla="*/ 429 w 429"/>
              <a:gd name="T9" fmla="*/ 167 h 185"/>
              <a:gd name="T10" fmla="*/ 0 60000 65536"/>
              <a:gd name="T11" fmla="*/ 0 60000 65536"/>
              <a:gd name="T12" fmla="*/ 0 60000 65536"/>
              <a:gd name="T13" fmla="*/ 0 60000 65536"/>
              <a:gd name="T14" fmla="*/ 0 60000 65536"/>
              <a:gd name="T15" fmla="*/ 0 w 429"/>
              <a:gd name="T16" fmla="*/ 0 h 185"/>
              <a:gd name="T17" fmla="*/ 429 w 429"/>
              <a:gd name="T18" fmla="*/ 185 h 185"/>
            </a:gdLst>
            <a:ahLst/>
            <a:cxnLst>
              <a:cxn ang="T10">
                <a:pos x="T0" y="T1"/>
              </a:cxn>
              <a:cxn ang="T11">
                <a:pos x="T2" y="T3"/>
              </a:cxn>
              <a:cxn ang="T12">
                <a:pos x="T4" y="T5"/>
              </a:cxn>
              <a:cxn ang="T13">
                <a:pos x="T6" y="T7"/>
              </a:cxn>
              <a:cxn ang="T14">
                <a:pos x="T8" y="T9"/>
              </a:cxn>
            </a:cxnLst>
            <a:rect l="T15" t="T16" r="T17" b="T18"/>
            <a:pathLst>
              <a:path w="429" h="185">
                <a:moveTo>
                  <a:pt x="0" y="43"/>
                </a:moveTo>
                <a:cubicBezTo>
                  <a:pt x="15" y="21"/>
                  <a:pt x="30" y="0"/>
                  <a:pt x="57" y="7"/>
                </a:cubicBezTo>
                <a:cubicBezTo>
                  <a:pt x="84" y="14"/>
                  <a:pt x="133" y="56"/>
                  <a:pt x="161" y="83"/>
                </a:cubicBezTo>
                <a:cubicBezTo>
                  <a:pt x="189" y="110"/>
                  <a:pt x="180" y="157"/>
                  <a:pt x="225" y="171"/>
                </a:cubicBezTo>
                <a:cubicBezTo>
                  <a:pt x="270" y="185"/>
                  <a:pt x="349" y="176"/>
                  <a:pt x="429" y="167"/>
                </a:cubicBezTo>
              </a:path>
            </a:pathLst>
          </a:custGeom>
          <a:noFill/>
          <a:ln w="25400">
            <a:solidFill>
              <a:srgbClr val="FF9900"/>
            </a:solidFill>
            <a:round/>
            <a:headEnd/>
            <a:tailEnd type="diamond" w="sm" len="sm"/>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271" name="Freeform 55"/>
          <p:cNvSpPr>
            <a:spLocks/>
          </p:cNvSpPr>
          <p:nvPr/>
        </p:nvSpPr>
        <p:spPr bwMode="auto">
          <a:xfrm>
            <a:off x="10098077" y="2092325"/>
            <a:ext cx="742950" cy="1079500"/>
          </a:xfrm>
          <a:custGeom>
            <a:avLst/>
            <a:gdLst>
              <a:gd name="T0" fmla="*/ 289 w 468"/>
              <a:gd name="T1" fmla="*/ 701 h 701"/>
              <a:gd name="T2" fmla="*/ 464 w 468"/>
              <a:gd name="T3" fmla="*/ 578 h 701"/>
              <a:gd name="T4" fmla="*/ 316 w 468"/>
              <a:gd name="T5" fmla="*/ 350 h 701"/>
              <a:gd name="T6" fmla="*/ 324 w 468"/>
              <a:gd name="T7" fmla="*/ 106 h 701"/>
              <a:gd name="T8" fmla="*/ 140 w 468"/>
              <a:gd name="T9" fmla="*/ 10 h 701"/>
              <a:gd name="T10" fmla="*/ 0 w 468"/>
              <a:gd name="T11" fmla="*/ 46 h 701"/>
              <a:gd name="T12" fmla="*/ 0 60000 65536"/>
              <a:gd name="T13" fmla="*/ 0 60000 65536"/>
              <a:gd name="T14" fmla="*/ 0 60000 65536"/>
              <a:gd name="T15" fmla="*/ 0 60000 65536"/>
              <a:gd name="T16" fmla="*/ 0 60000 65536"/>
              <a:gd name="T17" fmla="*/ 0 60000 65536"/>
              <a:gd name="T18" fmla="*/ 0 w 468"/>
              <a:gd name="T19" fmla="*/ 0 h 701"/>
              <a:gd name="T20" fmla="*/ 468 w 468"/>
              <a:gd name="T21" fmla="*/ 701 h 701"/>
            </a:gdLst>
            <a:ahLst/>
            <a:cxnLst>
              <a:cxn ang="T12">
                <a:pos x="T0" y="T1"/>
              </a:cxn>
              <a:cxn ang="T13">
                <a:pos x="T2" y="T3"/>
              </a:cxn>
              <a:cxn ang="T14">
                <a:pos x="T4" y="T5"/>
              </a:cxn>
              <a:cxn ang="T15">
                <a:pos x="T6" y="T7"/>
              </a:cxn>
              <a:cxn ang="T16">
                <a:pos x="T8" y="T9"/>
              </a:cxn>
              <a:cxn ang="T17">
                <a:pos x="T10" y="T11"/>
              </a:cxn>
            </a:cxnLst>
            <a:rect l="T18" t="T19" r="T20" b="T21"/>
            <a:pathLst>
              <a:path w="468" h="701">
                <a:moveTo>
                  <a:pt x="289" y="701"/>
                </a:moveTo>
                <a:cubicBezTo>
                  <a:pt x="374" y="668"/>
                  <a:pt x="460" y="636"/>
                  <a:pt x="464" y="578"/>
                </a:cubicBezTo>
                <a:cubicBezTo>
                  <a:pt x="468" y="520"/>
                  <a:pt x="339" y="429"/>
                  <a:pt x="316" y="350"/>
                </a:cubicBezTo>
                <a:cubicBezTo>
                  <a:pt x="293" y="271"/>
                  <a:pt x="353" y="163"/>
                  <a:pt x="324" y="106"/>
                </a:cubicBezTo>
                <a:cubicBezTo>
                  <a:pt x="295" y="49"/>
                  <a:pt x="194" y="20"/>
                  <a:pt x="140" y="10"/>
                </a:cubicBezTo>
                <a:cubicBezTo>
                  <a:pt x="86" y="0"/>
                  <a:pt x="43" y="23"/>
                  <a:pt x="0" y="46"/>
                </a:cubicBezTo>
              </a:path>
            </a:pathLst>
          </a:custGeom>
          <a:noFill/>
          <a:ln w="25400">
            <a:solidFill>
              <a:srgbClr val="FF9900"/>
            </a:solidFill>
            <a:round/>
            <a:headEnd type="diamond" w="med" len="med"/>
            <a:tailEnd type="oval" w="sm" len="sm"/>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272" name="Line 56"/>
          <p:cNvSpPr>
            <a:spLocks noChangeShapeType="1"/>
          </p:cNvSpPr>
          <p:nvPr/>
        </p:nvSpPr>
        <p:spPr bwMode="auto">
          <a:xfrm flipV="1">
            <a:off x="10299689" y="2974975"/>
            <a:ext cx="153988" cy="152400"/>
          </a:xfrm>
          <a:prstGeom prst="line">
            <a:avLst/>
          </a:prstGeom>
          <a:noFill/>
          <a:ln w="38100">
            <a:solidFill>
              <a:schemeClr val="tx1"/>
            </a:solidFill>
            <a:round/>
            <a:headEnd type="diamond" w="sm" len="sm"/>
            <a:tailEnd type="diamond" w="sm" len="sm"/>
          </a:ln>
          <a:extLst>
            <a:ext uri="{909E8E84-426E-40DD-AFC4-6F175D3DCCD1}">
              <a14:hiddenFill xmlns:a14="http://schemas.microsoft.com/office/drawing/2010/main">
                <a:noFill/>
              </a14:hiddenFill>
            </a:ext>
          </a:extLst>
        </p:spPr>
        <p:txBody>
          <a:bodyPr/>
          <a:lstStyle/>
          <a:p>
            <a:endParaRPr lang="vi-VN"/>
          </a:p>
        </p:txBody>
      </p:sp>
      <p:sp>
        <p:nvSpPr>
          <p:cNvPr id="9273" name="Line 57"/>
          <p:cNvSpPr>
            <a:spLocks noChangeShapeType="1"/>
          </p:cNvSpPr>
          <p:nvPr/>
        </p:nvSpPr>
        <p:spPr bwMode="auto">
          <a:xfrm flipV="1">
            <a:off x="10293339" y="3135313"/>
            <a:ext cx="217488" cy="0"/>
          </a:xfrm>
          <a:prstGeom prst="line">
            <a:avLst/>
          </a:prstGeom>
          <a:noFill/>
          <a:ln w="38100">
            <a:solidFill>
              <a:schemeClr val="tx1"/>
            </a:solidFill>
            <a:round/>
            <a:headEnd type="diamond" w="sm" len="sm"/>
            <a:tailEnd type="diamond" w="sm" len="sm"/>
          </a:ln>
          <a:extLst>
            <a:ext uri="{909E8E84-426E-40DD-AFC4-6F175D3DCCD1}">
              <a14:hiddenFill xmlns:a14="http://schemas.microsoft.com/office/drawing/2010/main">
                <a:noFill/>
              </a14:hiddenFill>
            </a:ext>
          </a:extLst>
        </p:spPr>
        <p:txBody>
          <a:bodyPr/>
          <a:lstStyle/>
          <a:p>
            <a:endParaRPr lang="vi-VN"/>
          </a:p>
        </p:txBody>
      </p:sp>
      <p:sp>
        <p:nvSpPr>
          <p:cNvPr id="9274" name="Freeform 58"/>
          <p:cNvSpPr>
            <a:spLocks/>
          </p:cNvSpPr>
          <p:nvPr/>
        </p:nvSpPr>
        <p:spPr bwMode="auto">
          <a:xfrm>
            <a:off x="8416915" y="4227514"/>
            <a:ext cx="3175" cy="312737"/>
          </a:xfrm>
          <a:custGeom>
            <a:avLst/>
            <a:gdLst>
              <a:gd name="T0" fmla="*/ 0 w 2"/>
              <a:gd name="T1" fmla="*/ 0 h 197"/>
              <a:gd name="T2" fmla="*/ 2 w 2"/>
              <a:gd name="T3" fmla="*/ 197 h 197"/>
              <a:gd name="T4" fmla="*/ 0 60000 65536"/>
              <a:gd name="T5" fmla="*/ 0 60000 65536"/>
              <a:gd name="T6" fmla="*/ 0 w 2"/>
              <a:gd name="T7" fmla="*/ 0 h 197"/>
              <a:gd name="T8" fmla="*/ 2 w 2"/>
              <a:gd name="T9" fmla="*/ 197 h 197"/>
            </a:gdLst>
            <a:ahLst/>
            <a:cxnLst>
              <a:cxn ang="T4">
                <a:pos x="T0" y="T1"/>
              </a:cxn>
              <a:cxn ang="T5">
                <a:pos x="T2" y="T3"/>
              </a:cxn>
            </a:cxnLst>
            <a:rect l="T6" t="T7" r="T8" b="T9"/>
            <a:pathLst>
              <a:path w="2" h="197">
                <a:moveTo>
                  <a:pt x="0" y="0"/>
                </a:moveTo>
                <a:lnTo>
                  <a:pt x="2" y="197"/>
                </a:lnTo>
              </a:path>
            </a:pathLst>
          </a:custGeom>
          <a:noFill/>
          <a:ln w="9525">
            <a:solidFill>
              <a:schemeClr val="tx1"/>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275" name="Line 59"/>
          <p:cNvSpPr>
            <a:spLocks noChangeShapeType="1"/>
          </p:cNvSpPr>
          <p:nvPr/>
        </p:nvSpPr>
        <p:spPr bwMode="auto">
          <a:xfrm flipH="1" flipV="1">
            <a:off x="9718664" y="2360613"/>
            <a:ext cx="185738" cy="2905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9276" name="Line 60"/>
          <p:cNvSpPr>
            <a:spLocks noChangeShapeType="1"/>
          </p:cNvSpPr>
          <p:nvPr/>
        </p:nvSpPr>
        <p:spPr bwMode="auto">
          <a:xfrm flipV="1">
            <a:off x="9905989" y="2316163"/>
            <a:ext cx="71438" cy="3349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9277" name="AutoShape 61"/>
          <p:cNvSpPr>
            <a:spLocks noChangeArrowheads="1"/>
          </p:cNvSpPr>
          <p:nvPr/>
        </p:nvSpPr>
        <p:spPr bwMode="auto">
          <a:xfrm>
            <a:off x="10510828" y="2759075"/>
            <a:ext cx="244475" cy="431800"/>
          </a:xfrm>
          <a:prstGeom prst="irregularSeal1">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9278" name="Freeform 62"/>
          <p:cNvSpPr>
            <a:spLocks/>
          </p:cNvSpPr>
          <p:nvPr/>
        </p:nvSpPr>
        <p:spPr bwMode="auto">
          <a:xfrm>
            <a:off x="8307378" y="3890964"/>
            <a:ext cx="441325" cy="339725"/>
          </a:xfrm>
          <a:custGeom>
            <a:avLst/>
            <a:gdLst/>
            <a:ahLst/>
            <a:cxnLst>
              <a:cxn ang="0">
                <a:pos x="0" y="174"/>
              </a:cxn>
              <a:cxn ang="0">
                <a:pos x="66" y="214"/>
              </a:cxn>
              <a:cxn ang="0">
                <a:pos x="226" y="114"/>
              </a:cxn>
              <a:cxn ang="0">
                <a:pos x="278" y="0"/>
              </a:cxn>
              <a:cxn ang="0">
                <a:pos x="0" y="174"/>
              </a:cxn>
            </a:cxnLst>
            <a:rect l="0" t="0" r="r" b="b"/>
            <a:pathLst>
              <a:path w="278" h="214">
                <a:moveTo>
                  <a:pt x="0" y="174"/>
                </a:moveTo>
                <a:lnTo>
                  <a:pt x="66" y="214"/>
                </a:lnTo>
                <a:lnTo>
                  <a:pt x="226" y="114"/>
                </a:lnTo>
                <a:lnTo>
                  <a:pt x="278" y="0"/>
                </a:lnTo>
                <a:lnTo>
                  <a:pt x="0" y="174"/>
                </a:lnTo>
                <a:close/>
              </a:path>
            </a:pathLst>
          </a:custGeom>
          <a:gradFill rotWithShape="1">
            <a:gsLst>
              <a:gs pos="0">
                <a:schemeClr val="accent1"/>
              </a:gs>
              <a:gs pos="100000">
                <a:schemeClr val="accent1">
                  <a:gamma/>
                  <a:shade val="46275"/>
                  <a:invGamma/>
                </a:schemeClr>
              </a:gs>
            </a:gsLst>
            <a:lin ang="5400000" scaled="1"/>
          </a:gradFill>
          <a:ln w="12700">
            <a:solidFill>
              <a:schemeClr val="tx1"/>
            </a:solidFill>
            <a:round/>
            <a:headEnd/>
            <a:tailEnd/>
          </a:ln>
          <a:effectLst/>
        </p:spPr>
        <p:txBody>
          <a:bodyPr/>
          <a:lstStyle/>
          <a:p>
            <a:pPr>
              <a:defRPr/>
            </a:pPr>
            <a:endParaRPr lang="en-US">
              <a:latin typeface="Arial" charset="0"/>
            </a:endParaRPr>
          </a:p>
        </p:txBody>
      </p:sp>
      <p:sp>
        <p:nvSpPr>
          <p:cNvPr id="9279" name="Freeform 63"/>
          <p:cNvSpPr>
            <a:spLocks/>
          </p:cNvSpPr>
          <p:nvPr/>
        </p:nvSpPr>
        <p:spPr bwMode="auto">
          <a:xfrm>
            <a:off x="8312140" y="4164014"/>
            <a:ext cx="104775" cy="555625"/>
          </a:xfrm>
          <a:custGeom>
            <a:avLst/>
            <a:gdLst/>
            <a:ahLst/>
            <a:cxnLst>
              <a:cxn ang="0">
                <a:pos x="0" y="0"/>
              </a:cxn>
              <a:cxn ang="0">
                <a:pos x="66" y="41"/>
              </a:cxn>
              <a:cxn ang="0">
                <a:pos x="66" y="240"/>
              </a:cxn>
              <a:cxn ang="0">
                <a:pos x="0" y="350"/>
              </a:cxn>
              <a:cxn ang="0">
                <a:pos x="0" y="0"/>
              </a:cxn>
            </a:cxnLst>
            <a:rect l="0" t="0" r="r" b="b"/>
            <a:pathLst>
              <a:path w="66" h="350">
                <a:moveTo>
                  <a:pt x="0" y="0"/>
                </a:moveTo>
                <a:lnTo>
                  <a:pt x="66" y="41"/>
                </a:lnTo>
                <a:lnTo>
                  <a:pt x="66" y="240"/>
                </a:lnTo>
                <a:lnTo>
                  <a:pt x="0" y="350"/>
                </a:lnTo>
                <a:lnTo>
                  <a:pt x="0" y="0"/>
                </a:lnTo>
                <a:close/>
              </a:path>
            </a:pathLst>
          </a:custGeom>
          <a:gradFill rotWithShape="1">
            <a:gsLst>
              <a:gs pos="0">
                <a:schemeClr val="accent1"/>
              </a:gs>
              <a:gs pos="100000">
                <a:schemeClr val="accent1">
                  <a:gamma/>
                  <a:shade val="46275"/>
                  <a:invGamma/>
                </a:schemeClr>
              </a:gs>
            </a:gsLst>
            <a:lin ang="5400000" scaled="1"/>
          </a:gradFill>
          <a:ln w="12700">
            <a:solidFill>
              <a:schemeClr val="tx1"/>
            </a:solidFill>
            <a:round/>
            <a:headEnd/>
            <a:tailEnd/>
          </a:ln>
          <a:effectLst/>
        </p:spPr>
        <p:txBody>
          <a:bodyPr/>
          <a:lstStyle/>
          <a:p>
            <a:pPr>
              <a:defRPr/>
            </a:pPr>
            <a:endParaRPr lang="en-US">
              <a:latin typeface="Arial" charset="0"/>
            </a:endParaRPr>
          </a:p>
        </p:txBody>
      </p:sp>
      <p:sp>
        <p:nvSpPr>
          <p:cNvPr id="9280" name="Rectangle 64"/>
          <p:cNvSpPr>
            <a:spLocks noChangeArrowheads="1"/>
          </p:cNvSpPr>
          <p:nvPr/>
        </p:nvSpPr>
        <p:spPr bwMode="auto">
          <a:xfrm>
            <a:off x="10234602" y="3408364"/>
            <a:ext cx="214312" cy="185737"/>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vi-VN" sz="1400"/>
              <a:t>1</a:t>
            </a:r>
          </a:p>
        </p:txBody>
      </p:sp>
      <p:sp>
        <p:nvSpPr>
          <p:cNvPr id="9281" name="Rectangle 65"/>
          <p:cNvSpPr>
            <a:spLocks noChangeArrowheads="1"/>
          </p:cNvSpPr>
          <p:nvPr/>
        </p:nvSpPr>
        <p:spPr bwMode="auto">
          <a:xfrm>
            <a:off x="9439265" y="3640139"/>
            <a:ext cx="214313" cy="185737"/>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vi-VN" sz="1400"/>
              <a:t>2</a:t>
            </a:r>
          </a:p>
        </p:txBody>
      </p:sp>
      <p:sp>
        <p:nvSpPr>
          <p:cNvPr id="9282" name="Rectangle 66"/>
          <p:cNvSpPr>
            <a:spLocks noChangeArrowheads="1"/>
          </p:cNvSpPr>
          <p:nvPr/>
        </p:nvSpPr>
        <p:spPr bwMode="auto">
          <a:xfrm>
            <a:off x="9283690" y="4278314"/>
            <a:ext cx="214313" cy="185737"/>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vi-VN" sz="1400"/>
              <a:t>3</a:t>
            </a:r>
          </a:p>
        </p:txBody>
      </p:sp>
      <p:sp>
        <p:nvSpPr>
          <p:cNvPr id="9283" name="Text Box 67"/>
          <p:cNvSpPr txBox="1">
            <a:spLocks noChangeArrowheads="1"/>
          </p:cNvSpPr>
          <p:nvPr/>
        </p:nvSpPr>
        <p:spPr bwMode="auto">
          <a:xfrm>
            <a:off x="10667989" y="3429001"/>
            <a:ext cx="838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b="1">
                <a:solidFill>
                  <a:srgbClr val="FF0000"/>
                </a:solidFill>
                <a:latin typeface="Times New Roman" panose="02020603050405020304" pitchFamily="18" charset="0"/>
              </a:rPr>
              <a:t>BẮC</a:t>
            </a:r>
          </a:p>
        </p:txBody>
      </p:sp>
      <p:sp>
        <p:nvSpPr>
          <p:cNvPr id="9284" name="Text Box 68"/>
          <p:cNvSpPr txBox="1">
            <a:spLocks noChangeArrowheads="1"/>
          </p:cNvSpPr>
          <p:nvPr/>
        </p:nvSpPr>
        <p:spPr bwMode="auto">
          <a:xfrm>
            <a:off x="9077315" y="5005388"/>
            <a:ext cx="9048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b="1">
                <a:solidFill>
                  <a:schemeClr val="accent2"/>
                </a:solidFill>
                <a:latin typeface="Times New Roman" panose="02020603050405020304" pitchFamily="18" charset="0"/>
              </a:rPr>
              <a:t>NAM</a:t>
            </a:r>
          </a:p>
        </p:txBody>
      </p:sp>
      <p:grpSp>
        <p:nvGrpSpPr>
          <p:cNvPr id="6" name="Group 69"/>
          <p:cNvGrpSpPr>
            <a:grpSpLocks/>
          </p:cNvGrpSpPr>
          <p:nvPr/>
        </p:nvGrpSpPr>
        <p:grpSpPr bwMode="auto">
          <a:xfrm>
            <a:off x="7677139" y="2155825"/>
            <a:ext cx="2038350" cy="2566988"/>
            <a:chOff x="2293" y="862"/>
            <a:chExt cx="1284" cy="1617"/>
          </a:xfrm>
        </p:grpSpPr>
        <p:sp>
          <p:nvSpPr>
            <p:cNvPr id="9286" name="Freeform 70"/>
            <p:cNvSpPr>
              <a:spLocks/>
            </p:cNvSpPr>
            <p:nvPr/>
          </p:nvSpPr>
          <p:spPr bwMode="auto">
            <a:xfrm>
              <a:off x="2293" y="1954"/>
              <a:ext cx="677" cy="173"/>
            </a:xfrm>
            <a:custGeom>
              <a:avLst/>
              <a:gdLst/>
              <a:ahLst/>
              <a:cxnLst>
                <a:cxn ang="0">
                  <a:pos x="0" y="334"/>
                </a:cxn>
                <a:cxn ang="0">
                  <a:pos x="526" y="0"/>
                </a:cxn>
                <a:cxn ang="0">
                  <a:pos x="1291" y="0"/>
                </a:cxn>
                <a:cxn ang="0">
                  <a:pos x="765" y="334"/>
                </a:cxn>
                <a:cxn ang="0">
                  <a:pos x="0" y="334"/>
                </a:cxn>
              </a:cxnLst>
              <a:rect l="0" t="0" r="r" b="b"/>
              <a:pathLst>
                <a:path w="1291" h="334">
                  <a:moveTo>
                    <a:pt x="0" y="334"/>
                  </a:moveTo>
                  <a:lnTo>
                    <a:pt x="526" y="0"/>
                  </a:lnTo>
                  <a:lnTo>
                    <a:pt x="1291" y="0"/>
                  </a:lnTo>
                  <a:lnTo>
                    <a:pt x="765" y="334"/>
                  </a:lnTo>
                  <a:lnTo>
                    <a:pt x="0" y="334"/>
                  </a:lnTo>
                  <a:close/>
                </a:path>
              </a:pathLst>
            </a:custGeom>
            <a:gradFill rotWithShape="1">
              <a:gsLst>
                <a:gs pos="0">
                  <a:schemeClr val="accent1">
                    <a:gamma/>
                    <a:shade val="46275"/>
                    <a:invGamma/>
                  </a:schemeClr>
                </a:gs>
                <a:gs pos="100000">
                  <a:schemeClr val="accent1"/>
                </a:gs>
              </a:gsLst>
              <a:lin ang="2700000" scaled="1"/>
            </a:gradFill>
            <a:ln w="12700">
              <a:solidFill>
                <a:schemeClr val="tx1"/>
              </a:solidFill>
              <a:round/>
              <a:headEnd/>
              <a:tailEnd/>
            </a:ln>
            <a:effectLst/>
          </p:spPr>
          <p:txBody>
            <a:bodyPr/>
            <a:lstStyle/>
            <a:p>
              <a:pPr>
                <a:defRPr/>
              </a:pPr>
              <a:endParaRPr lang="en-US">
                <a:latin typeface="Arial" charset="0"/>
              </a:endParaRPr>
            </a:p>
          </p:txBody>
        </p:sp>
        <p:sp>
          <p:nvSpPr>
            <p:cNvPr id="9287" name="Freeform 71"/>
            <p:cNvSpPr>
              <a:spLocks/>
            </p:cNvSpPr>
            <p:nvPr/>
          </p:nvSpPr>
          <p:spPr bwMode="auto">
            <a:xfrm>
              <a:off x="2293" y="2127"/>
              <a:ext cx="91" cy="352"/>
            </a:xfrm>
            <a:custGeom>
              <a:avLst/>
              <a:gdLst/>
              <a:ahLst/>
              <a:cxnLst>
                <a:cxn ang="0">
                  <a:pos x="13" y="1"/>
                </a:cxn>
                <a:cxn ang="0">
                  <a:pos x="174" y="2"/>
                </a:cxn>
                <a:cxn ang="0">
                  <a:pos x="96" y="50"/>
                </a:cxn>
                <a:cxn ang="0">
                  <a:pos x="98" y="580"/>
                </a:cxn>
                <a:cxn ang="0">
                  <a:pos x="170" y="580"/>
                </a:cxn>
                <a:cxn ang="0">
                  <a:pos x="4" y="680"/>
                </a:cxn>
                <a:cxn ang="0">
                  <a:pos x="0" y="0"/>
                </a:cxn>
                <a:cxn ang="0">
                  <a:pos x="13" y="1"/>
                </a:cxn>
              </a:cxnLst>
              <a:rect l="0" t="0" r="r" b="b"/>
              <a:pathLst>
                <a:path w="174" h="680">
                  <a:moveTo>
                    <a:pt x="13" y="1"/>
                  </a:moveTo>
                  <a:lnTo>
                    <a:pt x="174" y="2"/>
                  </a:lnTo>
                  <a:lnTo>
                    <a:pt x="96" y="50"/>
                  </a:lnTo>
                  <a:lnTo>
                    <a:pt x="98" y="580"/>
                  </a:lnTo>
                  <a:lnTo>
                    <a:pt x="170" y="580"/>
                  </a:lnTo>
                  <a:lnTo>
                    <a:pt x="4" y="680"/>
                  </a:lnTo>
                  <a:lnTo>
                    <a:pt x="0" y="0"/>
                  </a:lnTo>
                  <a:lnTo>
                    <a:pt x="13" y="1"/>
                  </a:lnTo>
                  <a:close/>
                </a:path>
              </a:pathLst>
            </a:custGeom>
            <a:gradFill rotWithShape="1">
              <a:gsLst>
                <a:gs pos="0">
                  <a:schemeClr val="accent1">
                    <a:gamma/>
                    <a:shade val="46275"/>
                    <a:invGamma/>
                  </a:schemeClr>
                </a:gs>
                <a:gs pos="100000">
                  <a:schemeClr val="accent1"/>
                </a:gs>
              </a:gsLst>
              <a:lin ang="0" scaled="1"/>
            </a:gradFill>
            <a:ln w="12700">
              <a:solidFill>
                <a:schemeClr val="tx1"/>
              </a:solidFill>
              <a:round/>
              <a:headEnd/>
              <a:tailEnd/>
            </a:ln>
            <a:effectLst/>
          </p:spPr>
          <p:txBody>
            <a:bodyPr/>
            <a:lstStyle/>
            <a:p>
              <a:pPr>
                <a:defRPr/>
              </a:pPr>
              <a:endParaRPr lang="en-US">
                <a:latin typeface="Arial" charset="0"/>
              </a:endParaRPr>
            </a:p>
          </p:txBody>
        </p:sp>
        <p:grpSp>
          <p:nvGrpSpPr>
            <p:cNvPr id="12" name="Group 72"/>
            <p:cNvGrpSpPr>
              <a:grpSpLocks/>
            </p:cNvGrpSpPr>
            <p:nvPr/>
          </p:nvGrpSpPr>
          <p:grpSpPr bwMode="auto">
            <a:xfrm>
              <a:off x="2364" y="2130"/>
              <a:ext cx="332" cy="302"/>
              <a:chOff x="992" y="1906"/>
              <a:chExt cx="334" cy="302"/>
            </a:xfrm>
          </p:grpSpPr>
          <p:grpSp>
            <p:nvGrpSpPr>
              <p:cNvPr id="9298" name="Group 73"/>
              <p:cNvGrpSpPr>
                <a:grpSpLocks/>
              </p:cNvGrpSpPr>
              <p:nvPr/>
            </p:nvGrpSpPr>
            <p:grpSpPr bwMode="auto">
              <a:xfrm>
                <a:off x="992" y="1906"/>
                <a:ext cx="140" cy="300"/>
                <a:chOff x="708" y="2835"/>
                <a:chExt cx="268" cy="579"/>
              </a:xfrm>
            </p:grpSpPr>
            <p:sp>
              <p:nvSpPr>
                <p:cNvPr id="9352" name="Line 74"/>
                <p:cNvSpPr>
                  <a:spLocks noChangeShapeType="1"/>
                </p:cNvSpPr>
                <p:nvPr/>
              </p:nvSpPr>
              <p:spPr bwMode="auto">
                <a:xfrm flipH="1">
                  <a:off x="708" y="2835"/>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53" name="Line 75"/>
                <p:cNvSpPr>
                  <a:spLocks noChangeShapeType="1"/>
                </p:cNvSpPr>
                <p:nvPr/>
              </p:nvSpPr>
              <p:spPr bwMode="auto">
                <a:xfrm>
                  <a:off x="708" y="2880"/>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nvGrpSpPr>
                <p:cNvPr id="9354" name="Group 76"/>
                <p:cNvGrpSpPr>
                  <a:grpSpLocks/>
                </p:cNvGrpSpPr>
                <p:nvPr/>
              </p:nvGrpSpPr>
              <p:grpSpPr bwMode="auto">
                <a:xfrm>
                  <a:off x="729" y="2835"/>
                  <a:ext cx="68" cy="577"/>
                  <a:chOff x="804" y="2931"/>
                  <a:chExt cx="68" cy="577"/>
                </a:xfrm>
              </p:grpSpPr>
              <p:sp>
                <p:nvSpPr>
                  <p:cNvPr id="9379" name="Line 77"/>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80" name="Line 78"/>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55" name="Group 79"/>
                <p:cNvGrpSpPr>
                  <a:grpSpLocks/>
                </p:cNvGrpSpPr>
                <p:nvPr/>
              </p:nvGrpSpPr>
              <p:grpSpPr bwMode="auto">
                <a:xfrm>
                  <a:off x="751" y="2835"/>
                  <a:ext cx="68" cy="577"/>
                  <a:chOff x="804" y="2931"/>
                  <a:chExt cx="68" cy="577"/>
                </a:xfrm>
              </p:grpSpPr>
              <p:sp>
                <p:nvSpPr>
                  <p:cNvPr id="9377" name="Line 80"/>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78" name="Line 81"/>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56" name="Group 82"/>
                <p:cNvGrpSpPr>
                  <a:grpSpLocks/>
                </p:cNvGrpSpPr>
                <p:nvPr/>
              </p:nvGrpSpPr>
              <p:grpSpPr bwMode="auto">
                <a:xfrm>
                  <a:off x="773" y="2837"/>
                  <a:ext cx="68" cy="577"/>
                  <a:chOff x="804" y="2931"/>
                  <a:chExt cx="68" cy="577"/>
                </a:xfrm>
              </p:grpSpPr>
              <p:sp>
                <p:nvSpPr>
                  <p:cNvPr id="9375" name="Line 83"/>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76" name="Line 84"/>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57" name="Group 85"/>
                <p:cNvGrpSpPr>
                  <a:grpSpLocks/>
                </p:cNvGrpSpPr>
                <p:nvPr/>
              </p:nvGrpSpPr>
              <p:grpSpPr bwMode="auto">
                <a:xfrm>
                  <a:off x="795" y="2837"/>
                  <a:ext cx="68" cy="577"/>
                  <a:chOff x="804" y="2931"/>
                  <a:chExt cx="68" cy="577"/>
                </a:xfrm>
              </p:grpSpPr>
              <p:sp>
                <p:nvSpPr>
                  <p:cNvPr id="9373" name="Line 86"/>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74" name="Line 87"/>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58" name="Group 88"/>
                <p:cNvGrpSpPr>
                  <a:grpSpLocks/>
                </p:cNvGrpSpPr>
                <p:nvPr/>
              </p:nvGrpSpPr>
              <p:grpSpPr bwMode="auto">
                <a:xfrm>
                  <a:off x="818" y="2837"/>
                  <a:ext cx="68" cy="577"/>
                  <a:chOff x="804" y="2931"/>
                  <a:chExt cx="68" cy="577"/>
                </a:xfrm>
              </p:grpSpPr>
              <p:sp>
                <p:nvSpPr>
                  <p:cNvPr id="9371" name="Line 89"/>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72" name="Line 90"/>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59" name="Group 91"/>
                <p:cNvGrpSpPr>
                  <a:grpSpLocks/>
                </p:cNvGrpSpPr>
                <p:nvPr/>
              </p:nvGrpSpPr>
              <p:grpSpPr bwMode="auto">
                <a:xfrm>
                  <a:off x="840" y="2835"/>
                  <a:ext cx="68" cy="577"/>
                  <a:chOff x="804" y="2931"/>
                  <a:chExt cx="68" cy="577"/>
                </a:xfrm>
              </p:grpSpPr>
              <p:sp>
                <p:nvSpPr>
                  <p:cNvPr id="9369" name="Line 92"/>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70" name="Line 93"/>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60" name="Group 94"/>
                <p:cNvGrpSpPr>
                  <a:grpSpLocks/>
                </p:cNvGrpSpPr>
                <p:nvPr/>
              </p:nvGrpSpPr>
              <p:grpSpPr bwMode="auto">
                <a:xfrm>
                  <a:off x="863" y="2837"/>
                  <a:ext cx="68" cy="577"/>
                  <a:chOff x="804" y="2931"/>
                  <a:chExt cx="68" cy="577"/>
                </a:xfrm>
              </p:grpSpPr>
              <p:sp>
                <p:nvSpPr>
                  <p:cNvPr id="9367" name="Line 95"/>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68" name="Line 96"/>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61" name="Group 97"/>
                <p:cNvGrpSpPr>
                  <a:grpSpLocks/>
                </p:cNvGrpSpPr>
                <p:nvPr/>
              </p:nvGrpSpPr>
              <p:grpSpPr bwMode="auto">
                <a:xfrm>
                  <a:off x="885" y="2835"/>
                  <a:ext cx="68" cy="577"/>
                  <a:chOff x="804" y="2931"/>
                  <a:chExt cx="68" cy="577"/>
                </a:xfrm>
              </p:grpSpPr>
              <p:sp>
                <p:nvSpPr>
                  <p:cNvPr id="9365" name="Line 98"/>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66" name="Line 99"/>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62" name="Group 100"/>
                <p:cNvGrpSpPr>
                  <a:grpSpLocks/>
                </p:cNvGrpSpPr>
                <p:nvPr/>
              </p:nvGrpSpPr>
              <p:grpSpPr bwMode="auto">
                <a:xfrm>
                  <a:off x="908" y="2837"/>
                  <a:ext cx="68" cy="577"/>
                  <a:chOff x="804" y="2931"/>
                  <a:chExt cx="68" cy="577"/>
                </a:xfrm>
              </p:grpSpPr>
              <p:sp>
                <p:nvSpPr>
                  <p:cNvPr id="9363" name="Line 101"/>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64" name="Line 102"/>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grpSp>
            <p:nvGrpSpPr>
              <p:cNvPr id="9299" name="Group 103"/>
              <p:cNvGrpSpPr>
                <a:grpSpLocks/>
              </p:cNvGrpSpPr>
              <p:nvPr/>
            </p:nvGrpSpPr>
            <p:grpSpPr bwMode="auto">
              <a:xfrm>
                <a:off x="1108" y="1906"/>
                <a:ext cx="141" cy="300"/>
                <a:chOff x="708" y="2835"/>
                <a:chExt cx="268" cy="579"/>
              </a:xfrm>
            </p:grpSpPr>
            <p:sp>
              <p:nvSpPr>
                <p:cNvPr id="9323" name="Line 104"/>
                <p:cNvSpPr>
                  <a:spLocks noChangeShapeType="1"/>
                </p:cNvSpPr>
                <p:nvPr/>
              </p:nvSpPr>
              <p:spPr bwMode="auto">
                <a:xfrm flipH="1">
                  <a:off x="708" y="2835"/>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24" name="Line 105"/>
                <p:cNvSpPr>
                  <a:spLocks noChangeShapeType="1"/>
                </p:cNvSpPr>
                <p:nvPr/>
              </p:nvSpPr>
              <p:spPr bwMode="auto">
                <a:xfrm>
                  <a:off x="708" y="2880"/>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nvGrpSpPr>
                <p:cNvPr id="9325" name="Group 106"/>
                <p:cNvGrpSpPr>
                  <a:grpSpLocks/>
                </p:cNvGrpSpPr>
                <p:nvPr/>
              </p:nvGrpSpPr>
              <p:grpSpPr bwMode="auto">
                <a:xfrm>
                  <a:off x="729" y="2835"/>
                  <a:ext cx="68" cy="577"/>
                  <a:chOff x="804" y="2931"/>
                  <a:chExt cx="68" cy="577"/>
                </a:xfrm>
              </p:grpSpPr>
              <p:sp>
                <p:nvSpPr>
                  <p:cNvPr id="9350" name="Line 107"/>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51" name="Line 108"/>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26" name="Group 109"/>
                <p:cNvGrpSpPr>
                  <a:grpSpLocks/>
                </p:cNvGrpSpPr>
                <p:nvPr/>
              </p:nvGrpSpPr>
              <p:grpSpPr bwMode="auto">
                <a:xfrm>
                  <a:off x="751" y="2835"/>
                  <a:ext cx="68" cy="577"/>
                  <a:chOff x="804" y="2931"/>
                  <a:chExt cx="68" cy="577"/>
                </a:xfrm>
              </p:grpSpPr>
              <p:sp>
                <p:nvSpPr>
                  <p:cNvPr id="9348" name="Line 110"/>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49" name="Line 111"/>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27" name="Group 112"/>
                <p:cNvGrpSpPr>
                  <a:grpSpLocks/>
                </p:cNvGrpSpPr>
                <p:nvPr/>
              </p:nvGrpSpPr>
              <p:grpSpPr bwMode="auto">
                <a:xfrm>
                  <a:off x="773" y="2837"/>
                  <a:ext cx="68" cy="577"/>
                  <a:chOff x="804" y="2931"/>
                  <a:chExt cx="68" cy="577"/>
                </a:xfrm>
              </p:grpSpPr>
              <p:sp>
                <p:nvSpPr>
                  <p:cNvPr id="9346" name="Line 113"/>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47" name="Line 114"/>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28" name="Group 115"/>
                <p:cNvGrpSpPr>
                  <a:grpSpLocks/>
                </p:cNvGrpSpPr>
                <p:nvPr/>
              </p:nvGrpSpPr>
              <p:grpSpPr bwMode="auto">
                <a:xfrm>
                  <a:off x="795" y="2837"/>
                  <a:ext cx="68" cy="577"/>
                  <a:chOff x="804" y="2931"/>
                  <a:chExt cx="68" cy="577"/>
                </a:xfrm>
              </p:grpSpPr>
              <p:sp>
                <p:nvSpPr>
                  <p:cNvPr id="9344" name="Line 116"/>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45" name="Line 117"/>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29" name="Group 118"/>
                <p:cNvGrpSpPr>
                  <a:grpSpLocks/>
                </p:cNvGrpSpPr>
                <p:nvPr/>
              </p:nvGrpSpPr>
              <p:grpSpPr bwMode="auto">
                <a:xfrm>
                  <a:off x="818" y="2837"/>
                  <a:ext cx="68" cy="577"/>
                  <a:chOff x="804" y="2931"/>
                  <a:chExt cx="68" cy="577"/>
                </a:xfrm>
              </p:grpSpPr>
              <p:sp>
                <p:nvSpPr>
                  <p:cNvPr id="9342" name="Line 119"/>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43" name="Line 120"/>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30" name="Group 121"/>
                <p:cNvGrpSpPr>
                  <a:grpSpLocks/>
                </p:cNvGrpSpPr>
                <p:nvPr/>
              </p:nvGrpSpPr>
              <p:grpSpPr bwMode="auto">
                <a:xfrm>
                  <a:off x="840" y="2835"/>
                  <a:ext cx="68" cy="577"/>
                  <a:chOff x="804" y="2931"/>
                  <a:chExt cx="68" cy="577"/>
                </a:xfrm>
              </p:grpSpPr>
              <p:sp>
                <p:nvSpPr>
                  <p:cNvPr id="9340" name="Line 122"/>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41" name="Line 123"/>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31" name="Group 124"/>
                <p:cNvGrpSpPr>
                  <a:grpSpLocks/>
                </p:cNvGrpSpPr>
                <p:nvPr/>
              </p:nvGrpSpPr>
              <p:grpSpPr bwMode="auto">
                <a:xfrm>
                  <a:off x="863" y="2837"/>
                  <a:ext cx="68" cy="577"/>
                  <a:chOff x="804" y="2931"/>
                  <a:chExt cx="68" cy="577"/>
                </a:xfrm>
              </p:grpSpPr>
              <p:sp>
                <p:nvSpPr>
                  <p:cNvPr id="9338" name="Line 125"/>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39" name="Line 126"/>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32" name="Group 127"/>
                <p:cNvGrpSpPr>
                  <a:grpSpLocks/>
                </p:cNvGrpSpPr>
                <p:nvPr/>
              </p:nvGrpSpPr>
              <p:grpSpPr bwMode="auto">
                <a:xfrm>
                  <a:off x="885" y="2835"/>
                  <a:ext cx="68" cy="577"/>
                  <a:chOff x="804" y="2931"/>
                  <a:chExt cx="68" cy="577"/>
                </a:xfrm>
              </p:grpSpPr>
              <p:sp>
                <p:nvSpPr>
                  <p:cNvPr id="9336" name="Line 128"/>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37" name="Line 129"/>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33" name="Group 130"/>
                <p:cNvGrpSpPr>
                  <a:grpSpLocks/>
                </p:cNvGrpSpPr>
                <p:nvPr/>
              </p:nvGrpSpPr>
              <p:grpSpPr bwMode="auto">
                <a:xfrm>
                  <a:off x="908" y="2837"/>
                  <a:ext cx="68" cy="577"/>
                  <a:chOff x="804" y="2931"/>
                  <a:chExt cx="68" cy="577"/>
                </a:xfrm>
              </p:grpSpPr>
              <p:sp>
                <p:nvSpPr>
                  <p:cNvPr id="9334" name="Line 131"/>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35" name="Line 132"/>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sp>
            <p:nvSpPr>
              <p:cNvPr id="9300" name="Line 133"/>
              <p:cNvSpPr>
                <a:spLocks noChangeShapeType="1"/>
              </p:cNvSpPr>
              <p:nvPr/>
            </p:nvSpPr>
            <p:spPr bwMode="auto">
              <a:xfrm flipH="1">
                <a:off x="1225" y="1908"/>
                <a:ext cx="36" cy="25"/>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01" name="Line 134"/>
              <p:cNvSpPr>
                <a:spLocks noChangeShapeType="1"/>
              </p:cNvSpPr>
              <p:nvPr/>
            </p:nvSpPr>
            <p:spPr bwMode="auto">
              <a:xfrm>
                <a:off x="1225" y="1931"/>
                <a:ext cx="0" cy="276"/>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nvGrpSpPr>
              <p:cNvPr id="9302" name="Group 135"/>
              <p:cNvGrpSpPr>
                <a:grpSpLocks/>
              </p:cNvGrpSpPr>
              <p:nvPr/>
            </p:nvGrpSpPr>
            <p:grpSpPr bwMode="auto">
              <a:xfrm>
                <a:off x="1236" y="1908"/>
                <a:ext cx="36" cy="299"/>
                <a:chOff x="804" y="2931"/>
                <a:chExt cx="68" cy="577"/>
              </a:xfrm>
            </p:grpSpPr>
            <p:sp>
              <p:nvSpPr>
                <p:cNvPr id="9321" name="Line 136"/>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22" name="Line 137"/>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03" name="Group 138"/>
              <p:cNvGrpSpPr>
                <a:grpSpLocks/>
              </p:cNvGrpSpPr>
              <p:nvPr/>
            </p:nvGrpSpPr>
            <p:grpSpPr bwMode="auto">
              <a:xfrm>
                <a:off x="1248" y="1908"/>
                <a:ext cx="35" cy="299"/>
                <a:chOff x="804" y="2931"/>
                <a:chExt cx="68" cy="577"/>
              </a:xfrm>
            </p:grpSpPr>
            <p:sp>
              <p:nvSpPr>
                <p:cNvPr id="9319" name="Line 139"/>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20" name="Line 140"/>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04" name="Group 141"/>
              <p:cNvGrpSpPr>
                <a:grpSpLocks/>
              </p:cNvGrpSpPr>
              <p:nvPr/>
            </p:nvGrpSpPr>
            <p:grpSpPr bwMode="auto">
              <a:xfrm>
                <a:off x="1259" y="1909"/>
                <a:ext cx="36" cy="299"/>
                <a:chOff x="804" y="2931"/>
                <a:chExt cx="68" cy="577"/>
              </a:xfrm>
            </p:grpSpPr>
            <p:sp>
              <p:nvSpPr>
                <p:cNvPr id="9317" name="Line 142"/>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18" name="Line 143"/>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05" name="Group 144"/>
              <p:cNvGrpSpPr>
                <a:grpSpLocks/>
              </p:cNvGrpSpPr>
              <p:nvPr/>
            </p:nvGrpSpPr>
            <p:grpSpPr bwMode="auto">
              <a:xfrm>
                <a:off x="1271" y="1909"/>
                <a:ext cx="35" cy="299"/>
                <a:chOff x="804" y="2931"/>
                <a:chExt cx="68" cy="577"/>
              </a:xfrm>
            </p:grpSpPr>
            <p:sp>
              <p:nvSpPr>
                <p:cNvPr id="9315" name="Line 145"/>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16" name="Line 146"/>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06" name="Group 147"/>
              <p:cNvGrpSpPr>
                <a:grpSpLocks/>
              </p:cNvGrpSpPr>
              <p:nvPr/>
            </p:nvGrpSpPr>
            <p:grpSpPr bwMode="auto">
              <a:xfrm>
                <a:off x="1283" y="1909"/>
                <a:ext cx="35" cy="299"/>
                <a:chOff x="804" y="2931"/>
                <a:chExt cx="68" cy="577"/>
              </a:xfrm>
            </p:grpSpPr>
            <p:sp>
              <p:nvSpPr>
                <p:cNvPr id="9313" name="Line 148"/>
                <p:cNvSpPr>
                  <a:spLocks noChangeShapeType="1"/>
                </p:cNvSpPr>
                <p:nvPr/>
              </p:nvSpPr>
              <p:spPr bwMode="auto">
                <a:xfrm flipH="1">
                  <a:off x="804" y="2931"/>
                  <a:ext cx="68" cy="48"/>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314" name="Line 149"/>
                <p:cNvSpPr>
                  <a:spLocks noChangeShapeType="1"/>
                </p:cNvSpPr>
                <p:nvPr/>
              </p:nvSpPr>
              <p:spPr bwMode="auto">
                <a:xfrm>
                  <a:off x="804" y="2976"/>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07" name="Group 150"/>
              <p:cNvGrpSpPr>
                <a:grpSpLocks/>
              </p:cNvGrpSpPr>
              <p:nvPr/>
            </p:nvGrpSpPr>
            <p:grpSpPr bwMode="auto">
              <a:xfrm>
                <a:off x="1294" y="1912"/>
                <a:ext cx="32" cy="295"/>
                <a:chOff x="1285" y="2846"/>
                <a:chExt cx="61" cy="569"/>
              </a:xfrm>
            </p:grpSpPr>
            <p:sp>
              <p:nvSpPr>
                <p:cNvPr id="9311" name="Freeform 151"/>
                <p:cNvSpPr>
                  <a:spLocks/>
                </p:cNvSpPr>
                <p:nvPr/>
              </p:nvSpPr>
              <p:spPr bwMode="auto">
                <a:xfrm>
                  <a:off x="1285" y="2846"/>
                  <a:ext cx="61" cy="40"/>
                </a:xfrm>
                <a:custGeom>
                  <a:avLst/>
                  <a:gdLst>
                    <a:gd name="T0" fmla="*/ 61 w 61"/>
                    <a:gd name="T1" fmla="*/ 0 h 40"/>
                    <a:gd name="T2" fmla="*/ 0 w 61"/>
                    <a:gd name="T3" fmla="*/ 40 h 40"/>
                    <a:gd name="T4" fmla="*/ 0 60000 65536"/>
                    <a:gd name="T5" fmla="*/ 0 60000 65536"/>
                    <a:gd name="T6" fmla="*/ 0 w 61"/>
                    <a:gd name="T7" fmla="*/ 0 h 40"/>
                    <a:gd name="T8" fmla="*/ 61 w 61"/>
                    <a:gd name="T9" fmla="*/ 40 h 40"/>
                  </a:gdLst>
                  <a:ahLst/>
                  <a:cxnLst>
                    <a:cxn ang="T4">
                      <a:pos x="T0" y="T1"/>
                    </a:cxn>
                    <a:cxn ang="T5">
                      <a:pos x="T2" y="T3"/>
                    </a:cxn>
                  </a:cxnLst>
                  <a:rect l="T6" t="T7" r="T8" b="T9"/>
                  <a:pathLst>
                    <a:path w="61" h="40">
                      <a:moveTo>
                        <a:pt x="61" y="0"/>
                      </a:moveTo>
                      <a:lnTo>
                        <a:pt x="0" y="40"/>
                      </a:lnTo>
                    </a:path>
                  </a:pathLst>
                </a:custGeom>
                <a:noFill/>
                <a:ln w="12700">
                  <a:solidFill>
                    <a:srgbClr val="FF9900"/>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312" name="Line 152"/>
                <p:cNvSpPr>
                  <a:spLocks noChangeShapeType="1"/>
                </p:cNvSpPr>
                <p:nvPr/>
              </p:nvSpPr>
              <p:spPr bwMode="auto">
                <a:xfrm>
                  <a:off x="1285" y="2883"/>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9308" name="Group 153"/>
              <p:cNvGrpSpPr>
                <a:grpSpLocks/>
              </p:cNvGrpSpPr>
              <p:nvPr/>
            </p:nvGrpSpPr>
            <p:grpSpPr bwMode="auto">
              <a:xfrm>
                <a:off x="1306" y="1922"/>
                <a:ext cx="19" cy="286"/>
                <a:chOff x="1308" y="2865"/>
                <a:chExt cx="36" cy="552"/>
              </a:xfrm>
            </p:grpSpPr>
            <p:sp>
              <p:nvSpPr>
                <p:cNvPr id="9309" name="Freeform 154"/>
                <p:cNvSpPr>
                  <a:spLocks/>
                </p:cNvSpPr>
                <p:nvPr/>
              </p:nvSpPr>
              <p:spPr bwMode="auto">
                <a:xfrm>
                  <a:off x="1308" y="2865"/>
                  <a:ext cx="36" cy="23"/>
                </a:xfrm>
                <a:custGeom>
                  <a:avLst/>
                  <a:gdLst>
                    <a:gd name="T0" fmla="*/ 36 w 36"/>
                    <a:gd name="T1" fmla="*/ 0 h 23"/>
                    <a:gd name="T2" fmla="*/ 0 w 36"/>
                    <a:gd name="T3" fmla="*/ 23 h 23"/>
                    <a:gd name="T4" fmla="*/ 0 60000 65536"/>
                    <a:gd name="T5" fmla="*/ 0 60000 65536"/>
                    <a:gd name="T6" fmla="*/ 0 w 36"/>
                    <a:gd name="T7" fmla="*/ 0 h 23"/>
                    <a:gd name="T8" fmla="*/ 36 w 36"/>
                    <a:gd name="T9" fmla="*/ 23 h 23"/>
                  </a:gdLst>
                  <a:ahLst/>
                  <a:cxnLst>
                    <a:cxn ang="T4">
                      <a:pos x="T0" y="T1"/>
                    </a:cxn>
                    <a:cxn ang="T5">
                      <a:pos x="T2" y="T3"/>
                    </a:cxn>
                  </a:cxnLst>
                  <a:rect l="T6" t="T7" r="T8" b="T9"/>
                  <a:pathLst>
                    <a:path w="36" h="23">
                      <a:moveTo>
                        <a:pt x="36" y="0"/>
                      </a:moveTo>
                      <a:lnTo>
                        <a:pt x="0" y="23"/>
                      </a:lnTo>
                    </a:path>
                  </a:pathLst>
                </a:custGeom>
                <a:noFill/>
                <a:ln w="12700">
                  <a:solidFill>
                    <a:srgbClr val="FF9900"/>
                  </a:solidFill>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310" name="Line 155"/>
                <p:cNvSpPr>
                  <a:spLocks noChangeShapeType="1"/>
                </p:cNvSpPr>
                <p:nvPr/>
              </p:nvSpPr>
              <p:spPr bwMode="auto">
                <a:xfrm>
                  <a:off x="1308" y="2885"/>
                  <a:ext cx="0" cy="532"/>
                </a:xfrm>
                <a:prstGeom prst="line">
                  <a:avLst/>
                </a:prstGeom>
                <a:noFill/>
                <a:ln w="12700">
                  <a:solidFill>
                    <a:srgbClr val="FF9900"/>
                  </a:solidFill>
                  <a:round/>
                  <a:headEnd/>
                  <a:tailEnd/>
                </a:ln>
                <a:extLst>
                  <a:ext uri="{909E8E84-426E-40DD-AFC4-6F175D3DCCD1}">
                    <a14:hiddenFill xmlns:a14="http://schemas.microsoft.com/office/drawing/2010/main">
                      <a:noFill/>
                    </a14:hiddenFill>
                  </a:ext>
                </a:extLst>
              </p:spPr>
              <p:txBody>
                <a:bodyPr/>
                <a:lstStyle/>
                <a:p>
                  <a:endParaRPr lang="vi-VN"/>
                </a:p>
              </p:txBody>
            </p:sp>
          </p:grpSp>
        </p:grpSp>
        <p:sp>
          <p:nvSpPr>
            <p:cNvPr id="13" name="Freeform 156"/>
            <p:cNvSpPr>
              <a:spLocks/>
            </p:cNvSpPr>
            <p:nvPr/>
          </p:nvSpPr>
          <p:spPr bwMode="auto">
            <a:xfrm rot="-131315">
              <a:off x="2368" y="1065"/>
              <a:ext cx="390" cy="941"/>
            </a:xfrm>
            <a:custGeom>
              <a:avLst/>
              <a:gdLst>
                <a:gd name="T0" fmla="*/ 390 w 390"/>
                <a:gd name="T1" fmla="*/ 32 h 941"/>
                <a:gd name="T2" fmla="*/ 199 w 390"/>
                <a:gd name="T3" fmla="*/ 80 h 941"/>
                <a:gd name="T4" fmla="*/ 103 w 390"/>
                <a:gd name="T5" fmla="*/ 510 h 941"/>
                <a:gd name="T6" fmla="*/ 8 w 390"/>
                <a:gd name="T7" fmla="*/ 749 h 941"/>
                <a:gd name="T8" fmla="*/ 151 w 390"/>
                <a:gd name="T9" fmla="*/ 941 h 941"/>
                <a:gd name="T10" fmla="*/ 0 60000 65536"/>
                <a:gd name="T11" fmla="*/ 0 60000 65536"/>
                <a:gd name="T12" fmla="*/ 0 60000 65536"/>
                <a:gd name="T13" fmla="*/ 0 60000 65536"/>
                <a:gd name="T14" fmla="*/ 0 60000 65536"/>
                <a:gd name="T15" fmla="*/ 0 w 390"/>
                <a:gd name="T16" fmla="*/ 0 h 941"/>
                <a:gd name="T17" fmla="*/ 390 w 390"/>
                <a:gd name="T18" fmla="*/ 941 h 941"/>
              </a:gdLst>
              <a:ahLst/>
              <a:cxnLst>
                <a:cxn ang="T10">
                  <a:pos x="T0" y="T1"/>
                </a:cxn>
                <a:cxn ang="T11">
                  <a:pos x="T2" y="T3"/>
                </a:cxn>
                <a:cxn ang="T12">
                  <a:pos x="T4" y="T5"/>
                </a:cxn>
                <a:cxn ang="T13">
                  <a:pos x="T6" y="T7"/>
                </a:cxn>
                <a:cxn ang="T14">
                  <a:pos x="T8" y="T9"/>
                </a:cxn>
              </a:cxnLst>
              <a:rect l="T15" t="T16" r="T17" b="T18"/>
              <a:pathLst>
                <a:path w="390" h="941">
                  <a:moveTo>
                    <a:pt x="390" y="32"/>
                  </a:moveTo>
                  <a:cubicBezTo>
                    <a:pt x="318" y="16"/>
                    <a:pt x="247" y="0"/>
                    <a:pt x="199" y="80"/>
                  </a:cubicBezTo>
                  <a:cubicBezTo>
                    <a:pt x="151" y="160"/>
                    <a:pt x="135" y="399"/>
                    <a:pt x="103" y="510"/>
                  </a:cubicBezTo>
                  <a:cubicBezTo>
                    <a:pt x="71" y="621"/>
                    <a:pt x="0" y="677"/>
                    <a:pt x="8" y="749"/>
                  </a:cubicBezTo>
                  <a:cubicBezTo>
                    <a:pt x="16" y="821"/>
                    <a:pt x="83" y="881"/>
                    <a:pt x="151" y="941"/>
                  </a:cubicBezTo>
                </a:path>
              </a:pathLst>
            </a:custGeom>
            <a:noFill/>
            <a:ln w="25400">
              <a:solidFill>
                <a:srgbClr val="FF9900"/>
              </a:solidFill>
              <a:round/>
              <a:headEnd type="oval" w="sm" len="sm"/>
              <a:tailEnd type="oval" w="sm" len="sm"/>
            </a:ln>
            <a:extLst>
              <a:ext uri="{909E8E84-426E-40DD-AFC4-6F175D3DCCD1}">
                <a14:hiddenFill xmlns:a14="http://schemas.microsoft.com/office/drawing/2010/main">
                  <a:solidFill>
                    <a:srgbClr val="FFFFFF"/>
                  </a:solidFill>
                </a14:hiddenFill>
              </a:ext>
            </a:extLst>
          </p:spPr>
          <p:txBody>
            <a:bodyPr/>
            <a:lstStyle/>
            <a:p>
              <a:endParaRPr lang="vi-VN"/>
            </a:p>
          </p:txBody>
        </p:sp>
        <p:grpSp>
          <p:nvGrpSpPr>
            <p:cNvPr id="14" name="Group 157"/>
            <p:cNvGrpSpPr>
              <a:grpSpLocks/>
            </p:cNvGrpSpPr>
            <p:nvPr/>
          </p:nvGrpSpPr>
          <p:grpSpPr bwMode="auto">
            <a:xfrm>
              <a:off x="2560" y="902"/>
              <a:ext cx="828" cy="334"/>
              <a:chOff x="1920" y="608"/>
              <a:chExt cx="828" cy="334"/>
            </a:xfrm>
          </p:grpSpPr>
          <p:sp>
            <p:nvSpPr>
              <p:cNvPr id="15" name="AutoShape 158"/>
              <p:cNvSpPr>
                <a:spLocks noChangeArrowheads="1"/>
              </p:cNvSpPr>
              <p:nvPr/>
            </p:nvSpPr>
            <p:spPr bwMode="auto">
              <a:xfrm>
                <a:off x="1920" y="792"/>
                <a:ext cx="828" cy="150"/>
              </a:xfrm>
              <a:prstGeom prst="cube">
                <a:avLst>
                  <a:gd name="adj" fmla="val 8514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nvGrpSpPr>
              <p:cNvPr id="16" name="Group 159"/>
              <p:cNvGrpSpPr>
                <a:grpSpLocks/>
              </p:cNvGrpSpPr>
              <p:nvPr/>
            </p:nvGrpSpPr>
            <p:grpSpPr bwMode="auto">
              <a:xfrm>
                <a:off x="2025" y="620"/>
                <a:ext cx="633" cy="241"/>
                <a:chOff x="2025" y="620"/>
                <a:chExt cx="792" cy="332"/>
              </a:xfrm>
            </p:grpSpPr>
            <p:sp>
              <p:nvSpPr>
                <p:cNvPr id="9285" name="AutoShape 160"/>
                <p:cNvSpPr>
                  <a:spLocks noChangeArrowheads="1"/>
                </p:cNvSpPr>
                <p:nvPr/>
              </p:nvSpPr>
              <p:spPr bwMode="auto">
                <a:xfrm rot="5400000">
                  <a:off x="1910" y="749"/>
                  <a:ext cx="316" cy="86"/>
                </a:xfrm>
                <a:prstGeom prst="can">
                  <a:avLst>
                    <a:gd name="adj" fmla="val 50000"/>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17" name="AutoShape 161"/>
                <p:cNvSpPr>
                  <a:spLocks noChangeArrowheads="1"/>
                </p:cNvSpPr>
                <p:nvPr/>
              </p:nvSpPr>
              <p:spPr bwMode="auto">
                <a:xfrm rot="5400000">
                  <a:off x="2328" y="436"/>
                  <a:ext cx="211" cy="706"/>
                </a:xfrm>
                <a:prstGeom prst="can">
                  <a:avLst>
                    <a:gd name="adj" fmla="val 15165"/>
                  </a:avLst>
                </a:prstGeom>
                <a:gradFill rotWithShape="0">
                  <a:gsLst>
                    <a:gs pos="0">
                      <a:srgbClr val="969696"/>
                    </a:gs>
                    <a:gs pos="50000">
                      <a:srgbClr val="454545"/>
                    </a:gs>
                    <a:gs pos="100000">
                      <a:srgbClr val="969696"/>
                    </a:gs>
                  </a:gsLst>
                  <a:lin ang="5400000" scaled="1"/>
                </a:gradFill>
                <a:ln w="15240">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18" name="AutoShape 162"/>
                <p:cNvSpPr>
                  <a:spLocks noChangeArrowheads="1"/>
                </p:cNvSpPr>
                <p:nvPr/>
              </p:nvSpPr>
              <p:spPr bwMode="auto">
                <a:xfrm rot="5400000">
                  <a:off x="2613" y="740"/>
                  <a:ext cx="322" cy="86"/>
                </a:xfrm>
                <a:prstGeom prst="can">
                  <a:avLst>
                    <a:gd name="adj" fmla="val 50000"/>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9288" name="Freeform 163"/>
                <p:cNvSpPr>
                  <a:spLocks/>
                </p:cNvSpPr>
                <p:nvPr/>
              </p:nvSpPr>
              <p:spPr bwMode="auto">
                <a:xfrm>
                  <a:off x="2147" y="620"/>
                  <a:ext cx="103" cy="330"/>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254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289" name="Freeform 164"/>
                <p:cNvSpPr>
                  <a:spLocks/>
                </p:cNvSpPr>
                <p:nvPr/>
              </p:nvSpPr>
              <p:spPr bwMode="auto">
                <a:xfrm>
                  <a:off x="2250" y="622"/>
                  <a:ext cx="103" cy="330"/>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254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290" name="Freeform 165"/>
                <p:cNvSpPr>
                  <a:spLocks/>
                </p:cNvSpPr>
                <p:nvPr/>
              </p:nvSpPr>
              <p:spPr bwMode="auto">
                <a:xfrm>
                  <a:off x="2349" y="622"/>
                  <a:ext cx="102" cy="330"/>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254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291" name="Freeform 166"/>
                <p:cNvSpPr>
                  <a:spLocks/>
                </p:cNvSpPr>
                <p:nvPr/>
              </p:nvSpPr>
              <p:spPr bwMode="auto">
                <a:xfrm>
                  <a:off x="2301" y="622"/>
                  <a:ext cx="103" cy="330"/>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254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292" name="Freeform 167"/>
                <p:cNvSpPr>
                  <a:spLocks/>
                </p:cNvSpPr>
                <p:nvPr/>
              </p:nvSpPr>
              <p:spPr bwMode="auto">
                <a:xfrm>
                  <a:off x="2198" y="622"/>
                  <a:ext cx="103" cy="330"/>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254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293" name="Freeform 168"/>
                <p:cNvSpPr>
                  <a:spLocks/>
                </p:cNvSpPr>
                <p:nvPr/>
              </p:nvSpPr>
              <p:spPr bwMode="auto">
                <a:xfrm>
                  <a:off x="2404" y="622"/>
                  <a:ext cx="103" cy="330"/>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254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294" name="Freeform 169"/>
                <p:cNvSpPr>
                  <a:spLocks/>
                </p:cNvSpPr>
                <p:nvPr/>
              </p:nvSpPr>
              <p:spPr bwMode="auto">
                <a:xfrm>
                  <a:off x="2456" y="622"/>
                  <a:ext cx="103" cy="330"/>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254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295" name="Freeform 170"/>
                <p:cNvSpPr>
                  <a:spLocks/>
                </p:cNvSpPr>
                <p:nvPr/>
              </p:nvSpPr>
              <p:spPr bwMode="auto">
                <a:xfrm>
                  <a:off x="2507" y="622"/>
                  <a:ext cx="103" cy="330"/>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254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296" name="Freeform 171"/>
                <p:cNvSpPr>
                  <a:spLocks/>
                </p:cNvSpPr>
                <p:nvPr/>
              </p:nvSpPr>
              <p:spPr bwMode="auto">
                <a:xfrm>
                  <a:off x="2559" y="622"/>
                  <a:ext cx="103" cy="330"/>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254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9297" name="Freeform 172"/>
                <p:cNvSpPr>
                  <a:spLocks/>
                </p:cNvSpPr>
                <p:nvPr/>
              </p:nvSpPr>
              <p:spPr bwMode="auto">
                <a:xfrm>
                  <a:off x="2610" y="622"/>
                  <a:ext cx="103" cy="330"/>
                </a:xfrm>
                <a:custGeom>
                  <a:avLst/>
                  <a:gdLst>
                    <a:gd name="T0" fmla="*/ 0 w 52"/>
                    <a:gd name="T1" fmla="*/ 50 h 261"/>
                    <a:gd name="T2" fmla="*/ 16 w 52"/>
                    <a:gd name="T3" fmla="*/ 30 h 261"/>
                    <a:gd name="T4" fmla="*/ 32 w 52"/>
                    <a:gd name="T5" fmla="*/ 230 h 261"/>
                    <a:gd name="T6" fmla="*/ 52 w 52"/>
                    <a:gd name="T7" fmla="*/ 214 h 261"/>
                    <a:gd name="T8" fmla="*/ 0 60000 65536"/>
                    <a:gd name="T9" fmla="*/ 0 60000 65536"/>
                    <a:gd name="T10" fmla="*/ 0 60000 65536"/>
                    <a:gd name="T11" fmla="*/ 0 60000 65536"/>
                    <a:gd name="T12" fmla="*/ 0 w 52"/>
                    <a:gd name="T13" fmla="*/ 0 h 261"/>
                    <a:gd name="T14" fmla="*/ 52 w 52"/>
                    <a:gd name="T15" fmla="*/ 261 h 261"/>
                  </a:gdLst>
                  <a:ahLst/>
                  <a:cxnLst>
                    <a:cxn ang="T8">
                      <a:pos x="T0" y="T1"/>
                    </a:cxn>
                    <a:cxn ang="T9">
                      <a:pos x="T2" y="T3"/>
                    </a:cxn>
                    <a:cxn ang="T10">
                      <a:pos x="T4" y="T5"/>
                    </a:cxn>
                    <a:cxn ang="T11">
                      <a:pos x="T6" y="T7"/>
                    </a:cxn>
                  </a:cxnLst>
                  <a:rect l="T12" t="T13" r="T14" b="T15"/>
                  <a:pathLst>
                    <a:path w="52" h="261">
                      <a:moveTo>
                        <a:pt x="0" y="50"/>
                      </a:moveTo>
                      <a:cubicBezTo>
                        <a:pt x="5" y="25"/>
                        <a:pt x="11" y="0"/>
                        <a:pt x="16" y="30"/>
                      </a:cubicBezTo>
                      <a:cubicBezTo>
                        <a:pt x="21" y="60"/>
                        <a:pt x="26" y="199"/>
                        <a:pt x="32" y="230"/>
                      </a:cubicBezTo>
                      <a:cubicBezTo>
                        <a:pt x="38" y="261"/>
                        <a:pt x="49" y="220"/>
                        <a:pt x="52" y="214"/>
                      </a:cubicBezTo>
                    </a:path>
                  </a:pathLst>
                </a:custGeom>
                <a:noFill/>
                <a:ln w="25400">
                  <a:solidFill>
                    <a:srgbClr val="FF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vi-VN"/>
                </a:p>
              </p:txBody>
            </p:sp>
          </p:grpSp>
          <p:sp>
            <p:nvSpPr>
              <p:cNvPr id="19" name="AutoShape 173"/>
              <p:cNvSpPr>
                <a:spLocks noChangeArrowheads="1"/>
              </p:cNvSpPr>
              <p:nvPr/>
            </p:nvSpPr>
            <p:spPr bwMode="auto">
              <a:xfrm>
                <a:off x="2032" y="608"/>
                <a:ext cx="612" cy="32"/>
              </a:xfrm>
              <a:prstGeom prst="cube">
                <a:avLst>
                  <a:gd name="adj" fmla="val 500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0" name="AutoShape 174"/>
              <p:cNvSpPr>
                <a:spLocks noChangeArrowheads="1"/>
              </p:cNvSpPr>
              <p:nvPr/>
            </p:nvSpPr>
            <p:spPr bwMode="auto">
              <a:xfrm>
                <a:off x="2302" y="620"/>
                <a:ext cx="27" cy="70"/>
              </a:xfrm>
              <a:prstGeom prst="cube">
                <a:avLst>
                  <a:gd name="adj" fmla="val 2500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sp>
          <p:nvSpPr>
            <p:cNvPr id="21" name="Freeform 175"/>
            <p:cNvSpPr>
              <a:spLocks/>
            </p:cNvSpPr>
            <p:nvPr/>
          </p:nvSpPr>
          <p:spPr bwMode="auto">
            <a:xfrm>
              <a:off x="3290" y="862"/>
              <a:ext cx="287" cy="189"/>
            </a:xfrm>
            <a:custGeom>
              <a:avLst/>
              <a:gdLst>
                <a:gd name="T0" fmla="*/ 0 w 287"/>
                <a:gd name="T1" fmla="*/ 54 h 189"/>
                <a:gd name="T2" fmla="*/ 56 w 287"/>
                <a:gd name="T3" fmla="*/ 76 h 189"/>
                <a:gd name="T4" fmla="*/ 108 w 287"/>
                <a:gd name="T5" fmla="*/ 176 h 189"/>
                <a:gd name="T6" fmla="*/ 176 w 287"/>
                <a:gd name="T7" fmla="*/ 152 h 189"/>
                <a:gd name="T8" fmla="*/ 216 w 287"/>
                <a:gd name="T9" fmla="*/ 24 h 189"/>
                <a:gd name="T10" fmla="*/ 287 w 287"/>
                <a:gd name="T11" fmla="*/ 6 h 189"/>
                <a:gd name="T12" fmla="*/ 0 60000 65536"/>
                <a:gd name="T13" fmla="*/ 0 60000 65536"/>
                <a:gd name="T14" fmla="*/ 0 60000 65536"/>
                <a:gd name="T15" fmla="*/ 0 60000 65536"/>
                <a:gd name="T16" fmla="*/ 0 60000 65536"/>
                <a:gd name="T17" fmla="*/ 0 60000 65536"/>
                <a:gd name="T18" fmla="*/ 0 w 287"/>
                <a:gd name="T19" fmla="*/ 0 h 189"/>
                <a:gd name="T20" fmla="*/ 287 w 287"/>
                <a:gd name="T21" fmla="*/ 189 h 189"/>
              </a:gdLst>
              <a:ahLst/>
              <a:cxnLst>
                <a:cxn ang="T12">
                  <a:pos x="T0" y="T1"/>
                </a:cxn>
                <a:cxn ang="T13">
                  <a:pos x="T2" y="T3"/>
                </a:cxn>
                <a:cxn ang="T14">
                  <a:pos x="T4" y="T5"/>
                </a:cxn>
                <a:cxn ang="T15">
                  <a:pos x="T6" y="T7"/>
                </a:cxn>
                <a:cxn ang="T16">
                  <a:pos x="T8" y="T9"/>
                </a:cxn>
                <a:cxn ang="T17">
                  <a:pos x="T10" y="T11"/>
                </a:cxn>
              </a:cxnLst>
              <a:rect l="T18" t="T19" r="T20" b="T21"/>
              <a:pathLst>
                <a:path w="287" h="189">
                  <a:moveTo>
                    <a:pt x="0" y="54"/>
                  </a:moveTo>
                  <a:cubicBezTo>
                    <a:pt x="19" y="55"/>
                    <a:pt x="38" y="56"/>
                    <a:pt x="56" y="76"/>
                  </a:cubicBezTo>
                  <a:cubicBezTo>
                    <a:pt x="74" y="96"/>
                    <a:pt x="88" y="163"/>
                    <a:pt x="108" y="176"/>
                  </a:cubicBezTo>
                  <a:cubicBezTo>
                    <a:pt x="128" y="189"/>
                    <a:pt x="158" y="177"/>
                    <a:pt x="176" y="152"/>
                  </a:cubicBezTo>
                  <a:cubicBezTo>
                    <a:pt x="194" y="127"/>
                    <a:pt x="198" y="48"/>
                    <a:pt x="216" y="24"/>
                  </a:cubicBezTo>
                  <a:cubicBezTo>
                    <a:pt x="234" y="0"/>
                    <a:pt x="260" y="3"/>
                    <a:pt x="287" y="6"/>
                  </a:cubicBezTo>
                </a:path>
              </a:pathLst>
            </a:custGeom>
            <a:noFill/>
            <a:ln w="25400">
              <a:solidFill>
                <a:srgbClr val="FF9900"/>
              </a:solidFill>
              <a:round/>
              <a:headEnd type="oval" w="sm" len="sm"/>
              <a:tailEnd type="oval" w="sm" len="sm"/>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2" name="Freeform 176"/>
            <p:cNvSpPr>
              <a:spLocks/>
            </p:cNvSpPr>
            <p:nvPr/>
          </p:nvSpPr>
          <p:spPr bwMode="auto">
            <a:xfrm>
              <a:off x="2738" y="1676"/>
              <a:ext cx="404" cy="334"/>
            </a:xfrm>
            <a:custGeom>
              <a:avLst/>
              <a:gdLst>
                <a:gd name="T0" fmla="*/ 0 w 404"/>
                <a:gd name="T1" fmla="*/ 334 h 334"/>
                <a:gd name="T2" fmla="*/ 151 w 404"/>
                <a:gd name="T3" fmla="*/ 222 h 334"/>
                <a:gd name="T4" fmla="*/ 288 w 404"/>
                <a:gd name="T5" fmla="*/ 316 h 334"/>
                <a:gd name="T6" fmla="*/ 387 w 404"/>
                <a:gd name="T7" fmla="*/ 207 h 334"/>
                <a:gd name="T8" fmla="*/ 183 w 404"/>
                <a:gd name="T9" fmla="*/ 66 h 334"/>
                <a:gd name="T10" fmla="*/ 340 w 404"/>
                <a:gd name="T11" fmla="*/ 0 h 334"/>
                <a:gd name="T12" fmla="*/ 0 60000 65536"/>
                <a:gd name="T13" fmla="*/ 0 60000 65536"/>
                <a:gd name="T14" fmla="*/ 0 60000 65536"/>
                <a:gd name="T15" fmla="*/ 0 60000 65536"/>
                <a:gd name="T16" fmla="*/ 0 60000 65536"/>
                <a:gd name="T17" fmla="*/ 0 60000 65536"/>
                <a:gd name="T18" fmla="*/ 0 w 404"/>
                <a:gd name="T19" fmla="*/ 0 h 334"/>
                <a:gd name="T20" fmla="*/ 404 w 404"/>
                <a:gd name="T21" fmla="*/ 334 h 334"/>
              </a:gdLst>
              <a:ahLst/>
              <a:cxnLst>
                <a:cxn ang="T12">
                  <a:pos x="T0" y="T1"/>
                </a:cxn>
                <a:cxn ang="T13">
                  <a:pos x="T2" y="T3"/>
                </a:cxn>
                <a:cxn ang="T14">
                  <a:pos x="T4" y="T5"/>
                </a:cxn>
                <a:cxn ang="T15">
                  <a:pos x="T6" y="T7"/>
                </a:cxn>
                <a:cxn ang="T16">
                  <a:pos x="T8" y="T9"/>
                </a:cxn>
                <a:cxn ang="T17">
                  <a:pos x="T10" y="T11"/>
                </a:cxn>
              </a:cxnLst>
              <a:rect l="T18" t="T19" r="T20" b="T21"/>
              <a:pathLst>
                <a:path w="404" h="334">
                  <a:moveTo>
                    <a:pt x="0" y="334"/>
                  </a:moveTo>
                  <a:cubicBezTo>
                    <a:pt x="51" y="279"/>
                    <a:pt x="103" y="225"/>
                    <a:pt x="151" y="222"/>
                  </a:cubicBezTo>
                  <a:cubicBezTo>
                    <a:pt x="199" y="219"/>
                    <a:pt x="249" y="318"/>
                    <a:pt x="288" y="316"/>
                  </a:cubicBezTo>
                  <a:cubicBezTo>
                    <a:pt x="327" y="314"/>
                    <a:pt x="404" y="249"/>
                    <a:pt x="387" y="207"/>
                  </a:cubicBezTo>
                  <a:cubicBezTo>
                    <a:pt x="370" y="165"/>
                    <a:pt x="191" y="100"/>
                    <a:pt x="183" y="66"/>
                  </a:cubicBezTo>
                  <a:cubicBezTo>
                    <a:pt x="175" y="32"/>
                    <a:pt x="313" y="5"/>
                    <a:pt x="340" y="0"/>
                  </a:cubicBezTo>
                </a:path>
              </a:pathLst>
            </a:custGeom>
            <a:noFill/>
            <a:ln w="25400">
              <a:solidFill>
                <a:srgbClr val="FF9900"/>
              </a:solidFill>
              <a:round/>
              <a:headEnd type="oval" w="sm" len="sm"/>
              <a:tailEnd type="oval" w="sm" len="sm"/>
            </a:ln>
            <a:extLst>
              <a:ext uri="{909E8E84-426E-40DD-AFC4-6F175D3DCCD1}">
                <a14:hiddenFill xmlns:a14="http://schemas.microsoft.com/office/drawing/2010/main">
                  <a:solidFill>
                    <a:srgbClr val="FFFFFF"/>
                  </a:solidFill>
                </a14:hiddenFill>
              </a:ext>
            </a:extLst>
          </p:spPr>
          <p:txBody>
            <a:bodyPr/>
            <a:lstStyle/>
            <a:p>
              <a:endParaRPr lang="vi-VN"/>
            </a:p>
          </p:txBody>
        </p:sp>
      </p:grpSp>
      <p:sp>
        <p:nvSpPr>
          <p:cNvPr id="9393" name="Text Box 177"/>
          <p:cNvSpPr txBox="1">
            <a:spLocks noChangeArrowheads="1"/>
          </p:cNvSpPr>
          <p:nvPr/>
        </p:nvSpPr>
        <p:spPr bwMode="auto">
          <a:xfrm>
            <a:off x="7659260" y="1297007"/>
            <a:ext cx="129623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vi-VN" sz="1200" b="1" dirty="0">
                <a:solidFill>
                  <a:srgbClr val="0000FF"/>
                </a:solidFill>
              </a:rPr>
              <a:t>Lõi sắt non</a:t>
            </a:r>
            <a:endParaRPr lang="en-US" altLang="vi-VN" sz="1200" dirty="0">
              <a:solidFill>
                <a:srgbClr val="0000FF"/>
              </a:solidFill>
            </a:endParaRPr>
          </a:p>
        </p:txBody>
      </p:sp>
      <p:sp>
        <p:nvSpPr>
          <p:cNvPr id="9394" name="Text Box 178"/>
          <p:cNvSpPr txBox="1">
            <a:spLocks noChangeArrowheads="1"/>
          </p:cNvSpPr>
          <p:nvPr/>
        </p:nvSpPr>
        <p:spPr bwMode="auto">
          <a:xfrm>
            <a:off x="7668903" y="1803013"/>
            <a:ext cx="10679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1200" b="1" dirty="0">
                <a:solidFill>
                  <a:srgbClr val="FF0000"/>
                </a:solidFill>
              </a:rPr>
              <a:t>Lõi thép</a:t>
            </a:r>
          </a:p>
        </p:txBody>
      </p:sp>
      <p:sp>
        <p:nvSpPr>
          <p:cNvPr id="9403" name="Text Box 187"/>
          <p:cNvSpPr txBox="1">
            <a:spLocks noChangeArrowheads="1"/>
          </p:cNvSpPr>
          <p:nvPr/>
        </p:nvSpPr>
        <p:spPr bwMode="auto">
          <a:xfrm>
            <a:off x="1522578" y="4960750"/>
            <a:ext cx="3810000" cy="366712"/>
          </a:xfrm>
          <a:prstGeom prst="rect">
            <a:avLst/>
          </a:prstGeom>
          <a:noFill/>
          <a:ln w="9525" algn="ctr">
            <a:noFill/>
            <a:miter lim="800000"/>
            <a:headEnd/>
            <a:tailEnd/>
          </a:ln>
          <a:effectLst/>
        </p:spPr>
        <p:txBody>
          <a:bodyPr>
            <a:spAutoFit/>
          </a:bodyPr>
          <a:lstStyle/>
          <a:p>
            <a:pPr algn="l">
              <a:spcBef>
                <a:spcPct val="50000"/>
              </a:spcBef>
              <a:defRPr/>
            </a:pPr>
            <a:r>
              <a:rPr lang="en-US" b="1" dirty="0">
                <a:effectLst>
                  <a:outerShdw blurRad="38100" dist="38100" dir="2700000" algn="tl">
                    <a:srgbClr val="C0C0C0"/>
                  </a:outerShdw>
                </a:effectLst>
                <a:latin typeface="Arial" charset="0"/>
              </a:rPr>
              <a:t>Vậy lõi sắt, thép có tác dụng gì ?</a:t>
            </a:r>
          </a:p>
        </p:txBody>
      </p:sp>
      <p:sp>
        <p:nvSpPr>
          <p:cNvPr id="9267" name="Text Box 198"/>
          <p:cNvSpPr txBox="1">
            <a:spLocks noChangeArrowheads="1"/>
          </p:cNvSpPr>
          <p:nvPr/>
        </p:nvSpPr>
        <p:spPr bwMode="auto">
          <a:xfrm>
            <a:off x="1228725" y="131268"/>
            <a:ext cx="55594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sz="2400" b="1" i="1" dirty="0">
                <a:solidFill>
                  <a:srgbClr val="FF0000"/>
                </a:solidFill>
                <a:latin typeface="Times New Roman" panose="02020603050405020304" pitchFamily="18" charset="0"/>
              </a:rPr>
              <a:t>I. SỰ NHIỄM TỪ CỦA SẮT, THÉP</a:t>
            </a:r>
          </a:p>
        </p:txBody>
      </p:sp>
      <p:sp>
        <p:nvSpPr>
          <p:cNvPr id="9415" name="Text Box 199"/>
          <p:cNvSpPr txBox="1">
            <a:spLocks noChangeArrowheads="1"/>
          </p:cNvSpPr>
          <p:nvPr/>
        </p:nvSpPr>
        <p:spPr bwMode="auto">
          <a:xfrm>
            <a:off x="1495775" y="2718139"/>
            <a:ext cx="4442114" cy="1077575"/>
          </a:xfrm>
          <a:prstGeom prst="cloudCallout">
            <a:avLst>
              <a:gd name="adj1" fmla="val 84463"/>
              <a:gd name="adj2" fmla="val 105953"/>
            </a:avLst>
          </a:prstGeom>
          <a:solidFill>
            <a:schemeClr val="accent1"/>
          </a:solidFill>
          <a:ln>
            <a:solidFill>
              <a:schemeClr val="tx1"/>
            </a:solidFill>
          </a:ln>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dirty="0" smtClean="0">
                <a:latin typeface="Times New Roman" panose="02020603050405020304" pitchFamily="18" charset="0"/>
              </a:rPr>
              <a:t>Ống </a:t>
            </a:r>
            <a:r>
              <a:rPr lang="en-US" altLang="vi-VN" sz="2000" dirty="0">
                <a:latin typeface="Times New Roman" panose="02020603050405020304" pitchFamily="18" charset="0"/>
              </a:rPr>
              <a:t>dây chưa có lõi sắt (hoặc thép):</a:t>
            </a:r>
          </a:p>
        </p:txBody>
      </p:sp>
      <p:sp>
        <p:nvSpPr>
          <p:cNvPr id="9417" name="Text Box 201"/>
          <p:cNvSpPr txBox="1">
            <a:spLocks noChangeArrowheads="1"/>
          </p:cNvSpPr>
          <p:nvPr/>
        </p:nvSpPr>
        <p:spPr bwMode="auto">
          <a:xfrm>
            <a:off x="1228724" y="606100"/>
            <a:ext cx="47438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sz="2400" b="1" i="1" dirty="0">
                <a:latin typeface="Times New Roman" panose="02020603050405020304" pitchFamily="18" charset="0"/>
              </a:rPr>
              <a:t>1. Thí nghiệm</a:t>
            </a:r>
            <a:r>
              <a:rPr lang="en-US" altLang="vi-VN" sz="2400" b="1" i="1" dirty="0" smtClean="0">
                <a:latin typeface="Times New Roman" panose="02020603050405020304" pitchFamily="18" charset="0"/>
              </a:rPr>
              <a:t>: Hình 25.1</a:t>
            </a:r>
            <a:endParaRPr lang="en-US" altLang="vi-VN" sz="2400" b="1" i="1" dirty="0">
              <a:latin typeface="Times New Roman" panose="02020603050405020304" pitchFamily="18" charset="0"/>
            </a:endParaRPr>
          </a:p>
        </p:txBody>
      </p:sp>
      <p:sp>
        <p:nvSpPr>
          <p:cNvPr id="9419" name="Text Box 203"/>
          <p:cNvSpPr txBox="1">
            <a:spLocks noChangeArrowheads="1"/>
          </p:cNvSpPr>
          <p:nvPr/>
        </p:nvSpPr>
        <p:spPr bwMode="auto">
          <a:xfrm>
            <a:off x="1485769" y="2675901"/>
            <a:ext cx="4582963" cy="1077575"/>
          </a:xfrm>
          <a:prstGeom prst="cloudCallout">
            <a:avLst>
              <a:gd name="adj1" fmla="val 80325"/>
              <a:gd name="adj2" fmla="val 93549"/>
            </a:avLst>
          </a:prstGeom>
          <a:solidFill>
            <a:schemeClr val="accent6">
              <a:lumMod val="40000"/>
              <a:lumOff val="60000"/>
            </a:schemeClr>
          </a:solidFill>
          <a:ln>
            <a:solidFill>
              <a:schemeClr val="tx1"/>
            </a:solidFill>
          </a:ln>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dirty="0" smtClean="0">
                <a:solidFill>
                  <a:srgbClr val="003366"/>
                </a:solidFill>
                <a:latin typeface="Times New Roman" panose="02020603050405020304" pitchFamily="18" charset="0"/>
              </a:rPr>
              <a:t>Ống </a:t>
            </a:r>
            <a:r>
              <a:rPr lang="en-US" altLang="vi-VN" sz="2000" dirty="0">
                <a:solidFill>
                  <a:srgbClr val="003366"/>
                </a:solidFill>
                <a:latin typeface="Times New Roman" panose="02020603050405020304" pitchFamily="18" charset="0"/>
              </a:rPr>
              <a:t>dây có lõi sắt (hoặc thép):</a:t>
            </a:r>
          </a:p>
        </p:txBody>
      </p:sp>
      <p:sp>
        <p:nvSpPr>
          <p:cNvPr id="9423" name="Text Box 207"/>
          <p:cNvSpPr txBox="1">
            <a:spLocks noChangeArrowheads="1"/>
          </p:cNvSpPr>
          <p:nvPr/>
        </p:nvSpPr>
        <p:spPr bwMode="auto">
          <a:xfrm>
            <a:off x="1437624" y="2872384"/>
            <a:ext cx="5052229"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b="1" i="1" dirty="0">
                <a:latin typeface="Times New Roman" panose="02020603050405020304" pitchFamily="18" charset="0"/>
              </a:rPr>
              <a:t>Vậy góc lệch của kim nam châm khi cuộn dây có lõi sắt </a:t>
            </a:r>
            <a:r>
              <a:rPr lang="en-US" altLang="vi-VN" sz="1600" b="1" i="1" dirty="0">
                <a:latin typeface="Times New Roman" panose="02020603050405020304" pitchFamily="18" charset="0"/>
              </a:rPr>
              <a:t>(hoặc thép)</a:t>
            </a:r>
            <a:r>
              <a:rPr lang="en-US" altLang="vi-VN" b="1" i="1" dirty="0">
                <a:latin typeface="Times New Roman" panose="02020603050405020304" pitchFamily="18" charset="0"/>
              </a:rPr>
              <a:t> </a:t>
            </a:r>
            <a:r>
              <a:rPr lang="en-US" altLang="vi-VN" sz="1600" b="1" i="1" dirty="0">
                <a:latin typeface="Times New Roman" panose="02020603050405020304" pitchFamily="18" charset="0"/>
              </a:rPr>
              <a:t>như thế nào</a:t>
            </a:r>
            <a:r>
              <a:rPr lang="en-US" altLang="vi-VN" b="1" i="1" dirty="0"/>
              <a:t> </a:t>
            </a:r>
            <a:r>
              <a:rPr lang="en-US" altLang="vi-VN" b="1" i="1" dirty="0">
                <a:latin typeface="Times New Roman" panose="02020603050405020304" pitchFamily="18" charset="0"/>
              </a:rPr>
              <a:t>so với khi không có lõi sắt </a:t>
            </a:r>
            <a:r>
              <a:rPr lang="en-US" altLang="vi-VN" sz="1600" b="1" i="1" dirty="0">
                <a:latin typeface="Times New Roman" panose="02020603050405020304" pitchFamily="18" charset="0"/>
              </a:rPr>
              <a:t>(hoặc thép</a:t>
            </a:r>
            <a:r>
              <a:rPr lang="en-US" altLang="vi-VN" sz="1600" b="1" i="1" dirty="0" smtClean="0">
                <a:latin typeface="Times New Roman" panose="02020603050405020304" pitchFamily="18" charset="0"/>
              </a:rPr>
              <a:t>)?</a:t>
            </a:r>
            <a:endParaRPr lang="en-US" altLang="vi-VN" sz="1600" b="1" i="1" dirty="0">
              <a:latin typeface="Times New Roman" panose="02020603050405020304" pitchFamily="18" charset="0"/>
            </a:endParaRPr>
          </a:p>
        </p:txBody>
      </p:sp>
      <p:sp>
        <p:nvSpPr>
          <p:cNvPr id="181" name="Text Box 201"/>
          <p:cNvSpPr txBox="1">
            <a:spLocks noChangeArrowheads="1"/>
          </p:cNvSpPr>
          <p:nvPr/>
        </p:nvSpPr>
        <p:spPr bwMode="auto">
          <a:xfrm>
            <a:off x="1228724" y="1861492"/>
            <a:ext cx="47438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sz="2400" b="1" i="1" dirty="0" smtClean="0">
                <a:latin typeface="Times New Roman" panose="02020603050405020304" pitchFamily="18" charset="0"/>
              </a:rPr>
              <a:t>2. Kết luận:</a:t>
            </a:r>
            <a:endParaRPr lang="en-US" altLang="vi-VN" sz="2400" b="1" i="1" dirty="0">
              <a:latin typeface="Times New Roman" panose="02020603050405020304" pitchFamily="18" charset="0"/>
            </a:endParaRPr>
          </a:p>
        </p:txBody>
      </p:sp>
      <p:sp>
        <p:nvSpPr>
          <p:cNvPr id="182" name="Text Box 207"/>
          <p:cNvSpPr txBox="1">
            <a:spLocks noChangeArrowheads="1"/>
          </p:cNvSpPr>
          <p:nvPr/>
        </p:nvSpPr>
        <p:spPr bwMode="auto">
          <a:xfrm>
            <a:off x="1522578" y="3960813"/>
            <a:ext cx="5052229"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b="1" i="1" dirty="0" smtClean="0">
                <a:solidFill>
                  <a:srgbClr val="0000FF"/>
                </a:solidFill>
                <a:latin typeface="Times New Roman" panose="02020603050405020304" pitchFamily="18" charset="0"/>
              </a:rPr>
              <a:t>góc </a:t>
            </a:r>
            <a:r>
              <a:rPr lang="en-US" altLang="vi-VN" b="1" i="1" dirty="0">
                <a:solidFill>
                  <a:srgbClr val="0000FF"/>
                </a:solidFill>
                <a:latin typeface="Times New Roman" panose="02020603050405020304" pitchFamily="18" charset="0"/>
              </a:rPr>
              <a:t>lệch của kim nam châm khi cuộn dây có lõi sắt </a:t>
            </a:r>
            <a:r>
              <a:rPr lang="en-US" altLang="vi-VN" sz="1600" b="1" i="1" dirty="0">
                <a:solidFill>
                  <a:srgbClr val="0000FF"/>
                </a:solidFill>
                <a:latin typeface="Times New Roman" panose="02020603050405020304" pitchFamily="18" charset="0"/>
              </a:rPr>
              <a:t>(hoặc thép)</a:t>
            </a:r>
            <a:r>
              <a:rPr lang="en-US" altLang="vi-VN" b="1" i="1" dirty="0">
                <a:solidFill>
                  <a:srgbClr val="0000FF"/>
                </a:solidFill>
                <a:latin typeface="Times New Roman" panose="02020603050405020304" pitchFamily="18" charset="0"/>
              </a:rPr>
              <a:t> </a:t>
            </a:r>
            <a:r>
              <a:rPr lang="en-US" altLang="vi-VN" sz="1600" b="1" i="1" dirty="0" smtClean="0">
                <a:solidFill>
                  <a:srgbClr val="0000FF"/>
                </a:solidFill>
                <a:latin typeface="Times New Roman" panose="02020603050405020304" pitchFamily="18" charset="0"/>
              </a:rPr>
              <a:t>lớn hơn </a:t>
            </a:r>
            <a:r>
              <a:rPr lang="en-US" altLang="vi-VN" b="1" i="1" dirty="0" smtClean="0">
                <a:solidFill>
                  <a:srgbClr val="0000FF"/>
                </a:solidFill>
                <a:latin typeface="Times New Roman" panose="02020603050405020304" pitchFamily="18" charset="0"/>
              </a:rPr>
              <a:t>so </a:t>
            </a:r>
            <a:r>
              <a:rPr lang="en-US" altLang="vi-VN" b="1" i="1" dirty="0">
                <a:solidFill>
                  <a:srgbClr val="0000FF"/>
                </a:solidFill>
                <a:latin typeface="Times New Roman" panose="02020603050405020304" pitchFamily="18" charset="0"/>
              </a:rPr>
              <a:t>với khi không có lõi sắt </a:t>
            </a:r>
            <a:r>
              <a:rPr lang="en-US" altLang="vi-VN" sz="1600" b="1" i="1" dirty="0">
                <a:solidFill>
                  <a:srgbClr val="0000FF"/>
                </a:solidFill>
                <a:latin typeface="Times New Roman" panose="02020603050405020304" pitchFamily="18" charset="0"/>
              </a:rPr>
              <a:t>(hoặc thép</a:t>
            </a:r>
            <a:r>
              <a:rPr lang="en-US" altLang="vi-VN" sz="1600" b="1" i="1" dirty="0" smtClean="0">
                <a:solidFill>
                  <a:srgbClr val="0000FF"/>
                </a:solidFill>
                <a:latin typeface="Times New Roman" panose="02020603050405020304" pitchFamily="18" charset="0"/>
              </a:rPr>
              <a:t>)?</a:t>
            </a:r>
            <a:endParaRPr lang="en-US" altLang="vi-VN" sz="1600" b="1" i="1" dirty="0">
              <a:solidFill>
                <a:srgbClr val="0000FF"/>
              </a:solidFill>
              <a:latin typeface="Times New Roman" panose="02020603050405020304" pitchFamily="18" charset="0"/>
            </a:endParaRPr>
          </a:p>
        </p:txBody>
      </p:sp>
    </p:spTree>
    <p:extLst>
      <p:ext uri="{BB962C8B-B14F-4D97-AF65-F5344CB8AC3E}">
        <p14:creationId xmlns:p14="http://schemas.microsoft.com/office/powerpoint/2010/main" val="1099660816"/>
      </p:ext>
    </p:extLst>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417"/>
                                        </p:tgtEl>
                                        <p:attrNameLst>
                                          <p:attrName>style.visibility</p:attrName>
                                        </p:attrNameLst>
                                      </p:cBhvr>
                                      <p:to>
                                        <p:strVal val="visible"/>
                                      </p:to>
                                    </p:set>
                                    <p:animEffect transition="in" filter="box(in)">
                                      <p:cBhvr>
                                        <p:cTn id="7" dur="500"/>
                                        <p:tgtEl>
                                          <p:spTgt spid="94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9227"/>
                                        </p:tgtEl>
                                        <p:attrNameLst>
                                          <p:attrName>style.visibility</p:attrName>
                                        </p:attrNameLst>
                                      </p:cBhvr>
                                      <p:to>
                                        <p:strVal val="visible"/>
                                      </p:to>
                                    </p:set>
                                    <p:animEffect transition="in" filter="fade">
                                      <p:cBhvr>
                                        <p:cTn id="12" dur="1000"/>
                                        <p:tgtEl>
                                          <p:spTgt spid="9227"/>
                                        </p:tgtEl>
                                      </p:cBhvr>
                                    </p:animEffect>
                                    <p:anim calcmode="lin" valueType="num">
                                      <p:cBhvr>
                                        <p:cTn id="13" dur="1000" fill="hold"/>
                                        <p:tgtEl>
                                          <p:spTgt spid="9227"/>
                                        </p:tgtEl>
                                        <p:attrNameLst>
                                          <p:attrName>ppt_x</p:attrName>
                                        </p:attrNameLst>
                                      </p:cBhvr>
                                      <p:tavLst>
                                        <p:tav tm="0">
                                          <p:val>
                                            <p:strVal val="#ppt_x"/>
                                          </p:val>
                                        </p:tav>
                                        <p:tav tm="100000">
                                          <p:val>
                                            <p:strVal val="#ppt_x"/>
                                          </p:val>
                                        </p:tav>
                                      </p:tavLst>
                                    </p:anim>
                                    <p:anim calcmode="lin" valueType="num">
                                      <p:cBhvr>
                                        <p:cTn id="14" dur="1000" fill="hold"/>
                                        <p:tgtEl>
                                          <p:spTgt spid="9227"/>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9228"/>
                                        </p:tgtEl>
                                        <p:attrNameLst>
                                          <p:attrName>style.visibility</p:attrName>
                                        </p:attrNameLst>
                                      </p:cBhvr>
                                      <p:to>
                                        <p:strVal val="visible"/>
                                      </p:to>
                                    </p:set>
                                    <p:animEffect transition="in" filter="fade">
                                      <p:cBhvr>
                                        <p:cTn id="17" dur="1000"/>
                                        <p:tgtEl>
                                          <p:spTgt spid="9228"/>
                                        </p:tgtEl>
                                      </p:cBhvr>
                                    </p:animEffect>
                                    <p:anim calcmode="lin" valueType="num">
                                      <p:cBhvr>
                                        <p:cTn id="18" dur="1000" fill="hold"/>
                                        <p:tgtEl>
                                          <p:spTgt spid="9228"/>
                                        </p:tgtEl>
                                        <p:attrNameLst>
                                          <p:attrName>ppt_x</p:attrName>
                                        </p:attrNameLst>
                                      </p:cBhvr>
                                      <p:tavLst>
                                        <p:tav tm="0">
                                          <p:val>
                                            <p:strVal val="#ppt_x"/>
                                          </p:val>
                                        </p:tav>
                                        <p:tav tm="100000">
                                          <p:val>
                                            <p:strVal val="#ppt_x"/>
                                          </p:val>
                                        </p:tav>
                                      </p:tavLst>
                                    </p:anim>
                                    <p:anim calcmode="lin" valueType="num">
                                      <p:cBhvr>
                                        <p:cTn id="19" dur="1000" fill="hold"/>
                                        <p:tgtEl>
                                          <p:spTgt spid="9228"/>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9229"/>
                                        </p:tgtEl>
                                        <p:attrNameLst>
                                          <p:attrName>style.visibility</p:attrName>
                                        </p:attrNameLst>
                                      </p:cBhvr>
                                      <p:to>
                                        <p:strVal val="visible"/>
                                      </p:to>
                                    </p:set>
                                    <p:animEffect transition="in" filter="fade">
                                      <p:cBhvr>
                                        <p:cTn id="22" dur="1000"/>
                                        <p:tgtEl>
                                          <p:spTgt spid="9229"/>
                                        </p:tgtEl>
                                      </p:cBhvr>
                                    </p:animEffect>
                                    <p:anim calcmode="lin" valueType="num">
                                      <p:cBhvr>
                                        <p:cTn id="23" dur="1000" fill="hold"/>
                                        <p:tgtEl>
                                          <p:spTgt spid="9229"/>
                                        </p:tgtEl>
                                        <p:attrNameLst>
                                          <p:attrName>ppt_x</p:attrName>
                                        </p:attrNameLst>
                                      </p:cBhvr>
                                      <p:tavLst>
                                        <p:tav tm="0">
                                          <p:val>
                                            <p:strVal val="#ppt_x"/>
                                          </p:val>
                                        </p:tav>
                                        <p:tav tm="100000">
                                          <p:val>
                                            <p:strVal val="#ppt_x"/>
                                          </p:val>
                                        </p:tav>
                                      </p:tavLst>
                                    </p:anim>
                                    <p:anim calcmode="lin" valueType="num">
                                      <p:cBhvr>
                                        <p:cTn id="24" dur="1000" fill="hold"/>
                                        <p:tgtEl>
                                          <p:spTgt spid="9229"/>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9230"/>
                                        </p:tgtEl>
                                        <p:attrNameLst>
                                          <p:attrName>style.visibility</p:attrName>
                                        </p:attrNameLst>
                                      </p:cBhvr>
                                      <p:to>
                                        <p:strVal val="visible"/>
                                      </p:to>
                                    </p:set>
                                    <p:animEffect transition="in" filter="fade">
                                      <p:cBhvr>
                                        <p:cTn id="27" dur="1000"/>
                                        <p:tgtEl>
                                          <p:spTgt spid="9230"/>
                                        </p:tgtEl>
                                      </p:cBhvr>
                                    </p:animEffect>
                                    <p:anim calcmode="lin" valueType="num">
                                      <p:cBhvr>
                                        <p:cTn id="28" dur="1000" fill="hold"/>
                                        <p:tgtEl>
                                          <p:spTgt spid="9230"/>
                                        </p:tgtEl>
                                        <p:attrNameLst>
                                          <p:attrName>ppt_x</p:attrName>
                                        </p:attrNameLst>
                                      </p:cBhvr>
                                      <p:tavLst>
                                        <p:tav tm="0">
                                          <p:val>
                                            <p:strVal val="#ppt_x"/>
                                          </p:val>
                                        </p:tav>
                                        <p:tav tm="100000">
                                          <p:val>
                                            <p:strVal val="#ppt_x"/>
                                          </p:val>
                                        </p:tav>
                                      </p:tavLst>
                                    </p:anim>
                                    <p:anim calcmode="lin" valueType="num">
                                      <p:cBhvr>
                                        <p:cTn id="29" dur="1000" fill="hold"/>
                                        <p:tgtEl>
                                          <p:spTgt spid="9230"/>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9231"/>
                                        </p:tgtEl>
                                        <p:attrNameLst>
                                          <p:attrName>style.visibility</p:attrName>
                                        </p:attrNameLst>
                                      </p:cBhvr>
                                      <p:to>
                                        <p:strVal val="visible"/>
                                      </p:to>
                                    </p:set>
                                    <p:animEffect transition="in" filter="fade">
                                      <p:cBhvr>
                                        <p:cTn id="32" dur="1000"/>
                                        <p:tgtEl>
                                          <p:spTgt spid="9231"/>
                                        </p:tgtEl>
                                      </p:cBhvr>
                                    </p:animEffect>
                                    <p:anim calcmode="lin" valueType="num">
                                      <p:cBhvr>
                                        <p:cTn id="33" dur="1000" fill="hold"/>
                                        <p:tgtEl>
                                          <p:spTgt spid="9231"/>
                                        </p:tgtEl>
                                        <p:attrNameLst>
                                          <p:attrName>ppt_x</p:attrName>
                                        </p:attrNameLst>
                                      </p:cBhvr>
                                      <p:tavLst>
                                        <p:tav tm="0">
                                          <p:val>
                                            <p:strVal val="#ppt_x"/>
                                          </p:val>
                                        </p:tav>
                                        <p:tav tm="100000">
                                          <p:val>
                                            <p:strVal val="#ppt_x"/>
                                          </p:val>
                                        </p:tav>
                                      </p:tavLst>
                                    </p:anim>
                                    <p:anim calcmode="lin" valueType="num">
                                      <p:cBhvr>
                                        <p:cTn id="34" dur="1000" fill="hold"/>
                                        <p:tgtEl>
                                          <p:spTgt spid="9231"/>
                                        </p:tgtEl>
                                        <p:attrNameLst>
                                          <p:attrName>ppt_y</p:attrName>
                                        </p:attrNameLst>
                                      </p:cBhvr>
                                      <p:tavLst>
                                        <p:tav tm="0">
                                          <p:val>
                                            <p:strVal val="#ppt_y-.1"/>
                                          </p:val>
                                        </p:tav>
                                        <p:tav tm="100000">
                                          <p:val>
                                            <p:strVal val="#ppt_y"/>
                                          </p:val>
                                        </p:tav>
                                      </p:tavLst>
                                    </p:anim>
                                  </p:childTnLst>
                                </p:cTn>
                              </p:par>
                              <p:par>
                                <p:cTn id="35" presetID="47" presetClass="entr" presetSubtype="0" fill="hold" nodeType="withEffect">
                                  <p:stCondLst>
                                    <p:cond delay="0"/>
                                  </p:stCondLst>
                                  <p:childTnLst>
                                    <p:set>
                                      <p:cBhvr>
                                        <p:cTn id="36" dur="1" fill="hold">
                                          <p:stCondLst>
                                            <p:cond delay="0"/>
                                          </p:stCondLst>
                                        </p:cTn>
                                        <p:tgtEl>
                                          <p:spTgt spid="9232"/>
                                        </p:tgtEl>
                                        <p:attrNameLst>
                                          <p:attrName>style.visibility</p:attrName>
                                        </p:attrNameLst>
                                      </p:cBhvr>
                                      <p:to>
                                        <p:strVal val="visible"/>
                                      </p:to>
                                    </p:set>
                                    <p:animEffect transition="in" filter="fade">
                                      <p:cBhvr>
                                        <p:cTn id="37" dur="1000"/>
                                        <p:tgtEl>
                                          <p:spTgt spid="9232"/>
                                        </p:tgtEl>
                                      </p:cBhvr>
                                    </p:animEffect>
                                    <p:anim calcmode="lin" valueType="num">
                                      <p:cBhvr>
                                        <p:cTn id="38" dur="1000" fill="hold"/>
                                        <p:tgtEl>
                                          <p:spTgt spid="9232"/>
                                        </p:tgtEl>
                                        <p:attrNameLst>
                                          <p:attrName>ppt_x</p:attrName>
                                        </p:attrNameLst>
                                      </p:cBhvr>
                                      <p:tavLst>
                                        <p:tav tm="0">
                                          <p:val>
                                            <p:strVal val="#ppt_x"/>
                                          </p:val>
                                        </p:tav>
                                        <p:tav tm="100000">
                                          <p:val>
                                            <p:strVal val="#ppt_x"/>
                                          </p:val>
                                        </p:tav>
                                      </p:tavLst>
                                    </p:anim>
                                    <p:anim calcmode="lin" valueType="num">
                                      <p:cBhvr>
                                        <p:cTn id="39" dur="1000" fill="hold"/>
                                        <p:tgtEl>
                                          <p:spTgt spid="9232"/>
                                        </p:tgtEl>
                                        <p:attrNameLst>
                                          <p:attrName>ppt_y</p:attrName>
                                        </p:attrNameLst>
                                      </p:cBhvr>
                                      <p:tavLst>
                                        <p:tav tm="0">
                                          <p:val>
                                            <p:strVal val="#ppt_y-.1"/>
                                          </p:val>
                                        </p:tav>
                                        <p:tav tm="100000">
                                          <p:val>
                                            <p:strVal val="#ppt_y"/>
                                          </p:val>
                                        </p:tav>
                                      </p:tavLst>
                                    </p:anim>
                                  </p:childTnLst>
                                </p:cTn>
                              </p:par>
                              <p:par>
                                <p:cTn id="40" presetID="47" presetClass="entr" presetSubtype="0" fill="hold" nodeType="withEffect">
                                  <p:stCondLst>
                                    <p:cond delay="0"/>
                                  </p:stCondLst>
                                  <p:childTnLst>
                                    <p:set>
                                      <p:cBhvr>
                                        <p:cTn id="41" dur="1" fill="hold">
                                          <p:stCondLst>
                                            <p:cond delay="0"/>
                                          </p:stCondLst>
                                        </p:cTn>
                                        <p:tgtEl>
                                          <p:spTgt spid="9233"/>
                                        </p:tgtEl>
                                        <p:attrNameLst>
                                          <p:attrName>style.visibility</p:attrName>
                                        </p:attrNameLst>
                                      </p:cBhvr>
                                      <p:to>
                                        <p:strVal val="visible"/>
                                      </p:to>
                                    </p:set>
                                    <p:animEffect transition="in" filter="fade">
                                      <p:cBhvr>
                                        <p:cTn id="42" dur="1000"/>
                                        <p:tgtEl>
                                          <p:spTgt spid="9233"/>
                                        </p:tgtEl>
                                      </p:cBhvr>
                                    </p:animEffect>
                                    <p:anim calcmode="lin" valueType="num">
                                      <p:cBhvr>
                                        <p:cTn id="43" dur="1000" fill="hold"/>
                                        <p:tgtEl>
                                          <p:spTgt spid="9233"/>
                                        </p:tgtEl>
                                        <p:attrNameLst>
                                          <p:attrName>ppt_x</p:attrName>
                                        </p:attrNameLst>
                                      </p:cBhvr>
                                      <p:tavLst>
                                        <p:tav tm="0">
                                          <p:val>
                                            <p:strVal val="#ppt_x"/>
                                          </p:val>
                                        </p:tav>
                                        <p:tav tm="100000">
                                          <p:val>
                                            <p:strVal val="#ppt_x"/>
                                          </p:val>
                                        </p:tav>
                                      </p:tavLst>
                                    </p:anim>
                                    <p:anim calcmode="lin" valueType="num">
                                      <p:cBhvr>
                                        <p:cTn id="44" dur="1000" fill="hold"/>
                                        <p:tgtEl>
                                          <p:spTgt spid="9233"/>
                                        </p:tgtEl>
                                        <p:attrNameLst>
                                          <p:attrName>ppt_y</p:attrName>
                                        </p:attrNameLst>
                                      </p:cBhvr>
                                      <p:tavLst>
                                        <p:tav tm="0">
                                          <p:val>
                                            <p:strVal val="#ppt_y-.1"/>
                                          </p:val>
                                        </p:tav>
                                        <p:tav tm="100000">
                                          <p:val>
                                            <p:strVal val="#ppt_y"/>
                                          </p:val>
                                        </p:tav>
                                      </p:tavLst>
                                    </p:anim>
                                  </p:childTnLst>
                                </p:cTn>
                              </p:par>
                              <p:par>
                                <p:cTn id="45" presetID="47" presetClass="entr" presetSubtype="0" fill="hold" grpId="2" nodeType="withEffect">
                                  <p:stCondLst>
                                    <p:cond delay="0"/>
                                  </p:stCondLst>
                                  <p:childTnLst>
                                    <p:set>
                                      <p:cBhvr>
                                        <p:cTn id="46" dur="1" fill="hold">
                                          <p:stCondLst>
                                            <p:cond delay="0"/>
                                          </p:stCondLst>
                                        </p:cTn>
                                        <p:tgtEl>
                                          <p:spTgt spid="9234"/>
                                        </p:tgtEl>
                                        <p:attrNameLst>
                                          <p:attrName>style.visibility</p:attrName>
                                        </p:attrNameLst>
                                      </p:cBhvr>
                                      <p:to>
                                        <p:strVal val="visible"/>
                                      </p:to>
                                    </p:set>
                                    <p:animEffect transition="in" filter="fade">
                                      <p:cBhvr>
                                        <p:cTn id="47" dur="1000"/>
                                        <p:tgtEl>
                                          <p:spTgt spid="9234"/>
                                        </p:tgtEl>
                                      </p:cBhvr>
                                    </p:animEffect>
                                    <p:anim calcmode="lin" valueType="num">
                                      <p:cBhvr>
                                        <p:cTn id="48" dur="1000" fill="hold"/>
                                        <p:tgtEl>
                                          <p:spTgt spid="9234"/>
                                        </p:tgtEl>
                                        <p:attrNameLst>
                                          <p:attrName>ppt_x</p:attrName>
                                        </p:attrNameLst>
                                      </p:cBhvr>
                                      <p:tavLst>
                                        <p:tav tm="0">
                                          <p:val>
                                            <p:strVal val="#ppt_x"/>
                                          </p:val>
                                        </p:tav>
                                        <p:tav tm="100000">
                                          <p:val>
                                            <p:strVal val="#ppt_x"/>
                                          </p:val>
                                        </p:tav>
                                      </p:tavLst>
                                    </p:anim>
                                    <p:anim calcmode="lin" valueType="num">
                                      <p:cBhvr>
                                        <p:cTn id="49" dur="1000" fill="hold"/>
                                        <p:tgtEl>
                                          <p:spTgt spid="9234"/>
                                        </p:tgtEl>
                                        <p:attrNameLst>
                                          <p:attrName>ppt_y</p:attrName>
                                        </p:attrNameLst>
                                      </p:cBhvr>
                                      <p:tavLst>
                                        <p:tav tm="0">
                                          <p:val>
                                            <p:strVal val="#ppt_y-.1"/>
                                          </p:val>
                                        </p:tav>
                                        <p:tav tm="100000">
                                          <p:val>
                                            <p:strVal val="#ppt_y"/>
                                          </p:val>
                                        </p:tav>
                                      </p:tavLst>
                                    </p:anim>
                                  </p:childTnLst>
                                </p:cTn>
                              </p:par>
                              <p:par>
                                <p:cTn id="50" presetID="47" presetClass="entr" presetSubtype="0" fill="hold" grpId="1" nodeType="withEffect">
                                  <p:stCondLst>
                                    <p:cond delay="0"/>
                                  </p:stCondLst>
                                  <p:childTnLst>
                                    <p:set>
                                      <p:cBhvr>
                                        <p:cTn id="51" dur="1" fill="hold">
                                          <p:stCondLst>
                                            <p:cond delay="0"/>
                                          </p:stCondLst>
                                        </p:cTn>
                                        <p:tgtEl>
                                          <p:spTgt spid="9235"/>
                                        </p:tgtEl>
                                        <p:attrNameLst>
                                          <p:attrName>style.visibility</p:attrName>
                                        </p:attrNameLst>
                                      </p:cBhvr>
                                      <p:to>
                                        <p:strVal val="visible"/>
                                      </p:to>
                                    </p:set>
                                    <p:animEffect transition="in" filter="fade">
                                      <p:cBhvr>
                                        <p:cTn id="52" dur="1000"/>
                                        <p:tgtEl>
                                          <p:spTgt spid="9235"/>
                                        </p:tgtEl>
                                      </p:cBhvr>
                                    </p:animEffect>
                                    <p:anim calcmode="lin" valueType="num">
                                      <p:cBhvr>
                                        <p:cTn id="53" dur="1000" fill="hold"/>
                                        <p:tgtEl>
                                          <p:spTgt spid="9235"/>
                                        </p:tgtEl>
                                        <p:attrNameLst>
                                          <p:attrName>ppt_x</p:attrName>
                                        </p:attrNameLst>
                                      </p:cBhvr>
                                      <p:tavLst>
                                        <p:tav tm="0">
                                          <p:val>
                                            <p:strVal val="#ppt_x"/>
                                          </p:val>
                                        </p:tav>
                                        <p:tav tm="100000">
                                          <p:val>
                                            <p:strVal val="#ppt_x"/>
                                          </p:val>
                                        </p:tav>
                                      </p:tavLst>
                                    </p:anim>
                                    <p:anim calcmode="lin" valueType="num">
                                      <p:cBhvr>
                                        <p:cTn id="54" dur="1000" fill="hold"/>
                                        <p:tgtEl>
                                          <p:spTgt spid="9235"/>
                                        </p:tgtEl>
                                        <p:attrNameLst>
                                          <p:attrName>ppt_y</p:attrName>
                                        </p:attrNameLst>
                                      </p:cBhvr>
                                      <p:tavLst>
                                        <p:tav tm="0">
                                          <p:val>
                                            <p:strVal val="#ppt_y-.1"/>
                                          </p:val>
                                        </p:tav>
                                        <p:tav tm="100000">
                                          <p:val>
                                            <p:strVal val="#ppt_y"/>
                                          </p:val>
                                        </p:tav>
                                      </p:tavLst>
                                    </p:anim>
                                  </p:childTnLst>
                                </p:cTn>
                              </p:par>
                              <p:par>
                                <p:cTn id="55" presetID="47" presetClass="entr" presetSubtype="0" fill="hold" nodeType="withEffect">
                                  <p:stCondLst>
                                    <p:cond delay="0"/>
                                  </p:stCondLst>
                                  <p:childTnLst>
                                    <p:set>
                                      <p:cBhvr>
                                        <p:cTn id="56" dur="1" fill="hold">
                                          <p:stCondLst>
                                            <p:cond delay="0"/>
                                          </p:stCondLst>
                                        </p:cTn>
                                        <p:tgtEl>
                                          <p:spTgt spid="9236"/>
                                        </p:tgtEl>
                                        <p:attrNameLst>
                                          <p:attrName>style.visibility</p:attrName>
                                        </p:attrNameLst>
                                      </p:cBhvr>
                                      <p:to>
                                        <p:strVal val="visible"/>
                                      </p:to>
                                    </p:set>
                                    <p:animEffect transition="in" filter="fade">
                                      <p:cBhvr>
                                        <p:cTn id="57" dur="1000"/>
                                        <p:tgtEl>
                                          <p:spTgt spid="9236"/>
                                        </p:tgtEl>
                                      </p:cBhvr>
                                    </p:animEffect>
                                    <p:anim calcmode="lin" valueType="num">
                                      <p:cBhvr>
                                        <p:cTn id="58" dur="1000" fill="hold"/>
                                        <p:tgtEl>
                                          <p:spTgt spid="9236"/>
                                        </p:tgtEl>
                                        <p:attrNameLst>
                                          <p:attrName>ppt_x</p:attrName>
                                        </p:attrNameLst>
                                      </p:cBhvr>
                                      <p:tavLst>
                                        <p:tav tm="0">
                                          <p:val>
                                            <p:strVal val="#ppt_x"/>
                                          </p:val>
                                        </p:tav>
                                        <p:tav tm="100000">
                                          <p:val>
                                            <p:strVal val="#ppt_x"/>
                                          </p:val>
                                        </p:tav>
                                      </p:tavLst>
                                    </p:anim>
                                    <p:anim calcmode="lin" valueType="num">
                                      <p:cBhvr>
                                        <p:cTn id="59" dur="1000" fill="hold"/>
                                        <p:tgtEl>
                                          <p:spTgt spid="9236"/>
                                        </p:tgtEl>
                                        <p:attrNameLst>
                                          <p:attrName>ppt_y</p:attrName>
                                        </p:attrNameLst>
                                      </p:cBhvr>
                                      <p:tavLst>
                                        <p:tav tm="0">
                                          <p:val>
                                            <p:strVal val="#ppt_y-.1"/>
                                          </p:val>
                                        </p:tav>
                                        <p:tav tm="100000">
                                          <p:val>
                                            <p:strVal val="#ppt_y"/>
                                          </p:val>
                                        </p:tav>
                                      </p:tavLst>
                                    </p:anim>
                                  </p:childTnLst>
                                </p:cTn>
                              </p:par>
                              <p:par>
                                <p:cTn id="60" presetID="47" presetClass="entr" presetSubtype="0" fill="hold" nodeType="withEffect">
                                  <p:stCondLst>
                                    <p:cond delay="0"/>
                                  </p:stCondLst>
                                  <p:childTnLst>
                                    <p:set>
                                      <p:cBhvr>
                                        <p:cTn id="61" dur="1" fill="hold">
                                          <p:stCondLst>
                                            <p:cond delay="0"/>
                                          </p:stCondLst>
                                        </p:cTn>
                                        <p:tgtEl>
                                          <p:spTgt spid="9237"/>
                                        </p:tgtEl>
                                        <p:attrNameLst>
                                          <p:attrName>style.visibility</p:attrName>
                                        </p:attrNameLst>
                                      </p:cBhvr>
                                      <p:to>
                                        <p:strVal val="visible"/>
                                      </p:to>
                                    </p:set>
                                    <p:animEffect transition="in" filter="fade">
                                      <p:cBhvr>
                                        <p:cTn id="62" dur="1000"/>
                                        <p:tgtEl>
                                          <p:spTgt spid="9237"/>
                                        </p:tgtEl>
                                      </p:cBhvr>
                                    </p:animEffect>
                                    <p:anim calcmode="lin" valueType="num">
                                      <p:cBhvr>
                                        <p:cTn id="63" dur="1000" fill="hold"/>
                                        <p:tgtEl>
                                          <p:spTgt spid="9237"/>
                                        </p:tgtEl>
                                        <p:attrNameLst>
                                          <p:attrName>ppt_x</p:attrName>
                                        </p:attrNameLst>
                                      </p:cBhvr>
                                      <p:tavLst>
                                        <p:tav tm="0">
                                          <p:val>
                                            <p:strVal val="#ppt_x"/>
                                          </p:val>
                                        </p:tav>
                                        <p:tav tm="100000">
                                          <p:val>
                                            <p:strVal val="#ppt_x"/>
                                          </p:val>
                                        </p:tav>
                                      </p:tavLst>
                                    </p:anim>
                                    <p:anim calcmode="lin" valueType="num">
                                      <p:cBhvr>
                                        <p:cTn id="64" dur="1000" fill="hold"/>
                                        <p:tgtEl>
                                          <p:spTgt spid="9237"/>
                                        </p:tgtEl>
                                        <p:attrNameLst>
                                          <p:attrName>ppt_y</p:attrName>
                                        </p:attrNameLst>
                                      </p:cBhvr>
                                      <p:tavLst>
                                        <p:tav tm="0">
                                          <p:val>
                                            <p:strVal val="#ppt_y-.1"/>
                                          </p:val>
                                        </p:tav>
                                        <p:tav tm="100000">
                                          <p:val>
                                            <p:strVal val="#ppt_y"/>
                                          </p:val>
                                        </p:tav>
                                      </p:tavLst>
                                    </p:anim>
                                  </p:childTnLst>
                                </p:cTn>
                              </p:par>
                              <p:par>
                                <p:cTn id="65" presetID="47" presetClass="entr" presetSubtype="0" fill="hold" nodeType="withEffect">
                                  <p:stCondLst>
                                    <p:cond delay="0"/>
                                  </p:stCondLst>
                                  <p:childTnLst>
                                    <p:set>
                                      <p:cBhvr>
                                        <p:cTn id="66" dur="1" fill="hold">
                                          <p:stCondLst>
                                            <p:cond delay="0"/>
                                          </p:stCondLst>
                                        </p:cTn>
                                        <p:tgtEl>
                                          <p:spTgt spid="9238"/>
                                        </p:tgtEl>
                                        <p:attrNameLst>
                                          <p:attrName>style.visibility</p:attrName>
                                        </p:attrNameLst>
                                      </p:cBhvr>
                                      <p:to>
                                        <p:strVal val="visible"/>
                                      </p:to>
                                    </p:set>
                                    <p:animEffect transition="in" filter="fade">
                                      <p:cBhvr>
                                        <p:cTn id="67" dur="1000"/>
                                        <p:tgtEl>
                                          <p:spTgt spid="9238"/>
                                        </p:tgtEl>
                                      </p:cBhvr>
                                    </p:animEffect>
                                    <p:anim calcmode="lin" valueType="num">
                                      <p:cBhvr>
                                        <p:cTn id="68" dur="1000" fill="hold"/>
                                        <p:tgtEl>
                                          <p:spTgt spid="9238"/>
                                        </p:tgtEl>
                                        <p:attrNameLst>
                                          <p:attrName>ppt_x</p:attrName>
                                        </p:attrNameLst>
                                      </p:cBhvr>
                                      <p:tavLst>
                                        <p:tav tm="0">
                                          <p:val>
                                            <p:strVal val="#ppt_x"/>
                                          </p:val>
                                        </p:tav>
                                        <p:tav tm="100000">
                                          <p:val>
                                            <p:strVal val="#ppt_x"/>
                                          </p:val>
                                        </p:tav>
                                      </p:tavLst>
                                    </p:anim>
                                    <p:anim calcmode="lin" valueType="num">
                                      <p:cBhvr>
                                        <p:cTn id="69" dur="1000" fill="hold"/>
                                        <p:tgtEl>
                                          <p:spTgt spid="9238"/>
                                        </p:tgtEl>
                                        <p:attrNameLst>
                                          <p:attrName>ppt_y</p:attrName>
                                        </p:attrNameLst>
                                      </p:cBhvr>
                                      <p:tavLst>
                                        <p:tav tm="0">
                                          <p:val>
                                            <p:strVal val="#ppt_y-.1"/>
                                          </p:val>
                                        </p:tav>
                                        <p:tav tm="100000">
                                          <p:val>
                                            <p:strVal val="#ppt_y"/>
                                          </p:val>
                                        </p:tav>
                                      </p:tavLst>
                                    </p:anim>
                                  </p:childTnLst>
                                </p:cTn>
                              </p:par>
                              <p:par>
                                <p:cTn id="70" presetID="47" presetClass="entr" presetSubtype="0" fill="hold" nodeType="withEffect">
                                  <p:stCondLst>
                                    <p:cond delay="0"/>
                                  </p:stCondLst>
                                  <p:childTnLst>
                                    <p:set>
                                      <p:cBhvr>
                                        <p:cTn id="71" dur="1" fill="hold">
                                          <p:stCondLst>
                                            <p:cond delay="0"/>
                                          </p:stCondLst>
                                        </p:cTn>
                                        <p:tgtEl>
                                          <p:spTgt spid="9239"/>
                                        </p:tgtEl>
                                        <p:attrNameLst>
                                          <p:attrName>style.visibility</p:attrName>
                                        </p:attrNameLst>
                                      </p:cBhvr>
                                      <p:to>
                                        <p:strVal val="visible"/>
                                      </p:to>
                                    </p:set>
                                    <p:animEffect transition="in" filter="fade">
                                      <p:cBhvr>
                                        <p:cTn id="72" dur="1000"/>
                                        <p:tgtEl>
                                          <p:spTgt spid="9239"/>
                                        </p:tgtEl>
                                      </p:cBhvr>
                                    </p:animEffect>
                                    <p:anim calcmode="lin" valueType="num">
                                      <p:cBhvr>
                                        <p:cTn id="73" dur="1000" fill="hold"/>
                                        <p:tgtEl>
                                          <p:spTgt spid="9239"/>
                                        </p:tgtEl>
                                        <p:attrNameLst>
                                          <p:attrName>ppt_x</p:attrName>
                                        </p:attrNameLst>
                                      </p:cBhvr>
                                      <p:tavLst>
                                        <p:tav tm="0">
                                          <p:val>
                                            <p:strVal val="#ppt_x"/>
                                          </p:val>
                                        </p:tav>
                                        <p:tav tm="100000">
                                          <p:val>
                                            <p:strVal val="#ppt_x"/>
                                          </p:val>
                                        </p:tav>
                                      </p:tavLst>
                                    </p:anim>
                                    <p:anim calcmode="lin" valueType="num">
                                      <p:cBhvr>
                                        <p:cTn id="74" dur="1000" fill="hold"/>
                                        <p:tgtEl>
                                          <p:spTgt spid="9239"/>
                                        </p:tgtEl>
                                        <p:attrNameLst>
                                          <p:attrName>ppt_y</p:attrName>
                                        </p:attrNameLst>
                                      </p:cBhvr>
                                      <p:tavLst>
                                        <p:tav tm="0">
                                          <p:val>
                                            <p:strVal val="#ppt_y-.1"/>
                                          </p:val>
                                        </p:tav>
                                        <p:tav tm="100000">
                                          <p:val>
                                            <p:strVal val="#ppt_y"/>
                                          </p:val>
                                        </p:tav>
                                      </p:tavLst>
                                    </p:anim>
                                  </p:childTnLst>
                                </p:cTn>
                              </p:par>
                              <p:par>
                                <p:cTn id="75" presetID="47" presetClass="entr" presetSubtype="0" fill="hold" nodeType="withEffect">
                                  <p:stCondLst>
                                    <p:cond delay="0"/>
                                  </p:stCondLst>
                                  <p:childTnLst>
                                    <p:set>
                                      <p:cBhvr>
                                        <p:cTn id="76" dur="1" fill="hold">
                                          <p:stCondLst>
                                            <p:cond delay="0"/>
                                          </p:stCondLst>
                                        </p:cTn>
                                        <p:tgtEl>
                                          <p:spTgt spid="9240"/>
                                        </p:tgtEl>
                                        <p:attrNameLst>
                                          <p:attrName>style.visibility</p:attrName>
                                        </p:attrNameLst>
                                      </p:cBhvr>
                                      <p:to>
                                        <p:strVal val="visible"/>
                                      </p:to>
                                    </p:set>
                                    <p:animEffect transition="in" filter="fade">
                                      <p:cBhvr>
                                        <p:cTn id="77" dur="1000"/>
                                        <p:tgtEl>
                                          <p:spTgt spid="9240"/>
                                        </p:tgtEl>
                                      </p:cBhvr>
                                    </p:animEffect>
                                    <p:anim calcmode="lin" valueType="num">
                                      <p:cBhvr>
                                        <p:cTn id="78" dur="1000" fill="hold"/>
                                        <p:tgtEl>
                                          <p:spTgt spid="9240"/>
                                        </p:tgtEl>
                                        <p:attrNameLst>
                                          <p:attrName>ppt_x</p:attrName>
                                        </p:attrNameLst>
                                      </p:cBhvr>
                                      <p:tavLst>
                                        <p:tav tm="0">
                                          <p:val>
                                            <p:strVal val="#ppt_x"/>
                                          </p:val>
                                        </p:tav>
                                        <p:tav tm="100000">
                                          <p:val>
                                            <p:strVal val="#ppt_x"/>
                                          </p:val>
                                        </p:tav>
                                      </p:tavLst>
                                    </p:anim>
                                    <p:anim calcmode="lin" valueType="num">
                                      <p:cBhvr>
                                        <p:cTn id="79" dur="1000" fill="hold"/>
                                        <p:tgtEl>
                                          <p:spTgt spid="9240"/>
                                        </p:tgtEl>
                                        <p:attrNameLst>
                                          <p:attrName>ppt_y</p:attrName>
                                        </p:attrNameLst>
                                      </p:cBhvr>
                                      <p:tavLst>
                                        <p:tav tm="0">
                                          <p:val>
                                            <p:strVal val="#ppt_y-.1"/>
                                          </p:val>
                                        </p:tav>
                                        <p:tav tm="100000">
                                          <p:val>
                                            <p:strVal val="#ppt_y"/>
                                          </p:val>
                                        </p:tav>
                                      </p:tavLst>
                                    </p:anim>
                                  </p:childTnLst>
                                </p:cTn>
                              </p:par>
                              <p:par>
                                <p:cTn id="80" presetID="47" presetClass="entr" presetSubtype="0" fill="hold" nodeType="withEffect">
                                  <p:stCondLst>
                                    <p:cond delay="0"/>
                                  </p:stCondLst>
                                  <p:childTnLst>
                                    <p:set>
                                      <p:cBhvr>
                                        <p:cTn id="81" dur="1" fill="hold">
                                          <p:stCondLst>
                                            <p:cond delay="0"/>
                                          </p:stCondLst>
                                        </p:cTn>
                                        <p:tgtEl>
                                          <p:spTgt spid="9241"/>
                                        </p:tgtEl>
                                        <p:attrNameLst>
                                          <p:attrName>style.visibility</p:attrName>
                                        </p:attrNameLst>
                                      </p:cBhvr>
                                      <p:to>
                                        <p:strVal val="visible"/>
                                      </p:to>
                                    </p:set>
                                    <p:animEffect transition="in" filter="fade">
                                      <p:cBhvr>
                                        <p:cTn id="82" dur="1000"/>
                                        <p:tgtEl>
                                          <p:spTgt spid="9241"/>
                                        </p:tgtEl>
                                      </p:cBhvr>
                                    </p:animEffect>
                                    <p:anim calcmode="lin" valueType="num">
                                      <p:cBhvr>
                                        <p:cTn id="83" dur="1000" fill="hold"/>
                                        <p:tgtEl>
                                          <p:spTgt spid="9241"/>
                                        </p:tgtEl>
                                        <p:attrNameLst>
                                          <p:attrName>ppt_x</p:attrName>
                                        </p:attrNameLst>
                                      </p:cBhvr>
                                      <p:tavLst>
                                        <p:tav tm="0">
                                          <p:val>
                                            <p:strVal val="#ppt_x"/>
                                          </p:val>
                                        </p:tav>
                                        <p:tav tm="100000">
                                          <p:val>
                                            <p:strVal val="#ppt_x"/>
                                          </p:val>
                                        </p:tav>
                                      </p:tavLst>
                                    </p:anim>
                                    <p:anim calcmode="lin" valueType="num">
                                      <p:cBhvr>
                                        <p:cTn id="84" dur="1000" fill="hold"/>
                                        <p:tgtEl>
                                          <p:spTgt spid="9241"/>
                                        </p:tgtEl>
                                        <p:attrNameLst>
                                          <p:attrName>ppt_y</p:attrName>
                                        </p:attrNameLst>
                                      </p:cBhvr>
                                      <p:tavLst>
                                        <p:tav tm="0">
                                          <p:val>
                                            <p:strVal val="#ppt_y-.1"/>
                                          </p:val>
                                        </p:tav>
                                        <p:tav tm="100000">
                                          <p:val>
                                            <p:strVal val="#ppt_y"/>
                                          </p:val>
                                        </p:tav>
                                      </p:tavLst>
                                    </p:anim>
                                  </p:childTnLst>
                                </p:cTn>
                              </p:par>
                              <p:par>
                                <p:cTn id="85" presetID="47" presetClass="entr" presetSubtype="0" fill="hold" nodeType="withEffect">
                                  <p:stCondLst>
                                    <p:cond delay="0"/>
                                  </p:stCondLst>
                                  <p:childTnLst>
                                    <p:set>
                                      <p:cBhvr>
                                        <p:cTn id="86" dur="1" fill="hold">
                                          <p:stCondLst>
                                            <p:cond delay="0"/>
                                          </p:stCondLst>
                                        </p:cTn>
                                        <p:tgtEl>
                                          <p:spTgt spid="9242"/>
                                        </p:tgtEl>
                                        <p:attrNameLst>
                                          <p:attrName>style.visibility</p:attrName>
                                        </p:attrNameLst>
                                      </p:cBhvr>
                                      <p:to>
                                        <p:strVal val="visible"/>
                                      </p:to>
                                    </p:set>
                                    <p:animEffect transition="in" filter="fade">
                                      <p:cBhvr>
                                        <p:cTn id="87" dur="1000"/>
                                        <p:tgtEl>
                                          <p:spTgt spid="9242"/>
                                        </p:tgtEl>
                                      </p:cBhvr>
                                    </p:animEffect>
                                    <p:anim calcmode="lin" valueType="num">
                                      <p:cBhvr>
                                        <p:cTn id="88" dur="1000" fill="hold"/>
                                        <p:tgtEl>
                                          <p:spTgt spid="9242"/>
                                        </p:tgtEl>
                                        <p:attrNameLst>
                                          <p:attrName>ppt_x</p:attrName>
                                        </p:attrNameLst>
                                      </p:cBhvr>
                                      <p:tavLst>
                                        <p:tav tm="0">
                                          <p:val>
                                            <p:strVal val="#ppt_x"/>
                                          </p:val>
                                        </p:tav>
                                        <p:tav tm="100000">
                                          <p:val>
                                            <p:strVal val="#ppt_x"/>
                                          </p:val>
                                        </p:tav>
                                      </p:tavLst>
                                    </p:anim>
                                    <p:anim calcmode="lin" valueType="num">
                                      <p:cBhvr>
                                        <p:cTn id="89" dur="1000" fill="hold"/>
                                        <p:tgtEl>
                                          <p:spTgt spid="9242"/>
                                        </p:tgtEl>
                                        <p:attrNameLst>
                                          <p:attrName>ppt_y</p:attrName>
                                        </p:attrNameLst>
                                      </p:cBhvr>
                                      <p:tavLst>
                                        <p:tav tm="0">
                                          <p:val>
                                            <p:strVal val="#ppt_y-.1"/>
                                          </p:val>
                                        </p:tav>
                                        <p:tav tm="100000">
                                          <p:val>
                                            <p:strVal val="#ppt_y"/>
                                          </p:val>
                                        </p:tav>
                                      </p:tavLst>
                                    </p:anim>
                                  </p:childTnLst>
                                </p:cTn>
                              </p:par>
                              <p:par>
                                <p:cTn id="90" presetID="47" presetClass="entr" presetSubtype="0" fill="hold" nodeType="withEffect">
                                  <p:stCondLst>
                                    <p:cond delay="0"/>
                                  </p:stCondLst>
                                  <p:childTnLst>
                                    <p:set>
                                      <p:cBhvr>
                                        <p:cTn id="91" dur="1" fill="hold">
                                          <p:stCondLst>
                                            <p:cond delay="0"/>
                                          </p:stCondLst>
                                        </p:cTn>
                                        <p:tgtEl>
                                          <p:spTgt spid="9243"/>
                                        </p:tgtEl>
                                        <p:attrNameLst>
                                          <p:attrName>style.visibility</p:attrName>
                                        </p:attrNameLst>
                                      </p:cBhvr>
                                      <p:to>
                                        <p:strVal val="visible"/>
                                      </p:to>
                                    </p:set>
                                    <p:animEffect transition="in" filter="fade">
                                      <p:cBhvr>
                                        <p:cTn id="92" dur="1000"/>
                                        <p:tgtEl>
                                          <p:spTgt spid="9243"/>
                                        </p:tgtEl>
                                      </p:cBhvr>
                                    </p:animEffect>
                                    <p:anim calcmode="lin" valueType="num">
                                      <p:cBhvr>
                                        <p:cTn id="93" dur="1000" fill="hold"/>
                                        <p:tgtEl>
                                          <p:spTgt spid="9243"/>
                                        </p:tgtEl>
                                        <p:attrNameLst>
                                          <p:attrName>ppt_x</p:attrName>
                                        </p:attrNameLst>
                                      </p:cBhvr>
                                      <p:tavLst>
                                        <p:tav tm="0">
                                          <p:val>
                                            <p:strVal val="#ppt_x"/>
                                          </p:val>
                                        </p:tav>
                                        <p:tav tm="100000">
                                          <p:val>
                                            <p:strVal val="#ppt_x"/>
                                          </p:val>
                                        </p:tav>
                                      </p:tavLst>
                                    </p:anim>
                                    <p:anim calcmode="lin" valueType="num">
                                      <p:cBhvr>
                                        <p:cTn id="94" dur="1000" fill="hold"/>
                                        <p:tgtEl>
                                          <p:spTgt spid="9243"/>
                                        </p:tgtEl>
                                        <p:attrNameLst>
                                          <p:attrName>ppt_y</p:attrName>
                                        </p:attrNameLst>
                                      </p:cBhvr>
                                      <p:tavLst>
                                        <p:tav tm="0">
                                          <p:val>
                                            <p:strVal val="#ppt_y-.1"/>
                                          </p:val>
                                        </p:tav>
                                        <p:tav tm="100000">
                                          <p:val>
                                            <p:strVal val="#ppt_y"/>
                                          </p:val>
                                        </p:tav>
                                      </p:tavLst>
                                    </p:anim>
                                  </p:childTnLst>
                                </p:cTn>
                              </p:par>
                              <p:par>
                                <p:cTn id="95" presetID="47" presetClass="entr" presetSubtype="0" fill="hold" nodeType="withEffect">
                                  <p:stCondLst>
                                    <p:cond delay="0"/>
                                  </p:stCondLst>
                                  <p:childTnLst>
                                    <p:set>
                                      <p:cBhvr>
                                        <p:cTn id="96" dur="1" fill="hold">
                                          <p:stCondLst>
                                            <p:cond delay="0"/>
                                          </p:stCondLst>
                                        </p:cTn>
                                        <p:tgtEl>
                                          <p:spTgt spid="2"/>
                                        </p:tgtEl>
                                        <p:attrNameLst>
                                          <p:attrName>style.visibility</p:attrName>
                                        </p:attrNameLst>
                                      </p:cBhvr>
                                      <p:to>
                                        <p:strVal val="visible"/>
                                      </p:to>
                                    </p:set>
                                    <p:animEffect transition="in" filter="fade">
                                      <p:cBhvr>
                                        <p:cTn id="97" dur="1000"/>
                                        <p:tgtEl>
                                          <p:spTgt spid="2"/>
                                        </p:tgtEl>
                                      </p:cBhvr>
                                    </p:animEffect>
                                    <p:anim calcmode="lin" valueType="num">
                                      <p:cBhvr>
                                        <p:cTn id="98" dur="1000" fill="hold"/>
                                        <p:tgtEl>
                                          <p:spTgt spid="2"/>
                                        </p:tgtEl>
                                        <p:attrNameLst>
                                          <p:attrName>ppt_x</p:attrName>
                                        </p:attrNameLst>
                                      </p:cBhvr>
                                      <p:tavLst>
                                        <p:tav tm="0">
                                          <p:val>
                                            <p:strVal val="#ppt_x"/>
                                          </p:val>
                                        </p:tav>
                                        <p:tav tm="100000">
                                          <p:val>
                                            <p:strVal val="#ppt_x"/>
                                          </p:val>
                                        </p:tav>
                                      </p:tavLst>
                                    </p:anim>
                                    <p:anim calcmode="lin" valueType="num">
                                      <p:cBhvr>
                                        <p:cTn id="99" dur="1000" fill="hold"/>
                                        <p:tgtEl>
                                          <p:spTgt spid="2"/>
                                        </p:tgtEl>
                                        <p:attrNameLst>
                                          <p:attrName>ppt_y</p:attrName>
                                        </p:attrNameLst>
                                      </p:cBhvr>
                                      <p:tavLst>
                                        <p:tav tm="0">
                                          <p:val>
                                            <p:strVal val="#ppt_y-.1"/>
                                          </p:val>
                                        </p:tav>
                                        <p:tav tm="100000">
                                          <p:val>
                                            <p:strVal val="#ppt_y"/>
                                          </p:val>
                                        </p:tav>
                                      </p:tavLst>
                                    </p:anim>
                                  </p:childTnLst>
                                </p:cTn>
                              </p:par>
                              <p:par>
                                <p:cTn id="100" presetID="47" presetClass="entr" presetSubtype="0" fill="hold" grpId="0" nodeType="withEffect">
                                  <p:stCondLst>
                                    <p:cond delay="0"/>
                                  </p:stCondLst>
                                  <p:childTnLst>
                                    <p:set>
                                      <p:cBhvr>
                                        <p:cTn id="101" dur="1" fill="hold">
                                          <p:stCondLst>
                                            <p:cond delay="0"/>
                                          </p:stCondLst>
                                        </p:cTn>
                                        <p:tgtEl>
                                          <p:spTgt spid="9247"/>
                                        </p:tgtEl>
                                        <p:attrNameLst>
                                          <p:attrName>style.visibility</p:attrName>
                                        </p:attrNameLst>
                                      </p:cBhvr>
                                      <p:to>
                                        <p:strVal val="visible"/>
                                      </p:to>
                                    </p:set>
                                    <p:animEffect transition="in" filter="fade">
                                      <p:cBhvr>
                                        <p:cTn id="102" dur="1000"/>
                                        <p:tgtEl>
                                          <p:spTgt spid="9247"/>
                                        </p:tgtEl>
                                      </p:cBhvr>
                                    </p:animEffect>
                                    <p:anim calcmode="lin" valueType="num">
                                      <p:cBhvr>
                                        <p:cTn id="103" dur="1000" fill="hold"/>
                                        <p:tgtEl>
                                          <p:spTgt spid="9247"/>
                                        </p:tgtEl>
                                        <p:attrNameLst>
                                          <p:attrName>ppt_x</p:attrName>
                                        </p:attrNameLst>
                                      </p:cBhvr>
                                      <p:tavLst>
                                        <p:tav tm="0">
                                          <p:val>
                                            <p:strVal val="#ppt_x"/>
                                          </p:val>
                                        </p:tav>
                                        <p:tav tm="100000">
                                          <p:val>
                                            <p:strVal val="#ppt_x"/>
                                          </p:val>
                                        </p:tav>
                                      </p:tavLst>
                                    </p:anim>
                                    <p:anim calcmode="lin" valueType="num">
                                      <p:cBhvr>
                                        <p:cTn id="104" dur="1000" fill="hold"/>
                                        <p:tgtEl>
                                          <p:spTgt spid="9247"/>
                                        </p:tgtEl>
                                        <p:attrNameLst>
                                          <p:attrName>ppt_y</p:attrName>
                                        </p:attrNameLst>
                                      </p:cBhvr>
                                      <p:tavLst>
                                        <p:tav tm="0">
                                          <p:val>
                                            <p:strVal val="#ppt_y-.1"/>
                                          </p:val>
                                        </p:tav>
                                        <p:tav tm="100000">
                                          <p:val>
                                            <p:strVal val="#ppt_y"/>
                                          </p:val>
                                        </p:tav>
                                      </p:tavLst>
                                    </p:anim>
                                  </p:childTnLst>
                                </p:cTn>
                              </p:par>
                              <p:par>
                                <p:cTn id="105" presetID="47" presetClass="entr" presetSubtype="0" fill="hold" nodeType="withEffect">
                                  <p:stCondLst>
                                    <p:cond delay="0"/>
                                  </p:stCondLst>
                                  <p:childTnLst>
                                    <p:set>
                                      <p:cBhvr>
                                        <p:cTn id="106" dur="1" fill="hold">
                                          <p:stCondLst>
                                            <p:cond delay="0"/>
                                          </p:stCondLst>
                                        </p:cTn>
                                        <p:tgtEl>
                                          <p:spTgt spid="3"/>
                                        </p:tgtEl>
                                        <p:attrNameLst>
                                          <p:attrName>style.visibility</p:attrName>
                                        </p:attrNameLst>
                                      </p:cBhvr>
                                      <p:to>
                                        <p:strVal val="visible"/>
                                      </p:to>
                                    </p:set>
                                    <p:animEffect transition="in" filter="fade">
                                      <p:cBhvr>
                                        <p:cTn id="107" dur="1000"/>
                                        <p:tgtEl>
                                          <p:spTgt spid="3"/>
                                        </p:tgtEl>
                                      </p:cBhvr>
                                    </p:animEffect>
                                    <p:anim calcmode="lin" valueType="num">
                                      <p:cBhvr>
                                        <p:cTn id="108" dur="1000" fill="hold"/>
                                        <p:tgtEl>
                                          <p:spTgt spid="3"/>
                                        </p:tgtEl>
                                        <p:attrNameLst>
                                          <p:attrName>ppt_x</p:attrName>
                                        </p:attrNameLst>
                                      </p:cBhvr>
                                      <p:tavLst>
                                        <p:tav tm="0">
                                          <p:val>
                                            <p:strVal val="#ppt_x"/>
                                          </p:val>
                                        </p:tav>
                                        <p:tav tm="100000">
                                          <p:val>
                                            <p:strVal val="#ppt_x"/>
                                          </p:val>
                                        </p:tav>
                                      </p:tavLst>
                                    </p:anim>
                                    <p:anim calcmode="lin" valueType="num">
                                      <p:cBhvr>
                                        <p:cTn id="109" dur="1000" fill="hold"/>
                                        <p:tgtEl>
                                          <p:spTgt spid="3"/>
                                        </p:tgtEl>
                                        <p:attrNameLst>
                                          <p:attrName>ppt_y</p:attrName>
                                        </p:attrNameLst>
                                      </p:cBhvr>
                                      <p:tavLst>
                                        <p:tav tm="0">
                                          <p:val>
                                            <p:strVal val="#ppt_y-.1"/>
                                          </p:val>
                                        </p:tav>
                                        <p:tav tm="100000">
                                          <p:val>
                                            <p:strVal val="#ppt_y"/>
                                          </p:val>
                                        </p:tav>
                                      </p:tavLst>
                                    </p:anim>
                                  </p:childTnLst>
                                </p:cTn>
                              </p:par>
                              <p:par>
                                <p:cTn id="110" presetID="47" presetClass="entr" presetSubtype="0" fill="hold" nodeType="withEffect">
                                  <p:stCondLst>
                                    <p:cond delay="0"/>
                                  </p:stCondLst>
                                  <p:childTnLst>
                                    <p:set>
                                      <p:cBhvr>
                                        <p:cTn id="111" dur="1" fill="hold">
                                          <p:stCondLst>
                                            <p:cond delay="0"/>
                                          </p:stCondLst>
                                        </p:cTn>
                                        <p:tgtEl>
                                          <p:spTgt spid="4"/>
                                        </p:tgtEl>
                                        <p:attrNameLst>
                                          <p:attrName>style.visibility</p:attrName>
                                        </p:attrNameLst>
                                      </p:cBhvr>
                                      <p:to>
                                        <p:strVal val="visible"/>
                                      </p:to>
                                    </p:set>
                                    <p:animEffect transition="in" filter="fade">
                                      <p:cBhvr>
                                        <p:cTn id="112" dur="1000"/>
                                        <p:tgtEl>
                                          <p:spTgt spid="4"/>
                                        </p:tgtEl>
                                      </p:cBhvr>
                                    </p:animEffect>
                                    <p:anim calcmode="lin" valueType="num">
                                      <p:cBhvr>
                                        <p:cTn id="113" dur="1000" fill="hold"/>
                                        <p:tgtEl>
                                          <p:spTgt spid="4"/>
                                        </p:tgtEl>
                                        <p:attrNameLst>
                                          <p:attrName>ppt_x</p:attrName>
                                        </p:attrNameLst>
                                      </p:cBhvr>
                                      <p:tavLst>
                                        <p:tav tm="0">
                                          <p:val>
                                            <p:strVal val="#ppt_x"/>
                                          </p:val>
                                        </p:tav>
                                        <p:tav tm="100000">
                                          <p:val>
                                            <p:strVal val="#ppt_x"/>
                                          </p:val>
                                        </p:tav>
                                      </p:tavLst>
                                    </p:anim>
                                    <p:anim calcmode="lin" valueType="num">
                                      <p:cBhvr>
                                        <p:cTn id="114" dur="1000" fill="hold"/>
                                        <p:tgtEl>
                                          <p:spTgt spid="4"/>
                                        </p:tgtEl>
                                        <p:attrNameLst>
                                          <p:attrName>ppt_y</p:attrName>
                                        </p:attrNameLst>
                                      </p:cBhvr>
                                      <p:tavLst>
                                        <p:tav tm="0">
                                          <p:val>
                                            <p:strVal val="#ppt_y-.1"/>
                                          </p:val>
                                        </p:tav>
                                        <p:tav tm="100000">
                                          <p:val>
                                            <p:strVal val="#ppt_y"/>
                                          </p:val>
                                        </p:tav>
                                      </p:tavLst>
                                    </p:anim>
                                  </p:childTnLst>
                                </p:cTn>
                              </p:par>
                              <p:par>
                                <p:cTn id="115" presetID="47" presetClass="entr" presetSubtype="0" fill="hold" nodeType="withEffect">
                                  <p:stCondLst>
                                    <p:cond delay="0"/>
                                  </p:stCondLst>
                                  <p:childTnLst>
                                    <p:set>
                                      <p:cBhvr>
                                        <p:cTn id="116" dur="1" fill="hold">
                                          <p:stCondLst>
                                            <p:cond delay="0"/>
                                          </p:stCondLst>
                                        </p:cTn>
                                        <p:tgtEl>
                                          <p:spTgt spid="5"/>
                                        </p:tgtEl>
                                        <p:attrNameLst>
                                          <p:attrName>style.visibility</p:attrName>
                                        </p:attrNameLst>
                                      </p:cBhvr>
                                      <p:to>
                                        <p:strVal val="visible"/>
                                      </p:to>
                                    </p:set>
                                    <p:animEffect transition="in" filter="fade">
                                      <p:cBhvr>
                                        <p:cTn id="117" dur="1000"/>
                                        <p:tgtEl>
                                          <p:spTgt spid="5"/>
                                        </p:tgtEl>
                                      </p:cBhvr>
                                    </p:animEffect>
                                    <p:anim calcmode="lin" valueType="num">
                                      <p:cBhvr>
                                        <p:cTn id="118" dur="1000" fill="hold"/>
                                        <p:tgtEl>
                                          <p:spTgt spid="5"/>
                                        </p:tgtEl>
                                        <p:attrNameLst>
                                          <p:attrName>ppt_x</p:attrName>
                                        </p:attrNameLst>
                                      </p:cBhvr>
                                      <p:tavLst>
                                        <p:tav tm="0">
                                          <p:val>
                                            <p:strVal val="#ppt_x"/>
                                          </p:val>
                                        </p:tav>
                                        <p:tav tm="100000">
                                          <p:val>
                                            <p:strVal val="#ppt_x"/>
                                          </p:val>
                                        </p:tav>
                                      </p:tavLst>
                                    </p:anim>
                                    <p:anim calcmode="lin" valueType="num">
                                      <p:cBhvr>
                                        <p:cTn id="119" dur="1000" fill="hold"/>
                                        <p:tgtEl>
                                          <p:spTgt spid="5"/>
                                        </p:tgtEl>
                                        <p:attrNameLst>
                                          <p:attrName>ppt_y</p:attrName>
                                        </p:attrNameLst>
                                      </p:cBhvr>
                                      <p:tavLst>
                                        <p:tav tm="0">
                                          <p:val>
                                            <p:strVal val="#ppt_y-.1"/>
                                          </p:val>
                                        </p:tav>
                                        <p:tav tm="100000">
                                          <p:val>
                                            <p:strVal val="#ppt_y"/>
                                          </p:val>
                                        </p:tav>
                                      </p:tavLst>
                                    </p:anim>
                                  </p:childTnLst>
                                </p:cTn>
                              </p:par>
                              <p:par>
                                <p:cTn id="120" presetID="47" presetClass="entr" presetSubtype="0" fill="hold" grpId="0" nodeType="withEffect">
                                  <p:stCondLst>
                                    <p:cond delay="0"/>
                                  </p:stCondLst>
                                  <p:childTnLst>
                                    <p:set>
                                      <p:cBhvr>
                                        <p:cTn id="121" dur="1" fill="hold">
                                          <p:stCondLst>
                                            <p:cond delay="0"/>
                                          </p:stCondLst>
                                        </p:cTn>
                                        <p:tgtEl>
                                          <p:spTgt spid="9268"/>
                                        </p:tgtEl>
                                        <p:attrNameLst>
                                          <p:attrName>style.visibility</p:attrName>
                                        </p:attrNameLst>
                                      </p:cBhvr>
                                      <p:to>
                                        <p:strVal val="visible"/>
                                      </p:to>
                                    </p:set>
                                    <p:animEffect transition="in" filter="fade">
                                      <p:cBhvr>
                                        <p:cTn id="122" dur="1000"/>
                                        <p:tgtEl>
                                          <p:spTgt spid="9268"/>
                                        </p:tgtEl>
                                      </p:cBhvr>
                                    </p:animEffect>
                                    <p:anim calcmode="lin" valueType="num">
                                      <p:cBhvr>
                                        <p:cTn id="123" dur="1000" fill="hold"/>
                                        <p:tgtEl>
                                          <p:spTgt spid="9268"/>
                                        </p:tgtEl>
                                        <p:attrNameLst>
                                          <p:attrName>ppt_x</p:attrName>
                                        </p:attrNameLst>
                                      </p:cBhvr>
                                      <p:tavLst>
                                        <p:tav tm="0">
                                          <p:val>
                                            <p:strVal val="#ppt_x"/>
                                          </p:val>
                                        </p:tav>
                                        <p:tav tm="100000">
                                          <p:val>
                                            <p:strVal val="#ppt_x"/>
                                          </p:val>
                                        </p:tav>
                                      </p:tavLst>
                                    </p:anim>
                                    <p:anim calcmode="lin" valueType="num">
                                      <p:cBhvr>
                                        <p:cTn id="124" dur="1000" fill="hold"/>
                                        <p:tgtEl>
                                          <p:spTgt spid="9268"/>
                                        </p:tgtEl>
                                        <p:attrNameLst>
                                          <p:attrName>ppt_y</p:attrName>
                                        </p:attrNameLst>
                                      </p:cBhvr>
                                      <p:tavLst>
                                        <p:tav tm="0">
                                          <p:val>
                                            <p:strVal val="#ppt_y-.1"/>
                                          </p:val>
                                        </p:tav>
                                        <p:tav tm="100000">
                                          <p:val>
                                            <p:strVal val="#ppt_y"/>
                                          </p:val>
                                        </p:tav>
                                      </p:tavLst>
                                    </p:anim>
                                  </p:childTnLst>
                                </p:cTn>
                              </p:par>
                              <p:par>
                                <p:cTn id="125" presetID="47" presetClass="entr" presetSubtype="0" fill="hold" grpId="0" nodeType="withEffect">
                                  <p:stCondLst>
                                    <p:cond delay="0"/>
                                  </p:stCondLst>
                                  <p:childTnLst>
                                    <p:set>
                                      <p:cBhvr>
                                        <p:cTn id="126" dur="1" fill="hold">
                                          <p:stCondLst>
                                            <p:cond delay="0"/>
                                          </p:stCondLst>
                                        </p:cTn>
                                        <p:tgtEl>
                                          <p:spTgt spid="9269"/>
                                        </p:tgtEl>
                                        <p:attrNameLst>
                                          <p:attrName>style.visibility</p:attrName>
                                        </p:attrNameLst>
                                      </p:cBhvr>
                                      <p:to>
                                        <p:strVal val="visible"/>
                                      </p:to>
                                    </p:set>
                                    <p:animEffect transition="in" filter="fade">
                                      <p:cBhvr>
                                        <p:cTn id="127" dur="1000"/>
                                        <p:tgtEl>
                                          <p:spTgt spid="9269"/>
                                        </p:tgtEl>
                                      </p:cBhvr>
                                    </p:animEffect>
                                    <p:anim calcmode="lin" valueType="num">
                                      <p:cBhvr>
                                        <p:cTn id="128" dur="1000" fill="hold"/>
                                        <p:tgtEl>
                                          <p:spTgt spid="9269"/>
                                        </p:tgtEl>
                                        <p:attrNameLst>
                                          <p:attrName>ppt_x</p:attrName>
                                        </p:attrNameLst>
                                      </p:cBhvr>
                                      <p:tavLst>
                                        <p:tav tm="0">
                                          <p:val>
                                            <p:strVal val="#ppt_x"/>
                                          </p:val>
                                        </p:tav>
                                        <p:tav tm="100000">
                                          <p:val>
                                            <p:strVal val="#ppt_x"/>
                                          </p:val>
                                        </p:tav>
                                      </p:tavLst>
                                    </p:anim>
                                    <p:anim calcmode="lin" valueType="num">
                                      <p:cBhvr>
                                        <p:cTn id="129" dur="1000" fill="hold"/>
                                        <p:tgtEl>
                                          <p:spTgt spid="9269"/>
                                        </p:tgtEl>
                                        <p:attrNameLst>
                                          <p:attrName>ppt_y</p:attrName>
                                        </p:attrNameLst>
                                      </p:cBhvr>
                                      <p:tavLst>
                                        <p:tav tm="0">
                                          <p:val>
                                            <p:strVal val="#ppt_y-.1"/>
                                          </p:val>
                                        </p:tav>
                                        <p:tav tm="100000">
                                          <p:val>
                                            <p:strVal val="#ppt_y"/>
                                          </p:val>
                                        </p:tav>
                                      </p:tavLst>
                                    </p:anim>
                                  </p:childTnLst>
                                </p:cTn>
                              </p:par>
                              <p:par>
                                <p:cTn id="130" presetID="47" presetClass="entr" presetSubtype="0" fill="hold" nodeType="withEffect">
                                  <p:stCondLst>
                                    <p:cond delay="0"/>
                                  </p:stCondLst>
                                  <p:childTnLst>
                                    <p:set>
                                      <p:cBhvr>
                                        <p:cTn id="131" dur="1" fill="hold">
                                          <p:stCondLst>
                                            <p:cond delay="0"/>
                                          </p:stCondLst>
                                        </p:cTn>
                                        <p:tgtEl>
                                          <p:spTgt spid="9270"/>
                                        </p:tgtEl>
                                        <p:attrNameLst>
                                          <p:attrName>style.visibility</p:attrName>
                                        </p:attrNameLst>
                                      </p:cBhvr>
                                      <p:to>
                                        <p:strVal val="visible"/>
                                      </p:to>
                                    </p:set>
                                    <p:animEffect transition="in" filter="fade">
                                      <p:cBhvr>
                                        <p:cTn id="132" dur="1000"/>
                                        <p:tgtEl>
                                          <p:spTgt spid="9270"/>
                                        </p:tgtEl>
                                      </p:cBhvr>
                                    </p:animEffect>
                                    <p:anim calcmode="lin" valueType="num">
                                      <p:cBhvr>
                                        <p:cTn id="133" dur="1000" fill="hold"/>
                                        <p:tgtEl>
                                          <p:spTgt spid="9270"/>
                                        </p:tgtEl>
                                        <p:attrNameLst>
                                          <p:attrName>ppt_x</p:attrName>
                                        </p:attrNameLst>
                                      </p:cBhvr>
                                      <p:tavLst>
                                        <p:tav tm="0">
                                          <p:val>
                                            <p:strVal val="#ppt_x"/>
                                          </p:val>
                                        </p:tav>
                                        <p:tav tm="100000">
                                          <p:val>
                                            <p:strVal val="#ppt_x"/>
                                          </p:val>
                                        </p:tav>
                                      </p:tavLst>
                                    </p:anim>
                                    <p:anim calcmode="lin" valueType="num">
                                      <p:cBhvr>
                                        <p:cTn id="134" dur="1000" fill="hold"/>
                                        <p:tgtEl>
                                          <p:spTgt spid="9270"/>
                                        </p:tgtEl>
                                        <p:attrNameLst>
                                          <p:attrName>ppt_y</p:attrName>
                                        </p:attrNameLst>
                                      </p:cBhvr>
                                      <p:tavLst>
                                        <p:tav tm="0">
                                          <p:val>
                                            <p:strVal val="#ppt_y-.1"/>
                                          </p:val>
                                        </p:tav>
                                        <p:tav tm="100000">
                                          <p:val>
                                            <p:strVal val="#ppt_y"/>
                                          </p:val>
                                        </p:tav>
                                      </p:tavLst>
                                    </p:anim>
                                  </p:childTnLst>
                                </p:cTn>
                              </p:par>
                              <p:par>
                                <p:cTn id="135" presetID="47" presetClass="entr" presetSubtype="0" fill="hold" nodeType="withEffect">
                                  <p:stCondLst>
                                    <p:cond delay="0"/>
                                  </p:stCondLst>
                                  <p:childTnLst>
                                    <p:set>
                                      <p:cBhvr>
                                        <p:cTn id="136" dur="1" fill="hold">
                                          <p:stCondLst>
                                            <p:cond delay="0"/>
                                          </p:stCondLst>
                                        </p:cTn>
                                        <p:tgtEl>
                                          <p:spTgt spid="9271"/>
                                        </p:tgtEl>
                                        <p:attrNameLst>
                                          <p:attrName>style.visibility</p:attrName>
                                        </p:attrNameLst>
                                      </p:cBhvr>
                                      <p:to>
                                        <p:strVal val="visible"/>
                                      </p:to>
                                    </p:set>
                                    <p:animEffect transition="in" filter="fade">
                                      <p:cBhvr>
                                        <p:cTn id="137" dur="1000"/>
                                        <p:tgtEl>
                                          <p:spTgt spid="9271"/>
                                        </p:tgtEl>
                                      </p:cBhvr>
                                    </p:animEffect>
                                    <p:anim calcmode="lin" valueType="num">
                                      <p:cBhvr>
                                        <p:cTn id="138" dur="1000" fill="hold"/>
                                        <p:tgtEl>
                                          <p:spTgt spid="9271"/>
                                        </p:tgtEl>
                                        <p:attrNameLst>
                                          <p:attrName>ppt_x</p:attrName>
                                        </p:attrNameLst>
                                      </p:cBhvr>
                                      <p:tavLst>
                                        <p:tav tm="0">
                                          <p:val>
                                            <p:strVal val="#ppt_x"/>
                                          </p:val>
                                        </p:tav>
                                        <p:tav tm="100000">
                                          <p:val>
                                            <p:strVal val="#ppt_x"/>
                                          </p:val>
                                        </p:tav>
                                      </p:tavLst>
                                    </p:anim>
                                    <p:anim calcmode="lin" valueType="num">
                                      <p:cBhvr>
                                        <p:cTn id="139" dur="1000" fill="hold"/>
                                        <p:tgtEl>
                                          <p:spTgt spid="9271"/>
                                        </p:tgtEl>
                                        <p:attrNameLst>
                                          <p:attrName>ppt_y</p:attrName>
                                        </p:attrNameLst>
                                      </p:cBhvr>
                                      <p:tavLst>
                                        <p:tav tm="0">
                                          <p:val>
                                            <p:strVal val="#ppt_y-.1"/>
                                          </p:val>
                                        </p:tav>
                                        <p:tav tm="100000">
                                          <p:val>
                                            <p:strVal val="#ppt_y"/>
                                          </p:val>
                                        </p:tav>
                                      </p:tavLst>
                                    </p:anim>
                                  </p:childTnLst>
                                </p:cTn>
                              </p:par>
                              <p:par>
                                <p:cTn id="140" presetID="47" presetClass="entr" presetSubtype="0" fill="hold" nodeType="withEffect">
                                  <p:stCondLst>
                                    <p:cond delay="0"/>
                                  </p:stCondLst>
                                  <p:childTnLst>
                                    <p:set>
                                      <p:cBhvr>
                                        <p:cTn id="141" dur="1" fill="hold">
                                          <p:stCondLst>
                                            <p:cond delay="0"/>
                                          </p:stCondLst>
                                        </p:cTn>
                                        <p:tgtEl>
                                          <p:spTgt spid="9272"/>
                                        </p:tgtEl>
                                        <p:attrNameLst>
                                          <p:attrName>style.visibility</p:attrName>
                                        </p:attrNameLst>
                                      </p:cBhvr>
                                      <p:to>
                                        <p:strVal val="visible"/>
                                      </p:to>
                                    </p:set>
                                    <p:animEffect transition="in" filter="fade">
                                      <p:cBhvr>
                                        <p:cTn id="142" dur="1000"/>
                                        <p:tgtEl>
                                          <p:spTgt spid="9272"/>
                                        </p:tgtEl>
                                      </p:cBhvr>
                                    </p:animEffect>
                                    <p:anim calcmode="lin" valueType="num">
                                      <p:cBhvr>
                                        <p:cTn id="143" dur="1000" fill="hold"/>
                                        <p:tgtEl>
                                          <p:spTgt spid="9272"/>
                                        </p:tgtEl>
                                        <p:attrNameLst>
                                          <p:attrName>ppt_x</p:attrName>
                                        </p:attrNameLst>
                                      </p:cBhvr>
                                      <p:tavLst>
                                        <p:tav tm="0">
                                          <p:val>
                                            <p:strVal val="#ppt_x"/>
                                          </p:val>
                                        </p:tav>
                                        <p:tav tm="100000">
                                          <p:val>
                                            <p:strVal val="#ppt_x"/>
                                          </p:val>
                                        </p:tav>
                                      </p:tavLst>
                                    </p:anim>
                                    <p:anim calcmode="lin" valueType="num">
                                      <p:cBhvr>
                                        <p:cTn id="144" dur="1000" fill="hold"/>
                                        <p:tgtEl>
                                          <p:spTgt spid="9272"/>
                                        </p:tgtEl>
                                        <p:attrNameLst>
                                          <p:attrName>ppt_y</p:attrName>
                                        </p:attrNameLst>
                                      </p:cBhvr>
                                      <p:tavLst>
                                        <p:tav tm="0">
                                          <p:val>
                                            <p:strVal val="#ppt_y-.1"/>
                                          </p:val>
                                        </p:tav>
                                        <p:tav tm="100000">
                                          <p:val>
                                            <p:strVal val="#ppt_y"/>
                                          </p:val>
                                        </p:tav>
                                      </p:tavLst>
                                    </p:anim>
                                  </p:childTnLst>
                                </p:cTn>
                              </p:par>
                              <p:par>
                                <p:cTn id="145" presetID="47" presetClass="entr" presetSubtype="0" fill="hold" nodeType="withEffect">
                                  <p:stCondLst>
                                    <p:cond delay="0"/>
                                  </p:stCondLst>
                                  <p:childTnLst>
                                    <p:set>
                                      <p:cBhvr>
                                        <p:cTn id="146" dur="1" fill="hold">
                                          <p:stCondLst>
                                            <p:cond delay="0"/>
                                          </p:stCondLst>
                                        </p:cTn>
                                        <p:tgtEl>
                                          <p:spTgt spid="9274"/>
                                        </p:tgtEl>
                                        <p:attrNameLst>
                                          <p:attrName>style.visibility</p:attrName>
                                        </p:attrNameLst>
                                      </p:cBhvr>
                                      <p:to>
                                        <p:strVal val="visible"/>
                                      </p:to>
                                    </p:set>
                                    <p:animEffect transition="in" filter="fade">
                                      <p:cBhvr>
                                        <p:cTn id="147" dur="1000"/>
                                        <p:tgtEl>
                                          <p:spTgt spid="9274"/>
                                        </p:tgtEl>
                                      </p:cBhvr>
                                    </p:animEffect>
                                    <p:anim calcmode="lin" valueType="num">
                                      <p:cBhvr>
                                        <p:cTn id="148" dur="1000" fill="hold"/>
                                        <p:tgtEl>
                                          <p:spTgt spid="9274"/>
                                        </p:tgtEl>
                                        <p:attrNameLst>
                                          <p:attrName>ppt_x</p:attrName>
                                        </p:attrNameLst>
                                      </p:cBhvr>
                                      <p:tavLst>
                                        <p:tav tm="0">
                                          <p:val>
                                            <p:strVal val="#ppt_x"/>
                                          </p:val>
                                        </p:tav>
                                        <p:tav tm="100000">
                                          <p:val>
                                            <p:strVal val="#ppt_x"/>
                                          </p:val>
                                        </p:tav>
                                      </p:tavLst>
                                    </p:anim>
                                    <p:anim calcmode="lin" valueType="num">
                                      <p:cBhvr>
                                        <p:cTn id="149" dur="1000" fill="hold"/>
                                        <p:tgtEl>
                                          <p:spTgt spid="9274"/>
                                        </p:tgtEl>
                                        <p:attrNameLst>
                                          <p:attrName>ppt_y</p:attrName>
                                        </p:attrNameLst>
                                      </p:cBhvr>
                                      <p:tavLst>
                                        <p:tav tm="0">
                                          <p:val>
                                            <p:strVal val="#ppt_y-.1"/>
                                          </p:val>
                                        </p:tav>
                                        <p:tav tm="100000">
                                          <p:val>
                                            <p:strVal val="#ppt_y"/>
                                          </p:val>
                                        </p:tav>
                                      </p:tavLst>
                                    </p:anim>
                                  </p:childTnLst>
                                </p:cTn>
                              </p:par>
                              <p:par>
                                <p:cTn id="150" presetID="47" presetClass="entr" presetSubtype="0" fill="hold" nodeType="withEffect">
                                  <p:stCondLst>
                                    <p:cond delay="0"/>
                                  </p:stCondLst>
                                  <p:childTnLst>
                                    <p:set>
                                      <p:cBhvr>
                                        <p:cTn id="151" dur="1" fill="hold">
                                          <p:stCondLst>
                                            <p:cond delay="0"/>
                                          </p:stCondLst>
                                        </p:cTn>
                                        <p:tgtEl>
                                          <p:spTgt spid="9275"/>
                                        </p:tgtEl>
                                        <p:attrNameLst>
                                          <p:attrName>style.visibility</p:attrName>
                                        </p:attrNameLst>
                                      </p:cBhvr>
                                      <p:to>
                                        <p:strVal val="visible"/>
                                      </p:to>
                                    </p:set>
                                    <p:animEffect transition="in" filter="fade">
                                      <p:cBhvr>
                                        <p:cTn id="152" dur="1000"/>
                                        <p:tgtEl>
                                          <p:spTgt spid="9275"/>
                                        </p:tgtEl>
                                      </p:cBhvr>
                                    </p:animEffect>
                                    <p:anim calcmode="lin" valueType="num">
                                      <p:cBhvr>
                                        <p:cTn id="153" dur="1000" fill="hold"/>
                                        <p:tgtEl>
                                          <p:spTgt spid="9275"/>
                                        </p:tgtEl>
                                        <p:attrNameLst>
                                          <p:attrName>ppt_x</p:attrName>
                                        </p:attrNameLst>
                                      </p:cBhvr>
                                      <p:tavLst>
                                        <p:tav tm="0">
                                          <p:val>
                                            <p:strVal val="#ppt_x"/>
                                          </p:val>
                                        </p:tav>
                                        <p:tav tm="100000">
                                          <p:val>
                                            <p:strVal val="#ppt_x"/>
                                          </p:val>
                                        </p:tav>
                                      </p:tavLst>
                                    </p:anim>
                                    <p:anim calcmode="lin" valueType="num">
                                      <p:cBhvr>
                                        <p:cTn id="154" dur="1000" fill="hold"/>
                                        <p:tgtEl>
                                          <p:spTgt spid="9275"/>
                                        </p:tgtEl>
                                        <p:attrNameLst>
                                          <p:attrName>ppt_y</p:attrName>
                                        </p:attrNameLst>
                                      </p:cBhvr>
                                      <p:tavLst>
                                        <p:tav tm="0">
                                          <p:val>
                                            <p:strVal val="#ppt_y-.1"/>
                                          </p:val>
                                        </p:tav>
                                        <p:tav tm="100000">
                                          <p:val>
                                            <p:strVal val="#ppt_y"/>
                                          </p:val>
                                        </p:tav>
                                      </p:tavLst>
                                    </p:anim>
                                  </p:childTnLst>
                                </p:cTn>
                              </p:par>
                              <p:par>
                                <p:cTn id="155" presetID="47" presetClass="entr" presetSubtype="0" fill="hold" nodeType="withEffect">
                                  <p:stCondLst>
                                    <p:cond delay="0"/>
                                  </p:stCondLst>
                                  <p:childTnLst>
                                    <p:set>
                                      <p:cBhvr>
                                        <p:cTn id="156" dur="1" fill="hold">
                                          <p:stCondLst>
                                            <p:cond delay="0"/>
                                          </p:stCondLst>
                                        </p:cTn>
                                        <p:tgtEl>
                                          <p:spTgt spid="9278"/>
                                        </p:tgtEl>
                                        <p:attrNameLst>
                                          <p:attrName>style.visibility</p:attrName>
                                        </p:attrNameLst>
                                      </p:cBhvr>
                                      <p:to>
                                        <p:strVal val="visible"/>
                                      </p:to>
                                    </p:set>
                                    <p:animEffect transition="in" filter="fade">
                                      <p:cBhvr>
                                        <p:cTn id="157" dur="1000"/>
                                        <p:tgtEl>
                                          <p:spTgt spid="9278"/>
                                        </p:tgtEl>
                                      </p:cBhvr>
                                    </p:animEffect>
                                    <p:anim calcmode="lin" valueType="num">
                                      <p:cBhvr>
                                        <p:cTn id="158" dur="1000" fill="hold"/>
                                        <p:tgtEl>
                                          <p:spTgt spid="9278"/>
                                        </p:tgtEl>
                                        <p:attrNameLst>
                                          <p:attrName>ppt_x</p:attrName>
                                        </p:attrNameLst>
                                      </p:cBhvr>
                                      <p:tavLst>
                                        <p:tav tm="0">
                                          <p:val>
                                            <p:strVal val="#ppt_x"/>
                                          </p:val>
                                        </p:tav>
                                        <p:tav tm="100000">
                                          <p:val>
                                            <p:strVal val="#ppt_x"/>
                                          </p:val>
                                        </p:tav>
                                      </p:tavLst>
                                    </p:anim>
                                    <p:anim calcmode="lin" valueType="num">
                                      <p:cBhvr>
                                        <p:cTn id="159" dur="1000" fill="hold"/>
                                        <p:tgtEl>
                                          <p:spTgt spid="9278"/>
                                        </p:tgtEl>
                                        <p:attrNameLst>
                                          <p:attrName>ppt_y</p:attrName>
                                        </p:attrNameLst>
                                      </p:cBhvr>
                                      <p:tavLst>
                                        <p:tav tm="0">
                                          <p:val>
                                            <p:strVal val="#ppt_y-.1"/>
                                          </p:val>
                                        </p:tav>
                                        <p:tav tm="100000">
                                          <p:val>
                                            <p:strVal val="#ppt_y"/>
                                          </p:val>
                                        </p:tav>
                                      </p:tavLst>
                                    </p:anim>
                                  </p:childTnLst>
                                </p:cTn>
                              </p:par>
                              <p:par>
                                <p:cTn id="160" presetID="47" presetClass="entr" presetSubtype="0" fill="hold" nodeType="withEffect">
                                  <p:stCondLst>
                                    <p:cond delay="0"/>
                                  </p:stCondLst>
                                  <p:childTnLst>
                                    <p:set>
                                      <p:cBhvr>
                                        <p:cTn id="161" dur="1" fill="hold">
                                          <p:stCondLst>
                                            <p:cond delay="0"/>
                                          </p:stCondLst>
                                        </p:cTn>
                                        <p:tgtEl>
                                          <p:spTgt spid="9279"/>
                                        </p:tgtEl>
                                        <p:attrNameLst>
                                          <p:attrName>style.visibility</p:attrName>
                                        </p:attrNameLst>
                                      </p:cBhvr>
                                      <p:to>
                                        <p:strVal val="visible"/>
                                      </p:to>
                                    </p:set>
                                    <p:animEffect transition="in" filter="fade">
                                      <p:cBhvr>
                                        <p:cTn id="162" dur="1000"/>
                                        <p:tgtEl>
                                          <p:spTgt spid="9279"/>
                                        </p:tgtEl>
                                      </p:cBhvr>
                                    </p:animEffect>
                                    <p:anim calcmode="lin" valueType="num">
                                      <p:cBhvr>
                                        <p:cTn id="163" dur="1000" fill="hold"/>
                                        <p:tgtEl>
                                          <p:spTgt spid="9279"/>
                                        </p:tgtEl>
                                        <p:attrNameLst>
                                          <p:attrName>ppt_x</p:attrName>
                                        </p:attrNameLst>
                                      </p:cBhvr>
                                      <p:tavLst>
                                        <p:tav tm="0">
                                          <p:val>
                                            <p:strVal val="#ppt_x"/>
                                          </p:val>
                                        </p:tav>
                                        <p:tav tm="100000">
                                          <p:val>
                                            <p:strVal val="#ppt_x"/>
                                          </p:val>
                                        </p:tav>
                                      </p:tavLst>
                                    </p:anim>
                                    <p:anim calcmode="lin" valueType="num">
                                      <p:cBhvr>
                                        <p:cTn id="164" dur="1000" fill="hold"/>
                                        <p:tgtEl>
                                          <p:spTgt spid="9279"/>
                                        </p:tgtEl>
                                        <p:attrNameLst>
                                          <p:attrName>ppt_y</p:attrName>
                                        </p:attrNameLst>
                                      </p:cBhvr>
                                      <p:tavLst>
                                        <p:tav tm="0">
                                          <p:val>
                                            <p:strVal val="#ppt_y-.1"/>
                                          </p:val>
                                        </p:tav>
                                        <p:tav tm="100000">
                                          <p:val>
                                            <p:strVal val="#ppt_y"/>
                                          </p:val>
                                        </p:tav>
                                      </p:tavLst>
                                    </p:anim>
                                  </p:childTnLst>
                                </p:cTn>
                              </p:par>
                              <p:par>
                                <p:cTn id="165" presetID="47" presetClass="entr" presetSubtype="0" fill="hold" nodeType="withEffect">
                                  <p:stCondLst>
                                    <p:cond delay="0"/>
                                  </p:stCondLst>
                                  <p:childTnLst>
                                    <p:set>
                                      <p:cBhvr>
                                        <p:cTn id="166" dur="1" fill="hold">
                                          <p:stCondLst>
                                            <p:cond delay="0"/>
                                          </p:stCondLst>
                                        </p:cTn>
                                        <p:tgtEl>
                                          <p:spTgt spid="9283"/>
                                        </p:tgtEl>
                                        <p:attrNameLst>
                                          <p:attrName>style.visibility</p:attrName>
                                        </p:attrNameLst>
                                      </p:cBhvr>
                                      <p:to>
                                        <p:strVal val="visible"/>
                                      </p:to>
                                    </p:set>
                                    <p:animEffect transition="in" filter="fade">
                                      <p:cBhvr>
                                        <p:cTn id="167" dur="1000"/>
                                        <p:tgtEl>
                                          <p:spTgt spid="9283"/>
                                        </p:tgtEl>
                                      </p:cBhvr>
                                    </p:animEffect>
                                    <p:anim calcmode="lin" valueType="num">
                                      <p:cBhvr>
                                        <p:cTn id="168" dur="1000" fill="hold"/>
                                        <p:tgtEl>
                                          <p:spTgt spid="9283"/>
                                        </p:tgtEl>
                                        <p:attrNameLst>
                                          <p:attrName>ppt_x</p:attrName>
                                        </p:attrNameLst>
                                      </p:cBhvr>
                                      <p:tavLst>
                                        <p:tav tm="0">
                                          <p:val>
                                            <p:strVal val="#ppt_x"/>
                                          </p:val>
                                        </p:tav>
                                        <p:tav tm="100000">
                                          <p:val>
                                            <p:strVal val="#ppt_x"/>
                                          </p:val>
                                        </p:tav>
                                      </p:tavLst>
                                    </p:anim>
                                    <p:anim calcmode="lin" valueType="num">
                                      <p:cBhvr>
                                        <p:cTn id="169" dur="1000" fill="hold"/>
                                        <p:tgtEl>
                                          <p:spTgt spid="9283"/>
                                        </p:tgtEl>
                                        <p:attrNameLst>
                                          <p:attrName>ppt_y</p:attrName>
                                        </p:attrNameLst>
                                      </p:cBhvr>
                                      <p:tavLst>
                                        <p:tav tm="0">
                                          <p:val>
                                            <p:strVal val="#ppt_y-.1"/>
                                          </p:val>
                                        </p:tav>
                                        <p:tav tm="100000">
                                          <p:val>
                                            <p:strVal val="#ppt_y"/>
                                          </p:val>
                                        </p:tav>
                                      </p:tavLst>
                                    </p:anim>
                                  </p:childTnLst>
                                </p:cTn>
                              </p:par>
                              <p:par>
                                <p:cTn id="170" presetID="47" presetClass="entr" presetSubtype="0" fill="hold" nodeType="withEffect">
                                  <p:stCondLst>
                                    <p:cond delay="0"/>
                                  </p:stCondLst>
                                  <p:childTnLst>
                                    <p:set>
                                      <p:cBhvr>
                                        <p:cTn id="171" dur="1" fill="hold">
                                          <p:stCondLst>
                                            <p:cond delay="0"/>
                                          </p:stCondLst>
                                        </p:cTn>
                                        <p:tgtEl>
                                          <p:spTgt spid="9284"/>
                                        </p:tgtEl>
                                        <p:attrNameLst>
                                          <p:attrName>style.visibility</p:attrName>
                                        </p:attrNameLst>
                                      </p:cBhvr>
                                      <p:to>
                                        <p:strVal val="visible"/>
                                      </p:to>
                                    </p:set>
                                    <p:animEffect transition="in" filter="fade">
                                      <p:cBhvr>
                                        <p:cTn id="172" dur="1000"/>
                                        <p:tgtEl>
                                          <p:spTgt spid="9284"/>
                                        </p:tgtEl>
                                      </p:cBhvr>
                                    </p:animEffect>
                                    <p:anim calcmode="lin" valueType="num">
                                      <p:cBhvr>
                                        <p:cTn id="173" dur="1000" fill="hold"/>
                                        <p:tgtEl>
                                          <p:spTgt spid="9284"/>
                                        </p:tgtEl>
                                        <p:attrNameLst>
                                          <p:attrName>ppt_x</p:attrName>
                                        </p:attrNameLst>
                                      </p:cBhvr>
                                      <p:tavLst>
                                        <p:tav tm="0">
                                          <p:val>
                                            <p:strVal val="#ppt_x"/>
                                          </p:val>
                                        </p:tav>
                                        <p:tav tm="100000">
                                          <p:val>
                                            <p:strVal val="#ppt_x"/>
                                          </p:val>
                                        </p:tav>
                                      </p:tavLst>
                                    </p:anim>
                                    <p:anim calcmode="lin" valueType="num">
                                      <p:cBhvr>
                                        <p:cTn id="174" dur="1000" fill="hold"/>
                                        <p:tgtEl>
                                          <p:spTgt spid="9284"/>
                                        </p:tgtEl>
                                        <p:attrNameLst>
                                          <p:attrName>ppt_y</p:attrName>
                                        </p:attrNameLst>
                                      </p:cBhvr>
                                      <p:tavLst>
                                        <p:tav tm="0">
                                          <p:val>
                                            <p:strVal val="#ppt_y-.1"/>
                                          </p:val>
                                        </p:tav>
                                        <p:tav tm="100000">
                                          <p:val>
                                            <p:strVal val="#ppt_y"/>
                                          </p:val>
                                        </p:tav>
                                      </p:tavLst>
                                    </p:anim>
                                  </p:childTnLst>
                                </p:cTn>
                              </p:par>
                              <p:par>
                                <p:cTn id="175" presetID="47" presetClass="entr" presetSubtype="0" fill="hold" nodeType="withEffect">
                                  <p:stCondLst>
                                    <p:cond delay="0"/>
                                  </p:stCondLst>
                                  <p:childTnLst>
                                    <p:set>
                                      <p:cBhvr>
                                        <p:cTn id="176" dur="1" fill="hold">
                                          <p:stCondLst>
                                            <p:cond delay="0"/>
                                          </p:stCondLst>
                                        </p:cTn>
                                        <p:tgtEl>
                                          <p:spTgt spid="6"/>
                                        </p:tgtEl>
                                        <p:attrNameLst>
                                          <p:attrName>style.visibility</p:attrName>
                                        </p:attrNameLst>
                                      </p:cBhvr>
                                      <p:to>
                                        <p:strVal val="visible"/>
                                      </p:to>
                                    </p:set>
                                    <p:animEffect transition="in" filter="fade">
                                      <p:cBhvr>
                                        <p:cTn id="177" dur="1000"/>
                                        <p:tgtEl>
                                          <p:spTgt spid="6"/>
                                        </p:tgtEl>
                                      </p:cBhvr>
                                    </p:animEffect>
                                    <p:anim calcmode="lin" valueType="num">
                                      <p:cBhvr>
                                        <p:cTn id="178" dur="1000" fill="hold"/>
                                        <p:tgtEl>
                                          <p:spTgt spid="6"/>
                                        </p:tgtEl>
                                        <p:attrNameLst>
                                          <p:attrName>ppt_x</p:attrName>
                                        </p:attrNameLst>
                                      </p:cBhvr>
                                      <p:tavLst>
                                        <p:tav tm="0">
                                          <p:val>
                                            <p:strVal val="#ppt_x"/>
                                          </p:val>
                                        </p:tav>
                                        <p:tav tm="100000">
                                          <p:val>
                                            <p:strVal val="#ppt_x"/>
                                          </p:val>
                                        </p:tav>
                                      </p:tavLst>
                                    </p:anim>
                                    <p:anim calcmode="lin" valueType="num">
                                      <p:cBhvr>
                                        <p:cTn id="179" dur="1000" fill="hold"/>
                                        <p:tgtEl>
                                          <p:spTgt spid="6"/>
                                        </p:tgtEl>
                                        <p:attrNameLst>
                                          <p:attrName>ppt_y</p:attrName>
                                        </p:attrNameLst>
                                      </p:cBhvr>
                                      <p:tavLst>
                                        <p:tav tm="0">
                                          <p:val>
                                            <p:strVal val="#ppt_y-.1"/>
                                          </p:val>
                                        </p:tav>
                                        <p:tav tm="100000">
                                          <p:val>
                                            <p:strVal val="#ppt_y"/>
                                          </p:val>
                                        </p:tav>
                                      </p:tavLst>
                                    </p:anim>
                                  </p:childTnLst>
                                </p:cTn>
                              </p:par>
                              <p:par>
                                <p:cTn id="180" presetID="1" presetClass="entr" presetSubtype="0" fill="hold" grpId="0" nodeType="withEffect">
                                  <p:stCondLst>
                                    <p:cond delay="0"/>
                                  </p:stCondLst>
                                  <p:childTnLst>
                                    <p:set>
                                      <p:cBhvr>
                                        <p:cTn id="181" dur="1" fill="hold">
                                          <p:stCondLst>
                                            <p:cond delay="0"/>
                                          </p:stCondLst>
                                        </p:cTn>
                                        <p:tgtEl>
                                          <p:spTgt spid="9393"/>
                                        </p:tgtEl>
                                        <p:attrNameLst>
                                          <p:attrName>style.visibility</p:attrName>
                                        </p:attrNameLst>
                                      </p:cBhvr>
                                      <p:to>
                                        <p:strVal val="visible"/>
                                      </p:to>
                                    </p:set>
                                  </p:childTnLst>
                                </p:cTn>
                              </p:par>
                              <p:par>
                                <p:cTn id="182" presetID="5" presetClass="entr" presetSubtype="10" fill="hold" grpId="0" nodeType="withEffect">
                                  <p:stCondLst>
                                    <p:cond delay="0"/>
                                  </p:stCondLst>
                                  <p:childTnLst>
                                    <p:set>
                                      <p:cBhvr>
                                        <p:cTn id="183" dur="1" fill="hold">
                                          <p:stCondLst>
                                            <p:cond delay="0"/>
                                          </p:stCondLst>
                                        </p:cTn>
                                        <p:tgtEl>
                                          <p:spTgt spid="9394"/>
                                        </p:tgtEl>
                                        <p:attrNameLst>
                                          <p:attrName>style.visibility</p:attrName>
                                        </p:attrNameLst>
                                      </p:cBhvr>
                                      <p:to>
                                        <p:strVal val="visible"/>
                                      </p:to>
                                    </p:set>
                                    <p:animEffect transition="in" filter="checkerboard(across)">
                                      <p:cBhvr>
                                        <p:cTn id="184" dur="1000"/>
                                        <p:tgtEl>
                                          <p:spTgt spid="9394"/>
                                        </p:tgtEl>
                                      </p:cBhvr>
                                    </p:animEffect>
                                  </p:childTnLst>
                                </p:cTn>
                              </p:par>
                            </p:childTnLst>
                          </p:cTn>
                        </p:par>
                      </p:childTnLst>
                    </p:cTn>
                  </p:par>
                  <p:par>
                    <p:cTn id="185" fill="hold" nodeType="clickPar">
                      <p:stCondLst>
                        <p:cond delay="indefinite"/>
                      </p:stCondLst>
                      <p:childTnLst>
                        <p:par>
                          <p:cTn id="186" fill="hold" nodeType="withGroup">
                            <p:stCondLst>
                              <p:cond delay="0"/>
                            </p:stCondLst>
                            <p:childTnLst>
                              <p:par>
                                <p:cTn id="187" presetID="4" presetClass="entr" presetSubtype="16" fill="hold" grpId="0" nodeType="clickEffect">
                                  <p:stCondLst>
                                    <p:cond delay="0"/>
                                  </p:stCondLst>
                                  <p:childTnLst>
                                    <p:set>
                                      <p:cBhvr>
                                        <p:cTn id="188" dur="1" fill="hold">
                                          <p:stCondLst>
                                            <p:cond delay="0"/>
                                          </p:stCondLst>
                                        </p:cTn>
                                        <p:tgtEl>
                                          <p:spTgt spid="9415"/>
                                        </p:tgtEl>
                                        <p:attrNameLst>
                                          <p:attrName>style.visibility</p:attrName>
                                        </p:attrNameLst>
                                      </p:cBhvr>
                                      <p:to>
                                        <p:strVal val="visible"/>
                                      </p:to>
                                    </p:set>
                                    <p:animEffect transition="in" filter="box(in)">
                                      <p:cBhvr>
                                        <p:cTn id="189" dur="500"/>
                                        <p:tgtEl>
                                          <p:spTgt spid="9415"/>
                                        </p:tgtEl>
                                      </p:cBhvr>
                                    </p:animEffect>
                                  </p:childTnLst>
                                </p:cTn>
                              </p:par>
                            </p:childTnLst>
                          </p:cTn>
                        </p:par>
                      </p:childTnLst>
                    </p:cTn>
                  </p:par>
                  <p:par>
                    <p:cTn id="190" fill="hold" nodeType="clickPar">
                      <p:stCondLst>
                        <p:cond delay="indefinite"/>
                      </p:stCondLst>
                      <p:childTnLst>
                        <p:par>
                          <p:cTn id="191" fill="hold" nodeType="withGroup">
                            <p:stCondLst>
                              <p:cond delay="0"/>
                            </p:stCondLst>
                            <p:childTnLst>
                              <p:par>
                                <p:cTn id="192" presetID="1" presetClass="exit" presetSubtype="0" fill="hold" nodeType="clickEffect">
                                  <p:stCondLst>
                                    <p:cond delay="0"/>
                                  </p:stCondLst>
                                  <p:childTnLst>
                                    <p:set>
                                      <p:cBhvr>
                                        <p:cTn id="193" dur="1" fill="hold">
                                          <p:stCondLst>
                                            <p:cond delay="0"/>
                                          </p:stCondLst>
                                        </p:cTn>
                                        <p:tgtEl>
                                          <p:spTgt spid="9272"/>
                                        </p:tgtEl>
                                        <p:attrNameLst>
                                          <p:attrName>style.visibility</p:attrName>
                                        </p:attrNameLst>
                                      </p:cBhvr>
                                      <p:to>
                                        <p:strVal val="hidden"/>
                                      </p:to>
                                    </p:set>
                                  </p:childTnLst>
                                </p:cTn>
                              </p:par>
                              <p:par>
                                <p:cTn id="194" presetID="1" presetClass="exit" presetSubtype="0" fill="hold" nodeType="withEffect">
                                  <p:stCondLst>
                                    <p:cond delay="0"/>
                                  </p:stCondLst>
                                  <p:childTnLst>
                                    <p:set>
                                      <p:cBhvr>
                                        <p:cTn id="195" dur="1" fill="hold">
                                          <p:stCondLst>
                                            <p:cond delay="0"/>
                                          </p:stCondLst>
                                        </p:cTn>
                                        <p:tgtEl>
                                          <p:spTgt spid="9275"/>
                                        </p:tgtEl>
                                        <p:attrNameLst>
                                          <p:attrName>style.visibility</p:attrName>
                                        </p:attrNameLst>
                                      </p:cBhvr>
                                      <p:to>
                                        <p:strVal val="hidden"/>
                                      </p:to>
                                    </p:set>
                                  </p:childTnLst>
                                </p:cTn>
                              </p:par>
                              <p:par>
                                <p:cTn id="196" presetID="1" presetClass="entr" presetSubtype="0" fill="hold" nodeType="withEffect">
                                  <p:stCondLst>
                                    <p:cond delay="0"/>
                                  </p:stCondLst>
                                  <p:childTnLst>
                                    <p:set>
                                      <p:cBhvr>
                                        <p:cTn id="197" dur="1" fill="hold">
                                          <p:stCondLst>
                                            <p:cond delay="0"/>
                                          </p:stCondLst>
                                        </p:cTn>
                                        <p:tgtEl>
                                          <p:spTgt spid="9273"/>
                                        </p:tgtEl>
                                        <p:attrNameLst>
                                          <p:attrName>style.visibility</p:attrName>
                                        </p:attrNameLst>
                                      </p:cBhvr>
                                      <p:to>
                                        <p:strVal val="visible"/>
                                      </p:to>
                                    </p:set>
                                  </p:childTnLst>
                                </p:cTn>
                              </p:par>
                              <p:par>
                                <p:cTn id="198" presetID="1" presetClass="entr" presetSubtype="0" fill="hold" grpId="0" nodeType="withEffect">
                                  <p:stCondLst>
                                    <p:cond delay="0"/>
                                  </p:stCondLst>
                                  <p:childTnLst>
                                    <p:set>
                                      <p:cBhvr>
                                        <p:cTn id="199" dur="1" fill="hold">
                                          <p:stCondLst>
                                            <p:cond delay="0"/>
                                          </p:stCondLst>
                                        </p:cTn>
                                        <p:tgtEl>
                                          <p:spTgt spid="9277"/>
                                        </p:tgtEl>
                                        <p:attrNameLst>
                                          <p:attrName>style.visibility</p:attrName>
                                        </p:attrNameLst>
                                      </p:cBhvr>
                                      <p:to>
                                        <p:strVal val="visible"/>
                                      </p:to>
                                    </p:set>
                                  </p:childTnLst>
                                </p:cTn>
                              </p:par>
                            </p:childTnLst>
                          </p:cTn>
                        </p:par>
                        <p:par>
                          <p:cTn id="200" fill="hold" nodeType="afterGroup">
                            <p:stCondLst>
                              <p:cond delay="0"/>
                            </p:stCondLst>
                            <p:childTnLst>
                              <p:par>
                                <p:cTn id="201" presetID="1" presetClass="exit" presetSubtype="0" fill="hold" grpId="1" nodeType="afterEffect">
                                  <p:stCondLst>
                                    <p:cond delay="100"/>
                                  </p:stCondLst>
                                  <p:childTnLst>
                                    <p:set>
                                      <p:cBhvr>
                                        <p:cTn id="202" dur="1" fill="hold">
                                          <p:stCondLst>
                                            <p:cond delay="0"/>
                                          </p:stCondLst>
                                        </p:cTn>
                                        <p:tgtEl>
                                          <p:spTgt spid="9277"/>
                                        </p:tgtEl>
                                        <p:attrNameLst>
                                          <p:attrName>style.visibility</p:attrName>
                                        </p:attrNameLst>
                                      </p:cBhvr>
                                      <p:to>
                                        <p:strVal val="hidden"/>
                                      </p:to>
                                    </p:set>
                                  </p:childTnLst>
                                </p:cTn>
                              </p:par>
                              <p:par>
                                <p:cTn id="203" presetID="1" presetClass="entr" presetSubtype="0" fill="hold" nodeType="withEffect">
                                  <p:stCondLst>
                                    <p:cond delay="0"/>
                                  </p:stCondLst>
                                  <p:childTnLst>
                                    <p:set>
                                      <p:cBhvr>
                                        <p:cTn id="204" dur="1" fill="hold">
                                          <p:stCondLst>
                                            <p:cond delay="0"/>
                                          </p:stCondLst>
                                        </p:cTn>
                                        <p:tgtEl>
                                          <p:spTgt spid="9276"/>
                                        </p:tgtEl>
                                        <p:attrNameLst>
                                          <p:attrName>style.visibility</p:attrName>
                                        </p:attrNameLst>
                                      </p:cBhvr>
                                      <p:to>
                                        <p:strVal val="visible"/>
                                      </p:to>
                                    </p:set>
                                  </p:childTnLst>
                                </p:cTn>
                              </p:par>
                              <p:par>
                                <p:cTn id="205" presetID="8" presetClass="emph" presetSubtype="0" fill="hold" nodeType="withEffect">
                                  <p:stCondLst>
                                    <p:cond delay="0"/>
                                  </p:stCondLst>
                                  <p:childTnLst>
                                    <p:animRot by="-2100000">
                                      <p:cBhvr>
                                        <p:cTn id="206" dur="500" fill="hold"/>
                                        <p:tgtEl>
                                          <p:spTgt spid="2"/>
                                        </p:tgtEl>
                                        <p:attrNameLst>
                                          <p:attrName>r</p:attrName>
                                        </p:attrNameLst>
                                      </p:cBhvr>
                                    </p:animRot>
                                  </p:childTnLst>
                                </p:cTn>
                              </p:par>
                            </p:childTnLst>
                          </p:cTn>
                        </p:par>
                        <p:par>
                          <p:cTn id="207" fill="hold" nodeType="afterGroup">
                            <p:stCondLst>
                              <p:cond delay="500"/>
                            </p:stCondLst>
                            <p:childTnLst>
                              <p:par>
                                <p:cTn id="208" presetID="1" presetClass="entr" presetSubtype="0" fill="hold" nodeType="afterEffect">
                                  <p:stCondLst>
                                    <p:cond delay="0"/>
                                  </p:stCondLst>
                                  <p:childTnLst>
                                    <p:set>
                                      <p:cBhvr>
                                        <p:cTn id="209" dur="1" fill="hold">
                                          <p:stCondLst>
                                            <p:cond delay="0"/>
                                          </p:stCondLst>
                                        </p:cTn>
                                        <p:tgtEl>
                                          <p:spTgt spid="9224"/>
                                        </p:tgtEl>
                                        <p:attrNameLst>
                                          <p:attrName>style.visibility</p:attrName>
                                        </p:attrNameLst>
                                      </p:cBhvr>
                                      <p:to>
                                        <p:strVal val="visible"/>
                                      </p:to>
                                    </p:set>
                                  </p:childTnLst>
                                </p:cTn>
                              </p:par>
                              <p:par>
                                <p:cTn id="210" presetID="1" presetClass="entr" presetSubtype="0" fill="hold" grpId="0" nodeType="withEffect">
                                  <p:stCondLst>
                                    <p:cond delay="0"/>
                                  </p:stCondLst>
                                  <p:childTnLst>
                                    <p:set>
                                      <p:cBhvr>
                                        <p:cTn id="211" dur="1" fill="hold">
                                          <p:stCondLst>
                                            <p:cond delay="0"/>
                                          </p:stCondLst>
                                        </p:cTn>
                                        <p:tgtEl>
                                          <p:spTgt spid="9280"/>
                                        </p:tgtEl>
                                        <p:attrNameLst>
                                          <p:attrName>style.visibility</p:attrName>
                                        </p:attrNameLst>
                                      </p:cBhvr>
                                      <p:to>
                                        <p:strVal val="visible"/>
                                      </p:to>
                                    </p:set>
                                  </p:childTnLst>
                                </p:cTn>
                              </p:par>
                            </p:childTnLst>
                          </p:cTn>
                        </p:par>
                      </p:childTnLst>
                    </p:cTn>
                  </p:par>
                  <p:par>
                    <p:cTn id="212" fill="hold" nodeType="clickPar">
                      <p:stCondLst>
                        <p:cond delay="indefinite"/>
                      </p:stCondLst>
                      <p:childTnLst>
                        <p:par>
                          <p:cTn id="213" fill="hold" nodeType="withGroup">
                            <p:stCondLst>
                              <p:cond delay="0"/>
                            </p:stCondLst>
                            <p:childTnLst>
                              <p:par>
                                <p:cTn id="214" presetID="1" presetClass="exit" presetSubtype="0" fill="hold" nodeType="clickEffect">
                                  <p:stCondLst>
                                    <p:cond delay="0"/>
                                  </p:stCondLst>
                                  <p:childTnLst>
                                    <p:set>
                                      <p:cBhvr>
                                        <p:cTn id="215" dur="1" fill="hold">
                                          <p:stCondLst>
                                            <p:cond delay="0"/>
                                          </p:stCondLst>
                                        </p:cTn>
                                        <p:tgtEl>
                                          <p:spTgt spid="9273"/>
                                        </p:tgtEl>
                                        <p:attrNameLst>
                                          <p:attrName>style.visibility</p:attrName>
                                        </p:attrNameLst>
                                      </p:cBhvr>
                                      <p:to>
                                        <p:strVal val="hidden"/>
                                      </p:to>
                                    </p:set>
                                  </p:childTnLst>
                                </p:cTn>
                              </p:par>
                              <p:par>
                                <p:cTn id="216" presetID="1" presetClass="exit" presetSubtype="0" fill="hold" nodeType="withEffect">
                                  <p:stCondLst>
                                    <p:cond delay="0"/>
                                  </p:stCondLst>
                                  <p:childTnLst>
                                    <p:set>
                                      <p:cBhvr>
                                        <p:cTn id="217" dur="1" fill="hold">
                                          <p:stCondLst>
                                            <p:cond delay="0"/>
                                          </p:stCondLst>
                                        </p:cTn>
                                        <p:tgtEl>
                                          <p:spTgt spid="9276"/>
                                        </p:tgtEl>
                                        <p:attrNameLst>
                                          <p:attrName>style.visibility</p:attrName>
                                        </p:attrNameLst>
                                      </p:cBhvr>
                                      <p:to>
                                        <p:strVal val="hidden"/>
                                      </p:to>
                                    </p:set>
                                  </p:childTnLst>
                                </p:cTn>
                              </p:par>
                              <p:par>
                                <p:cTn id="218" presetID="1" presetClass="entr" presetSubtype="0" fill="hold" nodeType="withEffect">
                                  <p:stCondLst>
                                    <p:cond delay="0"/>
                                  </p:stCondLst>
                                  <p:childTnLst>
                                    <p:set>
                                      <p:cBhvr>
                                        <p:cTn id="219" dur="1" fill="hold">
                                          <p:stCondLst>
                                            <p:cond delay="0"/>
                                          </p:stCondLst>
                                        </p:cTn>
                                        <p:tgtEl>
                                          <p:spTgt spid="9272"/>
                                        </p:tgtEl>
                                        <p:attrNameLst>
                                          <p:attrName>style.visibility</p:attrName>
                                        </p:attrNameLst>
                                      </p:cBhvr>
                                      <p:to>
                                        <p:strVal val="visible"/>
                                      </p:to>
                                    </p:set>
                                  </p:childTnLst>
                                </p:cTn>
                              </p:par>
                              <p:par>
                                <p:cTn id="220" presetID="1" presetClass="entr" presetSubtype="0" fill="hold" nodeType="withEffect">
                                  <p:stCondLst>
                                    <p:cond delay="0"/>
                                  </p:stCondLst>
                                  <p:childTnLst>
                                    <p:set>
                                      <p:cBhvr>
                                        <p:cTn id="221" dur="1" fill="hold">
                                          <p:stCondLst>
                                            <p:cond delay="0"/>
                                          </p:stCondLst>
                                        </p:cTn>
                                        <p:tgtEl>
                                          <p:spTgt spid="9275"/>
                                        </p:tgtEl>
                                        <p:attrNameLst>
                                          <p:attrName>style.visibility</p:attrName>
                                        </p:attrNameLst>
                                      </p:cBhvr>
                                      <p:to>
                                        <p:strVal val="visible"/>
                                      </p:to>
                                    </p:set>
                                  </p:childTnLst>
                                </p:cTn>
                              </p:par>
                              <p:par>
                                <p:cTn id="222" presetID="8" presetClass="emph" presetSubtype="0" fill="hold" nodeType="withEffect">
                                  <p:stCondLst>
                                    <p:cond delay="0"/>
                                  </p:stCondLst>
                                  <p:childTnLst>
                                    <p:animRot by="2100000">
                                      <p:cBhvr>
                                        <p:cTn id="223" dur="2000" fill="hold"/>
                                        <p:tgtEl>
                                          <p:spTgt spid="2"/>
                                        </p:tgtEl>
                                        <p:attrNameLst>
                                          <p:attrName>r</p:attrName>
                                        </p:attrNameLst>
                                      </p:cBhvr>
                                    </p:animRot>
                                  </p:childTnLst>
                                </p:cTn>
                              </p:par>
                              <p:par>
                                <p:cTn id="224" presetID="1" presetClass="entr" presetSubtype="0" fill="hold" nodeType="withEffect">
                                  <p:stCondLst>
                                    <p:cond delay="0"/>
                                  </p:stCondLst>
                                  <p:childTnLst>
                                    <p:set>
                                      <p:cBhvr>
                                        <p:cTn id="225" dur="1" fill="hold">
                                          <p:stCondLst>
                                            <p:cond delay="0"/>
                                          </p:stCondLst>
                                        </p:cTn>
                                        <p:tgtEl>
                                          <p:spTgt spid="2"/>
                                        </p:tgtEl>
                                        <p:attrNameLst>
                                          <p:attrName>style.visibility</p:attrName>
                                        </p:attrNameLst>
                                      </p:cBhvr>
                                      <p:to>
                                        <p:strVal val="visible"/>
                                      </p:to>
                                    </p:set>
                                  </p:childTnLst>
                                </p:cTn>
                              </p:par>
                            </p:childTnLst>
                          </p:cTn>
                        </p:par>
                      </p:childTnLst>
                    </p:cTn>
                  </p:par>
                  <p:par>
                    <p:cTn id="226" fill="hold">
                      <p:stCondLst>
                        <p:cond delay="indefinite"/>
                      </p:stCondLst>
                      <p:childTnLst>
                        <p:par>
                          <p:cTn id="227" fill="hold">
                            <p:stCondLst>
                              <p:cond delay="0"/>
                            </p:stCondLst>
                            <p:childTnLst>
                              <p:par>
                                <p:cTn id="228" presetID="1" presetClass="exit" presetSubtype="0" fill="hold" grpId="1" nodeType="clickEffect">
                                  <p:stCondLst>
                                    <p:cond delay="0"/>
                                  </p:stCondLst>
                                  <p:childTnLst>
                                    <p:set>
                                      <p:cBhvr>
                                        <p:cTn id="229" dur="1" fill="hold">
                                          <p:stCondLst>
                                            <p:cond delay="0"/>
                                          </p:stCondLst>
                                        </p:cTn>
                                        <p:tgtEl>
                                          <p:spTgt spid="9415"/>
                                        </p:tgtEl>
                                        <p:attrNameLst>
                                          <p:attrName>style.visibility</p:attrName>
                                        </p:attrNameLst>
                                      </p:cBhvr>
                                      <p:to>
                                        <p:strVal val="hidden"/>
                                      </p:to>
                                    </p:set>
                                  </p:childTnLst>
                                </p:cTn>
                              </p:par>
                              <p:par>
                                <p:cTn id="230" presetID="4" presetClass="entr" presetSubtype="16" fill="hold" nodeType="withEffect">
                                  <p:stCondLst>
                                    <p:cond delay="0"/>
                                  </p:stCondLst>
                                  <p:childTnLst>
                                    <p:set>
                                      <p:cBhvr>
                                        <p:cTn id="231" dur="1" fill="hold">
                                          <p:stCondLst>
                                            <p:cond delay="0"/>
                                          </p:stCondLst>
                                        </p:cTn>
                                        <p:tgtEl>
                                          <p:spTgt spid="9419"/>
                                        </p:tgtEl>
                                        <p:attrNameLst>
                                          <p:attrName>style.visibility</p:attrName>
                                        </p:attrNameLst>
                                      </p:cBhvr>
                                      <p:to>
                                        <p:strVal val="visible"/>
                                      </p:to>
                                    </p:set>
                                    <p:animEffect transition="in" filter="box(in)">
                                      <p:cBhvr>
                                        <p:cTn id="232" dur="500"/>
                                        <p:tgtEl>
                                          <p:spTgt spid="9419"/>
                                        </p:tgtEl>
                                      </p:cBhvr>
                                    </p:animEffect>
                                  </p:childTnLst>
                                </p:cTn>
                              </p:par>
                            </p:childTnLst>
                          </p:cTn>
                        </p:par>
                      </p:childTnLst>
                    </p:cTn>
                  </p:par>
                  <p:par>
                    <p:cTn id="233" fill="hold" nodeType="clickPar">
                      <p:stCondLst>
                        <p:cond delay="indefinite"/>
                      </p:stCondLst>
                      <p:childTnLst>
                        <p:par>
                          <p:cTn id="234" fill="hold" nodeType="withGroup">
                            <p:stCondLst>
                              <p:cond delay="0"/>
                            </p:stCondLst>
                            <p:childTnLst>
                              <p:par>
                                <p:cTn id="235" presetID="0" presetClass="path" presetSubtype="0" accel="50000" decel="50000" fill="hold" grpId="0" nodeType="clickEffect">
                                  <p:stCondLst>
                                    <p:cond delay="0"/>
                                  </p:stCondLst>
                                  <p:childTnLst>
                                    <p:animMotion origin="layout" path="M -0.08698 -0.08102 L -0.08698 0.35115 L 0.00521 0.35115 " pathEditMode="relative" rAng="0" ptsTypes="AAA">
                                      <p:cBhvr>
                                        <p:cTn id="236" dur="2000" fill="hold"/>
                                        <p:tgtEl>
                                          <p:spTgt spid="9234"/>
                                        </p:tgtEl>
                                        <p:attrNameLst>
                                          <p:attrName>ppt_x</p:attrName>
                                          <p:attrName>ppt_y</p:attrName>
                                        </p:attrNameLst>
                                      </p:cBhvr>
                                      <p:rCtr x="4609" y="21597"/>
                                    </p:animMotion>
                                  </p:childTnLst>
                                </p:cTn>
                              </p:par>
                            </p:childTnLst>
                          </p:cTn>
                        </p:par>
                        <p:par>
                          <p:cTn id="237" fill="hold" nodeType="afterGroup">
                            <p:stCondLst>
                              <p:cond delay="2000"/>
                            </p:stCondLst>
                            <p:childTnLst>
                              <p:par>
                                <p:cTn id="238" presetID="4" presetClass="exit" presetSubtype="16" fill="hold" grpId="1" nodeType="afterEffect">
                                  <p:stCondLst>
                                    <p:cond delay="0"/>
                                  </p:stCondLst>
                                  <p:childTnLst>
                                    <p:animEffect transition="out" filter="box(in)">
                                      <p:cBhvr>
                                        <p:cTn id="239" dur="500"/>
                                        <p:tgtEl>
                                          <p:spTgt spid="9394"/>
                                        </p:tgtEl>
                                      </p:cBhvr>
                                    </p:animEffect>
                                    <p:set>
                                      <p:cBhvr>
                                        <p:cTn id="240" dur="1" fill="hold">
                                          <p:stCondLst>
                                            <p:cond delay="499"/>
                                          </p:stCondLst>
                                        </p:cTn>
                                        <p:tgtEl>
                                          <p:spTgt spid="9394"/>
                                        </p:tgtEl>
                                        <p:attrNameLst>
                                          <p:attrName>style.visibility</p:attrName>
                                        </p:attrNameLst>
                                      </p:cBhvr>
                                      <p:to>
                                        <p:strVal val="hidden"/>
                                      </p:to>
                                    </p:set>
                                  </p:childTnLst>
                                </p:cTn>
                              </p:par>
                            </p:childTnLst>
                          </p:cTn>
                        </p:par>
                      </p:childTnLst>
                    </p:cTn>
                  </p:par>
                  <p:par>
                    <p:cTn id="241" fill="hold" nodeType="clickPar">
                      <p:stCondLst>
                        <p:cond delay="indefinite"/>
                      </p:stCondLst>
                      <p:childTnLst>
                        <p:par>
                          <p:cTn id="242" fill="hold" nodeType="withGroup">
                            <p:stCondLst>
                              <p:cond delay="0"/>
                            </p:stCondLst>
                            <p:childTnLst>
                              <p:par>
                                <p:cTn id="243" presetID="1" presetClass="exit" presetSubtype="0" fill="hold" nodeType="clickEffect">
                                  <p:stCondLst>
                                    <p:cond delay="0"/>
                                  </p:stCondLst>
                                  <p:childTnLst>
                                    <p:set>
                                      <p:cBhvr>
                                        <p:cTn id="244" dur="1" fill="hold">
                                          <p:stCondLst>
                                            <p:cond delay="0"/>
                                          </p:stCondLst>
                                        </p:cTn>
                                        <p:tgtEl>
                                          <p:spTgt spid="9275"/>
                                        </p:tgtEl>
                                        <p:attrNameLst>
                                          <p:attrName>style.visibility</p:attrName>
                                        </p:attrNameLst>
                                      </p:cBhvr>
                                      <p:to>
                                        <p:strVal val="hidden"/>
                                      </p:to>
                                    </p:set>
                                  </p:childTnLst>
                                </p:cTn>
                              </p:par>
                              <p:par>
                                <p:cTn id="245" presetID="1" presetClass="exit" presetSubtype="0" fill="hold" nodeType="withEffect">
                                  <p:stCondLst>
                                    <p:cond delay="0"/>
                                  </p:stCondLst>
                                  <p:childTnLst>
                                    <p:set>
                                      <p:cBhvr>
                                        <p:cTn id="246" dur="1" fill="hold">
                                          <p:stCondLst>
                                            <p:cond delay="0"/>
                                          </p:stCondLst>
                                        </p:cTn>
                                        <p:tgtEl>
                                          <p:spTgt spid="9272"/>
                                        </p:tgtEl>
                                        <p:attrNameLst>
                                          <p:attrName>style.visibility</p:attrName>
                                        </p:attrNameLst>
                                      </p:cBhvr>
                                      <p:to>
                                        <p:strVal val="hidden"/>
                                      </p:to>
                                    </p:set>
                                  </p:childTnLst>
                                </p:cTn>
                              </p:par>
                              <p:par>
                                <p:cTn id="247" presetID="1" presetClass="entr" presetSubtype="0" fill="hold" nodeType="withEffect">
                                  <p:stCondLst>
                                    <p:cond delay="0"/>
                                  </p:stCondLst>
                                  <p:childTnLst>
                                    <p:set>
                                      <p:cBhvr>
                                        <p:cTn id="248" dur="1" fill="hold">
                                          <p:stCondLst>
                                            <p:cond delay="0"/>
                                          </p:stCondLst>
                                        </p:cTn>
                                        <p:tgtEl>
                                          <p:spTgt spid="9276"/>
                                        </p:tgtEl>
                                        <p:attrNameLst>
                                          <p:attrName>style.visibility</p:attrName>
                                        </p:attrNameLst>
                                      </p:cBhvr>
                                      <p:to>
                                        <p:strVal val="visible"/>
                                      </p:to>
                                    </p:set>
                                  </p:childTnLst>
                                </p:cTn>
                              </p:par>
                              <p:par>
                                <p:cTn id="249" presetID="1" presetClass="entr" presetSubtype="0" fill="hold" nodeType="withEffect">
                                  <p:stCondLst>
                                    <p:cond delay="0"/>
                                  </p:stCondLst>
                                  <p:childTnLst>
                                    <p:set>
                                      <p:cBhvr>
                                        <p:cTn id="250" dur="1" fill="hold">
                                          <p:stCondLst>
                                            <p:cond delay="0"/>
                                          </p:stCondLst>
                                        </p:cTn>
                                        <p:tgtEl>
                                          <p:spTgt spid="9273"/>
                                        </p:tgtEl>
                                        <p:attrNameLst>
                                          <p:attrName>style.visibility</p:attrName>
                                        </p:attrNameLst>
                                      </p:cBhvr>
                                      <p:to>
                                        <p:strVal val="visible"/>
                                      </p:to>
                                    </p:set>
                                  </p:childTnLst>
                                </p:cTn>
                              </p:par>
                              <p:par>
                                <p:cTn id="251" presetID="1" presetClass="entr" presetSubtype="0" fill="hold" grpId="2" nodeType="withEffect">
                                  <p:stCondLst>
                                    <p:cond delay="0"/>
                                  </p:stCondLst>
                                  <p:childTnLst>
                                    <p:set>
                                      <p:cBhvr>
                                        <p:cTn id="252" dur="1" fill="hold">
                                          <p:stCondLst>
                                            <p:cond delay="0"/>
                                          </p:stCondLst>
                                        </p:cTn>
                                        <p:tgtEl>
                                          <p:spTgt spid="9277"/>
                                        </p:tgtEl>
                                        <p:attrNameLst>
                                          <p:attrName>style.visibility</p:attrName>
                                        </p:attrNameLst>
                                      </p:cBhvr>
                                      <p:to>
                                        <p:strVal val="visible"/>
                                      </p:to>
                                    </p:set>
                                  </p:childTnLst>
                                </p:cTn>
                              </p:par>
                            </p:childTnLst>
                          </p:cTn>
                        </p:par>
                        <p:par>
                          <p:cTn id="253" fill="hold" nodeType="afterGroup">
                            <p:stCondLst>
                              <p:cond delay="0"/>
                            </p:stCondLst>
                            <p:childTnLst>
                              <p:par>
                                <p:cTn id="254" presetID="1" presetClass="exit" presetSubtype="0" fill="hold" grpId="3" nodeType="afterEffect">
                                  <p:stCondLst>
                                    <p:cond delay="100"/>
                                  </p:stCondLst>
                                  <p:childTnLst>
                                    <p:set>
                                      <p:cBhvr>
                                        <p:cTn id="255" dur="1" fill="hold">
                                          <p:stCondLst>
                                            <p:cond delay="0"/>
                                          </p:stCondLst>
                                        </p:cTn>
                                        <p:tgtEl>
                                          <p:spTgt spid="9277"/>
                                        </p:tgtEl>
                                        <p:attrNameLst>
                                          <p:attrName>style.visibility</p:attrName>
                                        </p:attrNameLst>
                                      </p:cBhvr>
                                      <p:to>
                                        <p:strVal val="hidden"/>
                                      </p:to>
                                    </p:set>
                                  </p:childTnLst>
                                </p:cTn>
                              </p:par>
                              <p:par>
                                <p:cTn id="256" presetID="8" presetClass="emph" presetSubtype="0" fill="hold" nodeType="withEffect">
                                  <p:stCondLst>
                                    <p:cond delay="0"/>
                                  </p:stCondLst>
                                  <p:childTnLst>
                                    <p:animRot by="-5400000">
                                      <p:cBhvr>
                                        <p:cTn id="257" dur="500" fill="hold"/>
                                        <p:tgtEl>
                                          <p:spTgt spid="2"/>
                                        </p:tgtEl>
                                        <p:attrNameLst>
                                          <p:attrName>r</p:attrName>
                                        </p:attrNameLst>
                                      </p:cBhvr>
                                    </p:animRot>
                                  </p:childTnLst>
                                </p:cTn>
                              </p:par>
                            </p:childTnLst>
                          </p:cTn>
                        </p:par>
                        <p:par>
                          <p:cTn id="258" fill="hold" nodeType="afterGroup">
                            <p:stCondLst>
                              <p:cond delay="500"/>
                            </p:stCondLst>
                            <p:childTnLst>
                              <p:par>
                                <p:cTn id="259" presetID="1" presetClass="entr" presetSubtype="0" fill="hold" nodeType="afterEffect">
                                  <p:stCondLst>
                                    <p:cond delay="0"/>
                                  </p:stCondLst>
                                  <p:childTnLst>
                                    <p:set>
                                      <p:cBhvr>
                                        <p:cTn id="260" dur="1" fill="hold">
                                          <p:stCondLst>
                                            <p:cond delay="0"/>
                                          </p:stCondLst>
                                        </p:cTn>
                                        <p:tgtEl>
                                          <p:spTgt spid="9225"/>
                                        </p:tgtEl>
                                        <p:attrNameLst>
                                          <p:attrName>style.visibility</p:attrName>
                                        </p:attrNameLst>
                                      </p:cBhvr>
                                      <p:to>
                                        <p:strVal val="visible"/>
                                      </p:to>
                                    </p:set>
                                  </p:childTnLst>
                                </p:cTn>
                              </p:par>
                              <p:par>
                                <p:cTn id="261" presetID="1" presetClass="entr" presetSubtype="0" fill="hold" grpId="0" nodeType="withEffect">
                                  <p:stCondLst>
                                    <p:cond delay="0"/>
                                  </p:stCondLst>
                                  <p:childTnLst>
                                    <p:set>
                                      <p:cBhvr>
                                        <p:cTn id="262" dur="1" fill="hold">
                                          <p:stCondLst>
                                            <p:cond delay="0"/>
                                          </p:stCondLst>
                                        </p:cTn>
                                        <p:tgtEl>
                                          <p:spTgt spid="9281"/>
                                        </p:tgtEl>
                                        <p:attrNameLst>
                                          <p:attrName>style.visibility</p:attrName>
                                        </p:attrNameLst>
                                      </p:cBhvr>
                                      <p:to>
                                        <p:strVal val="visible"/>
                                      </p:to>
                                    </p:set>
                                  </p:childTnLst>
                                </p:cTn>
                              </p:par>
                            </p:childTnLst>
                          </p:cTn>
                        </p:par>
                      </p:childTnLst>
                    </p:cTn>
                  </p:par>
                  <p:par>
                    <p:cTn id="263" fill="hold" nodeType="clickPar">
                      <p:stCondLst>
                        <p:cond delay="indefinite"/>
                      </p:stCondLst>
                      <p:childTnLst>
                        <p:par>
                          <p:cTn id="264" fill="hold" nodeType="withGroup">
                            <p:stCondLst>
                              <p:cond delay="0"/>
                            </p:stCondLst>
                            <p:childTnLst>
                              <p:par>
                                <p:cTn id="265" presetID="2" presetClass="exit" presetSubtype="8" fill="hold" grpId="1" nodeType="clickEffect">
                                  <p:stCondLst>
                                    <p:cond delay="0"/>
                                  </p:stCondLst>
                                  <p:childTnLst>
                                    <p:anim calcmode="lin" valueType="num">
                                      <p:cBhvr additive="base">
                                        <p:cTn id="266" dur="1000"/>
                                        <p:tgtEl>
                                          <p:spTgt spid="9234"/>
                                        </p:tgtEl>
                                        <p:attrNameLst>
                                          <p:attrName>ppt_x</p:attrName>
                                        </p:attrNameLst>
                                      </p:cBhvr>
                                      <p:tavLst>
                                        <p:tav tm="0">
                                          <p:val>
                                            <p:strVal val="ppt_x"/>
                                          </p:val>
                                        </p:tav>
                                        <p:tav tm="100000">
                                          <p:val>
                                            <p:strVal val="0-ppt_w/2"/>
                                          </p:val>
                                        </p:tav>
                                      </p:tavLst>
                                    </p:anim>
                                    <p:anim calcmode="lin" valueType="num">
                                      <p:cBhvr additive="base">
                                        <p:cTn id="267" dur="1000"/>
                                        <p:tgtEl>
                                          <p:spTgt spid="9234"/>
                                        </p:tgtEl>
                                        <p:attrNameLst>
                                          <p:attrName>ppt_y</p:attrName>
                                        </p:attrNameLst>
                                      </p:cBhvr>
                                      <p:tavLst>
                                        <p:tav tm="0">
                                          <p:val>
                                            <p:strVal val="ppt_y"/>
                                          </p:val>
                                        </p:tav>
                                        <p:tav tm="100000">
                                          <p:val>
                                            <p:strVal val="ppt_y"/>
                                          </p:val>
                                        </p:tav>
                                      </p:tavLst>
                                    </p:anim>
                                    <p:set>
                                      <p:cBhvr>
                                        <p:cTn id="268" dur="1" fill="hold">
                                          <p:stCondLst>
                                            <p:cond delay="999"/>
                                          </p:stCondLst>
                                        </p:cTn>
                                        <p:tgtEl>
                                          <p:spTgt spid="9234"/>
                                        </p:tgtEl>
                                        <p:attrNameLst>
                                          <p:attrName>style.visibility</p:attrName>
                                        </p:attrNameLst>
                                      </p:cBhvr>
                                      <p:to>
                                        <p:strVal val="hidden"/>
                                      </p:to>
                                    </p:set>
                                  </p:childTnLst>
                                </p:cTn>
                              </p:par>
                              <p:par>
                                <p:cTn id="269" presetID="1" presetClass="exit" presetSubtype="0" fill="hold" nodeType="withEffect">
                                  <p:stCondLst>
                                    <p:cond delay="0"/>
                                  </p:stCondLst>
                                  <p:childTnLst>
                                    <p:set>
                                      <p:cBhvr>
                                        <p:cTn id="270" dur="1" fill="hold">
                                          <p:stCondLst>
                                            <p:cond delay="0"/>
                                          </p:stCondLst>
                                        </p:cTn>
                                        <p:tgtEl>
                                          <p:spTgt spid="9273"/>
                                        </p:tgtEl>
                                        <p:attrNameLst>
                                          <p:attrName>style.visibility</p:attrName>
                                        </p:attrNameLst>
                                      </p:cBhvr>
                                      <p:to>
                                        <p:strVal val="hidden"/>
                                      </p:to>
                                    </p:set>
                                  </p:childTnLst>
                                </p:cTn>
                              </p:par>
                              <p:par>
                                <p:cTn id="271" presetID="1" presetClass="exit" presetSubtype="0" fill="hold" nodeType="withEffect">
                                  <p:stCondLst>
                                    <p:cond delay="0"/>
                                  </p:stCondLst>
                                  <p:childTnLst>
                                    <p:set>
                                      <p:cBhvr>
                                        <p:cTn id="272" dur="1" fill="hold">
                                          <p:stCondLst>
                                            <p:cond delay="0"/>
                                          </p:stCondLst>
                                        </p:cTn>
                                        <p:tgtEl>
                                          <p:spTgt spid="9276"/>
                                        </p:tgtEl>
                                        <p:attrNameLst>
                                          <p:attrName>style.visibility</p:attrName>
                                        </p:attrNameLst>
                                      </p:cBhvr>
                                      <p:to>
                                        <p:strVal val="hidden"/>
                                      </p:to>
                                    </p:set>
                                  </p:childTnLst>
                                </p:cTn>
                              </p:par>
                              <p:par>
                                <p:cTn id="273" presetID="1" presetClass="entr" presetSubtype="0" fill="hold" nodeType="withEffect">
                                  <p:stCondLst>
                                    <p:cond delay="0"/>
                                  </p:stCondLst>
                                  <p:childTnLst>
                                    <p:set>
                                      <p:cBhvr>
                                        <p:cTn id="274" dur="1" fill="hold">
                                          <p:stCondLst>
                                            <p:cond delay="0"/>
                                          </p:stCondLst>
                                        </p:cTn>
                                        <p:tgtEl>
                                          <p:spTgt spid="9272"/>
                                        </p:tgtEl>
                                        <p:attrNameLst>
                                          <p:attrName>style.visibility</p:attrName>
                                        </p:attrNameLst>
                                      </p:cBhvr>
                                      <p:to>
                                        <p:strVal val="visible"/>
                                      </p:to>
                                    </p:set>
                                  </p:childTnLst>
                                </p:cTn>
                              </p:par>
                              <p:par>
                                <p:cTn id="275" presetID="1" presetClass="entr" presetSubtype="0" fill="hold" nodeType="withEffect">
                                  <p:stCondLst>
                                    <p:cond delay="0"/>
                                  </p:stCondLst>
                                  <p:childTnLst>
                                    <p:set>
                                      <p:cBhvr>
                                        <p:cTn id="276" dur="1" fill="hold">
                                          <p:stCondLst>
                                            <p:cond delay="0"/>
                                          </p:stCondLst>
                                        </p:cTn>
                                        <p:tgtEl>
                                          <p:spTgt spid="9275"/>
                                        </p:tgtEl>
                                        <p:attrNameLst>
                                          <p:attrName>style.visibility</p:attrName>
                                        </p:attrNameLst>
                                      </p:cBhvr>
                                      <p:to>
                                        <p:strVal val="visible"/>
                                      </p:to>
                                    </p:set>
                                  </p:childTnLst>
                                </p:cTn>
                              </p:par>
                              <p:par>
                                <p:cTn id="277" presetID="8" presetClass="emph" presetSubtype="0" fill="hold" nodeType="withEffect">
                                  <p:stCondLst>
                                    <p:cond delay="0"/>
                                  </p:stCondLst>
                                  <p:childTnLst>
                                    <p:animRot by="5400000">
                                      <p:cBhvr>
                                        <p:cTn id="278" dur="2000" fill="hold"/>
                                        <p:tgtEl>
                                          <p:spTgt spid="2"/>
                                        </p:tgtEl>
                                        <p:attrNameLst>
                                          <p:attrName>r</p:attrName>
                                        </p:attrNameLst>
                                      </p:cBhvr>
                                    </p:animRot>
                                  </p:childTnLst>
                                </p:cTn>
                              </p:par>
                              <p:par>
                                <p:cTn id="279" presetID="3" presetClass="exit" presetSubtype="10" fill="hold" grpId="1" nodeType="withEffect">
                                  <p:stCondLst>
                                    <p:cond delay="0"/>
                                  </p:stCondLst>
                                  <p:childTnLst>
                                    <p:animEffect transition="out" filter="blinds(horizontal)">
                                      <p:cBhvr>
                                        <p:cTn id="280" dur="500"/>
                                        <p:tgtEl>
                                          <p:spTgt spid="9393"/>
                                        </p:tgtEl>
                                      </p:cBhvr>
                                    </p:animEffect>
                                    <p:set>
                                      <p:cBhvr>
                                        <p:cTn id="281" dur="1" fill="hold">
                                          <p:stCondLst>
                                            <p:cond delay="499"/>
                                          </p:stCondLst>
                                        </p:cTn>
                                        <p:tgtEl>
                                          <p:spTgt spid="9393"/>
                                        </p:tgtEl>
                                        <p:attrNameLst>
                                          <p:attrName>style.visibility</p:attrName>
                                        </p:attrNameLst>
                                      </p:cBhvr>
                                      <p:to>
                                        <p:strVal val="hidden"/>
                                      </p:to>
                                    </p:set>
                                  </p:childTnLst>
                                </p:cTn>
                              </p:par>
                            </p:childTnLst>
                          </p:cTn>
                        </p:par>
                        <p:par>
                          <p:cTn id="282" fill="hold" nodeType="afterGroup">
                            <p:stCondLst>
                              <p:cond delay="2000"/>
                            </p:stCondLst>
                            <p:childTnLst>
                              <p:par>
                                <p:cTn id="283" presetID="0" presetClass="path" presetSubtype="0" accel="50000" decel="50000" fill="hold" grpId="0" nodeType="afterEffect">
                                  <p:stCondLst>
                                    <p:cond delay="0"/>
                                  </p:stCondLst>
                                  <p:childTnLst>
                                    <p:animMotion origin="layout" path="M -0.08815 0.10301 L -0.08815 0.41389 L -0.00482 0.41389 " pathEditMode="relative" rAng="0" ptsTypes="AAA">
                                      <p:cBhvr>
                                        <p:cTn id="284" dur="2000" fill="hold"/>
                                        <p:tgtEl>
                                          <p:spTgt spid="9235"/>
                                        </p:tgtEl>
                                        <p:attrNameLst>
                                          <p:attrName>ppt_x</p:attrName>
                                          <p:attrName>ppt_y</p:attrName>
                                        </p:attrNameLst>
                                      </p:cBhvr>
                                      <p:rCtr x="4167" y="15532"/>
                                    </p:animMotion>
                                  </p:childTnLst>
                                </p:cTn>
                              </p:par>
                            </p:childTnLst>
                          </p:cTn>
                        </p:par>
                      </p:childTnLst>
                    </p:cTn>
                  </p:par>
                  <p:par>
                    <p:cTn id="285" fill="hold" nodeType="clickPar">
                      <p:stCondLst>
                        <p:cond delay="indefinite"/>
                      </p:stCondLst>
                      <p:childTnLst>
                        <p:par>
                          <p:cTn id="286" fill="hold" nodeType="withGroup">
                            <p:stCondLst>
                              <p:cond delay="0"/>
                            </p:stCondLst>
                            <p:childTnLst>
                              <p:par>
                                <p:cTn id="287" presetID="1" presetClass="exit" presetSubtype="0" fill="hold" nodeType="clickEffect">
                                  <p:stCondLst>
                                    <p:cond delay="0"/>
                                  </p:stCondLst>
                                  <p:childTnLst>
                                    <p:set>
                                      <p:cBhvr>
                                        <p:cTn id="288" dur="1" fill="hold">
                                          <p:stCondLst>
                                            <p:cond delay="0"/>
                                          </p:stCondLst>
                                        </p:cTn>
                                        <p:tgtEl>
                                          <p:spTgt spid="9272"/>
                                        </p:tgtEl>
                                        <p:attrNameLst>
                                          <p:attrName>style.visibility</p:attrName>
                                        </p:attrNameLst>
                                      </p:cBhvr>
                                      <p:to>
                                        <p:strVal val="hidden"/>
                                      </p:to>
                                    </p:set>
                                  </p:childTnLst>
                                </p:cTn>
                              </p:par>
                              <p:par>
                                <p:cTn id="289" presetID="1" presetClass="exit" presetSubtype="0" fill="hold" nodeType="withEffect">
                                  <p:stCondLst>
                                    <p:cond delay="0"/>
                                  </p:stCondLst>
                                  <p:childTnLst>
                                    <p:set>
                                      <p:cBhvr>
                                        <p:cTn id="290" dur="1" fill="hold">
                                          <p:stCondLst>
                                            <p:cond delay="0"/>
                                          </p:stCondLst>
                                        </p:cTn>
                                        <p:tgtEl>
                                          <p:spTgt spid="9275"/>
                                        </p:tgtEl>
                                        <p:attrNameLst>
                                          <p:attrName>style.visibility</p:attrName>
                                        </p:attrNameLst>
                                      </p:cBhvr>
                                      <p:to>
                                        <p:strVal val="hidden"/>
                                      </p:to>
                                    </p:set>
                                  </p:childTnLst>
                                </p:cTn>
                              </p:par>
                              <p:par>
                                <p:cTn id="291" presetID="1" presetClass="entr" presetSubtype="0" fill="hold" grpId="4" nodeType="withEffect">
                                  <p:stCondLst>
                                    <p:cond delay="0"/>
                                  </p:stCondLst>
                                  <p:childTnLst>
                                    <p:set>
                                      <p:cBhvr>
                                        <p:cTn id="292" dur="1" fill="hold">
                                          <p:stCondLst>
                                            <p:cond delay="0"/>
                                          </p:stCondLst>
                                        </p:cTn>
                                        <p:tgtEl>
                                          <p:spTgt spid="9277"/>
                                        </p:tgtEl>
                                        <p:attrNameLst>
                                          <p:attrName>style.visibility</p:attrName>
                                        </p:attrNameLst>
                                      </p:cBhvr>
                                      <p:to>
                                        <p:strVal val="visible"/>
                                      </p:to>
                                    </p:set>
                                  </p:childTnLst>
                                </p:cTn>
                              </p:par>
                              <p:par>
                                <p:cTn id="293" presetID="1" presetClass="entr" presetSubtype="0" fill="hold" nodeType="withEffect">
                                  <p:stCondLst>
                                    <p:cond delay="0"/>
                                  </p:stCondLst>
                                  <p:childTnLst>
                                    <p:set>
                                      <p:cBhvr>
                                        <p:cTn id="294" dur="1" fill="hold">
                                          <p:stCondLst>
                                            <p:cond delay="0"/>
                                          </p:stCondLst>
                                        </p:cTn>
                                        <p:tgtEl>
                                          <p:spTgt spid="9276"/>
                                        </p:tgtEl>
                                        <p:attrNameLst>
                                          <p:attrName>style.visibility</p:attrName>
                                        </p:attrNameLst>
                                      </p:cBhvr>
                                      <p:to>
                                        <p:strVal val="visible"/>
                                      </p:to>
                                    </p:set>
                                  </p:childTnLst>
                                </p:cTn>
                              </p:par>
                              <p:par>
                                <p:cTn id="295" presetID="1" presetClass="entr" presetSubtype="0" fill="hold" nodeType="withEffect">
                                  <p:stCondLst>
                                    <p:cond delay="0"/>
                                  </p:stCondLst>
                                  <p:childTnLst>
                                    <p:set>
                                      <p:cBhvr>
                                        <p:cTn id="296" dur="1" fill="hold">
                                          <p:stCondLst>
                                            <p:cond delay="0"/>
                                          </p:stCondLst>
                                        </p:cTn>
                                        <p:tgtEl>
                                          <p:spTgt spid="9273"/>
                                        </p:tgtEl>
                                        <p:attrNameLst>
                                          <p:attrName>style.visibility</p:attrName>
                                        </p:attrNameLst>
                                      </p:cBhvr>
                                      <p:to>
                                        <p:strVal val="visible"/>
                                      </p:to>
                                    </p:set>
                                  </p:childTnLst>
                                </p:cTn>
                              </p:par>
                            </p:childTnLst>
                          </p:cTn>
                        </p:par>
                        <p:par>
                          <p:cTn id="297" fill="hold" nodeType="afterGroup">
                            <p:stCondLst>
                              <p:cond delay="0"/>
                            </p:stCondLst>
                            <p:childTnLst>
                              <p:par>
                                <p:cTn id="298" presetID="1" presetClass="exit" presetSubtype="0" fill="hold" grpId="5" nodeType="afterEffect">
                                  <p:stCondLst>
                                    <p:cond delay="100"/>
                                  </p:stCondLst>
                                  <p:childTnLst>
                                    <p:set>
                                      <p:cBhvr>
                                        <p:cTn id="299" dur="1" fill="hold">
                                          <p:stCondLst>
                                            <p:cond delay="0"/>
                                          </p:stCondLst>
                                        </p:cTn>
                                        <p:tgtEl>
                                          <p:spTgt spid="9277"/>
                                        </p:tgtEl>
                                        <p:attrNameLst>
                                          <p:attrName>style.visibility</p:attrName>
                                        </p:attrNameLst>
                                      </p:cBhvr>
                                      <p:to>
                                        <p:strVal val="hidden"/>
                                      </p:to>
                                    </p:set>
                                  </p:childTnLst>
                                </p:cTn>
                              </p:par>
                              <p:par>
                                <p:cTn id="300" presetID="8" presetClass="emph" presetSubtype="0" fill="hold" nodeType="withEffect">
                                  <p:stCondLst>
                                    <p:cond delay="0"/>
                                  </p:stCondLst>
                                  <p:childTnLst>
                                    <p:animRot by="-8100000">
                                      <p:cBhvr>
                                        <p:cTn id="301" dur="500" fill="hold"/>
                                        <p:tgtEl>
                                          <p:spTgt spid="2"/>
                                        </p:tgtEl>
                                        <p:attrNameLst>
                                          <p:attrName>r</p:attrName>
                                        </p:attrNameLst>
                                      </p:cBhvr>
                                    </p:animRot>
                                  </p:childTnLst>
                                </p:cTn>
                              </p:par>
                            </p:childTnLst>
                          </p:cTn>
                        </p:par>
                        <p:par>
                          <p:cTn id="302" fill="hold" nodeType="afterGroup">
                            <p:stCondLst>
                              <p:cond delay="500"/>
                            </p:stCondLst>
                            <p:childTnLst>
                              <p:par>
                                <p:cTn id="303" presetID="1" presetClass="entr" presetSubtype="0" fill="hold" nodeType="afterEffect">
                                  <p:stCondLst>
                                    <p:cond delay="0"/>
                                  </p:stCondLst>
                                  <p:childTnLst>
                                    <p:set>
                                      <p:cBhvr>
                                        <p:cTn id="304" dur="1" fill="hold">
                                          <p:stCondLst>
                                            <p:cond delay="0"/>
                                          </p:stCondLst>
                                        </p:cTn>
                                        <p:tgtEl>
                                          <p:spTgt spid="9226"/>
                                        </p:tgtEl>
                                        <p:attrNameLst>
                                          <p:attrName>style.visibility</p:attrName>
                                        </p:attrNameLst>
                                      </p:cBhvr>
                                      <p:to>
                                        <p:strVal val="visible"/>
                                      </p:to>
                                    </p:set>
                                  </p:childTnLst>
                                </p:cTn>
                              </p:par>
                              <p:par>
                                <p:cTn id="305" presetID="1" presetClass="entr" presetSubtype="0" fill="hold" grpId="0" nodeType="withEffect">
                                  <p:stCondLst>
                                    <p:cond delay="0"/>
                                  </p:stCondLst>
                                  <p:childTnLst>
                                    <p:set>
                                      <p:cBhvr>
                                        <p:cTn id="306" dur="1" fill="hold">
                                          <p:stCondLst>
                                            <p:cond delay="0"/>
                                          </p:stCondLst>
                                        </p:cTn>
                                        <p:tgtEl>
                                          <p:spTgt spid="9282"/>
                                        </p:tgtEl>
                                        <p:attrNameLst>
                                          <p:attrName>style.visibility</p:attrName>
                                        </p:attrNameLst>
                                      </p:cBhvr>
                                      <p:to>
                                        <p:strVal val="visible"/>
                                      </p:to>
                                    </p:set>
                                  </p:childTnLst>
                                </p:cTn>
                              </p:par>
                            </p:childTnLst>
                          </p:cTn>
                        </p:par>
                      </p:childTnLst>
                    </p:cTn>
                  </p:par>
                  <p:par>
                    <p:cTn id="307" fill="hold" nodeType="clickPar">
                      <p:stCondLst>
                        <p:cond delay="indefinite"/>
                      </p:stCondLst>
                      <p:childTnLst>
                        <p:par>
                          <p:cTn id="308" fill="hold" nodeType="withGroup">
                            <p:stCondLst>
                              <p:cond delay="0"/>
                            </p:stCondLst>
                            <p:childTnLst>
                              <p:par>
                                <p:cTn id="309" presetID="1" presetClass="exit" presetSubtype="0" fill="hold" nodeType="clickEffect">
                                  <p:stCondLst>
                                    <p:cond delay="0"/>
                                  </p:stCondLst>
                                  <p:childTnLst>
                                    <p:set>
                                      <p:cBhvr>
                                        <p:cTn id="310" dur="1" fill="hold">
                                          <p:stCondLst>
                                            <p:cond delay="0"/>
                                          </p:stCondLst>
                                        </p:cTn>
                                        <p:tgtEl>
                                          <p:spTgt spid="9273"/>
                                        </p:tgtEl>
                                        <p:attrNameLst>
                                          <p:attrName>style.visibility</p:attrName>
                                        </p:attrNameLst>
                                      </p:cBhvr>
                                      <p:to>
                                        <p:strVal val="hidden"/>
                                      </p:to>
                                    </p:set>
                                  </p:childTnLst>
                                </p:cTn>
                              </p:par>
                              <p:par>
                                <p:cTn id="311" presetID="1" presetClass="exit" presetSubtype="0" fill="hold" nodeType="withEffect">
                                  <p:stCondLst>
                                    <p:cond delay="0"/>
                                  </p:stCondLst>
                                  <p:childTnLst>
                                    <p:set>
                                      <p:cBhvr>
                                        <p:cTn id="312" dur="1" fill="hold">
                                          <p:stCondLst>
                                            <p:cond delay="0"/>
                                          </p:stCondLst>
                                        </p:cTn>
                                        <p:tgtEl>
                                          <p:spTgt spid="9276"/>
                                        </p:tgtEl>
                                        <p:attrNameLst>
                                          <p:attrName>style.visibility</p:attrName>
                                        </p:attrNameLst>
                                      </p:cBhvr>
                                      <p:to>
                                        <p:strVal val="hidden"/>
                                      </p:to>
                                    </p:set>
                                  </p:childTnLst>
                                </p:cTn>
                              </p:par>
                              <p:par>
                                <p:cTn id="313" presetID="1" presetClass="entr" presetSubtype="0" fill="hold" nodeType="withEffect">
                                  <p:stCondLst>
                                    <p:cond delay="0"/>
                                  </p:stCondLst>
                                  <p:childTnLst>
                                    <p:set>
                                      <p:cBhvr>
                                        <p:cTn id="314" dur="1" fill="hold">
                                          <p:stCondLst>
                                            <p:cond delay="0"/>
                                          </p:stCondLst>
                                        </p:cTn>
                                        <p:tgtEl>
                                          <p:spTgt spid="9275"/>
                                        </p:tgtEl>
                                        <p:attrNameLst>
                                          <p:attrName>style.visibility</p:attrName>
                                        </p:attrNameLst>
                                      </p:cBhvr>
                                      <p:to>
                                        <p:strVal val="visible"/>
                                      </p:to>
                                    </p:set>
                                  </p:childTnLst>
                                </p:cTn>
                              </p:par>
                              <p:par>
                                <p:cTn id="315" presetID="1" presetClass="entr" presetSubtype="0" fill="hold" nodeType="withEffect">
                                  <p:stCondLst>
                                    <p:cond delay="0"/>
                                  </p:stCondLst>
                                  <p:childTnLst>
                                    <p:set>
                                      <p:cBhvr>
                                        <p:cTn id="316" dur="1" fill="hold">
                                          <p:stCondLst>
                                            <p:cond delay="0"/>
                                          </p:stCondLst>
                                        </p:cTn>
                                        <p:tgtEl>
                                          <p:spTgt spid="9272"/>
                                        </p:tgtEl>
                                        <p:attrNameLst>
                                          <p:attrName>style.visibility</p:attrName>
                                        </p:attrNameLst>
                                      </p:cBhvr>
                                      <p:to>
                                        <p:strVal val="visible"/>
                                      </p:to>
                                    </p:set>
                                  </p:childTnLst>
                                </p:cTn>
                              </p:par>
                              <p:par>
                                <p:cTn id="317" presetID="8" presetClass="emph" presetSubtype="0" fill="hold" nodeType="withEffect">
                                  <p:stCondLst>
                                    <p:cond delay="0"/>
                                  </p:stCondLst>
                                  <p:childTnLst>
                                    <p:animRot by="8100000">
                                      <p:cBhvr>
                                        <p:cTn id="318" dur="2000" fill="hold"/>
                                        <p:tgtEl>
                                          <p:spTgt spid="2"/>
                                        </p:tgtEl>
                                        <p:attrNameLst>
                                          <p:attrName>r</p:attrName>
                                        </p:attrNameLst>
                                      </p:cBhvr>
                                    </p:animRot>
                                  </p:childTnLst>
                                </p:cTn>
                              </p:par>
                              <p:par>
                                <p:cTn id="319" presetID="1" presetClass="entr" presetSubtype="0" fill="hold" nodeType="withEffect">
                                  <p:stCondLst>
                                    <p:cond delay="0"/>
                                  </p:stCondLst>
                                  <p:childTnLst>
                                    <p:set>
                                      <p:cBhvr>
                                        <p:cTn id="320" dur="1" fill="hold">
                                          <p:stCondLst>
                                            <p:cond delay="0"/>
                                          </p:stCondLst>
                                        </p:cTn>
                                        <p:tgtEl>
                                          <p:spTgt spid="2"/>
                                        </p:tgtEl>
                                        <p:attrNameLst>
                                          <p:attrName>style.visibility</p:attrName>
                                        </p:attrNameLst>
                                      </p:cBhvr>
                                      <p:to>
                                        <p:strVal val="visible"/>
                                      </p:to>
                                    </p:set>
                                  </p:childTnLst>
                                </p:cTn>
                              </p:par>
                            </p:childTnLst>
                          </p:cTn>
                        </p:par>
                      </p:childTnLst>
                    </p:cTn>
                  </p:par>
                  <p:par>
                    <p:cTn id="321" fill="hold" nodeType="clickPar">
                      <p:stCondLst>
                        <p:cond delay="indefinite"/>
                      </p:stCondLst>
                      <p:childTnLst>
                        <p:par>
                          <p:cTn id="322" fill="hold" nodeType="withGroup">
                            <p:stCondLst>
                              <p:cond delay="0"/>
                            </p:stCondLst>
                            <p:childTnLst>
                              <p:par>
                                <p:cTn id="323" presetID="1" presetClass="exit" presetSubtype="0" fill="hold" grpId="0" nodeType="clickEffect">
                                  <p:stCondLst>
                                    <p:cond delay="0"/>
                                  </p:stCondLst>
                                  <p:childTnLst>
                                    <p:set>
                                      <p:cBhvr>
                                        <p:cTn id="324" dur="1" fill="hold">
                                          <p:stCondLst>
                                            <p:cond delay="0"/>
                                          </p:stCondLst>
                                        </p:cTn>
                                        <p:tgtEl>
                                          <p:spTgt spid="9419"/>
                                        </p:tgtEl>
                                        <p:attrNameLst>
                                          <p:attrName>style.visibility</p:attrName>
                                        </p:attrNameLst>
                                      </p:cBhvr>
                                      <p:to>
                                        <p:strVal val="hidden"/>
                                      </p:to>
                                    </p:set>
                                  </p:childTnLst>
                                </p:cTn>
                              </p:par>
                              <p:par>
                                <p:cTn id="325" presetID="4" presetClass="entr" presetSubtype="16" fill="hold" grpId="0" nodeType="withEffect">
                                  <p:stCondLst>
                                    <p:cond delay="0"/>
                                  </p:stCondLst>
                                  <p:childTnLst>
                                    <p:set>
                                      <p:cBhvr>
                                        <p:cTn id="326" dur="1" fill="hold">
                                          <p:stCondLst>
                                            <p:cond delay="0"/>
                                          </p:stCondLst>
                                        </p:cTn>
                                        <p:tgtEl>
                                          <p:spTgt spid="9423"/>
                                        </p:tgtEl>
                                        <p:attrNameLst>
                                          <p:attrName>style.visibility</p:attrName>
                                        </p:attrNameLst>
                                      </p:cBhvr>
                                      <p:to>
                                        <p:strVal val="visible"/>
                                      </p:to>
                                    </p:set>
                                    <p:animEffect transition="in" filter="box(in)">
                                      <p:cBhvr>
                                        <p:cTn id="327" dur="500"/>
                                        <p:tgtEl>
                                          <p:spTgt spid="9423"/>
                                        </p:tgtEl>
                                      </p:cBhvr>
                                    </p:animEffect>
                                  </p:childTnLst>
                                </p:cTn>
                              </p:par>
                            </p:childTnLst>
                          </p:cTn>
                        </p:par>
                      </p:childTnLst>
                    </p:cTn>
                  </p:par>
                  <p:par>
                    <p:cTn id="328" fill="hold">
                      <p:stCondLst>
                        <p:cond delay="indefinite"/>
                      </p:stCondLst>
                      <p:childTnLst>
                        <p:par>
                          <p:cTn id="329" fill="hold">
                            <p:stCondLst>
                              <p:cond delay="0"/>
                            </p:stCondLst>
                            <p:childTnLst>
                              <p:par>
                                <p:cTn id="330" presetID="4" presetClass="entr" presetSubtype="16" fill="hold" grpId="0" nodeType="clickEffect">
                                  <p:stCondLst>
                                    <p:cond delay="0"/>
                                  </p:stCondLst>
                                  <p:childTnLst>
                                    <p:set>
                                      <p:cBhvr>
                                        <p:cTn id="331" dur="1" fill="hold">
                                          <p:stCondLst>
                                            <p:cond delay="0"/>
                                          </p:stCondLst>
                                        </p:cTn>
                                        <p:tgtEl>
                                          <p:spTgt spid="182"/>
                                        </p:tgtEl>
                                        <p:attrNameLst>
                                          <p:attrName>style.visibility</p:attrName>
                                        </p:attrNameLst>
                                      </p:cBhvr>
                                      <p:to>
                                        <p:strVal val="visible"/>
                                      </p:to>
                                    </p:set>
                                    <p:animEffect transition="in" filter="box(in)">
                                      <p:cBhvr>
                                        <p:cTn id="332" dur="500"/>
                                        <p:tgtEl>
                                          <p:spTgt spid="182"/>
                                        </p:tgtEl>
                                      </p:cBhvr>
                                    </p:animEffect>
                                  </p:childTnLst>
                                </p:cTn>
                              </p:par>
                            </p:childTnLst>
                          </p:cTn>
                        </p:par>
                      </p:childTnLst>
                    </p:cTn>
                  </p:par>
                  <p:par>
                    <p:cTn id="333" fill="hold">
                      <p:stCondLst>
                        <p:cond delay="indefinite"/>
                      </p:stCondLst>
                      <p:childTnLst>
                        <p:par>
                          <p:cTn id="334" fill="hold">
                            <p:stCondLst>
                              <p:cond delay="0"/>
                            </p:stCondLst>
                            <p:childTnLst>
                              <p:par>
                                <p:cTn id="335" presetID="2" presetClass="entr" presetSubtype="4" fill="hold" grpId="0" nodeType="clickEffect">
                                  <p:stCondLst>
                                    <p:cond delay="0"/>
                                  </p:stCondLst>
                                  <p:childTnLst>
                                    <p:set>
                                      <p:cBhvr>
                                        <p:cTn id="336" dur="1" fill="hold">
                                          <p:stCondLst>
                                            <p:cond delay="0"/>
                                          </p:stCondLst>
                                        </p:cTn>
                                        <p:tgtEl>
                                          <p:spTgt spid="9403"/>
                                        </p:tgtEl>
                                        <p:attrNameLst>
                                          <p:attrName>style.visibility</p:attrName>
                                        </p:attrNameLst>
                                      </p:cBhvr>
                                      <p:to>
                                        <p:strVal val="visible"/>
                                      </p:to>
                                    </p:set>
                                    <p:anim calcmode="lin" valueType="num">
                                      <p:cBhvr additive="base">
                                        <p:cTn id="337" dur="2000" fill="hold"/>
                                        <p:tgtEl>
                                          <p:spTgt spid="9403"/>
                                        </p:tgtEl>
                                        <p:attrNameLst>
                                          <p:attrName>ppt_x</p:attrName>
                                        </p:attrNameLst>
                                      </p:cBhvr>
                                      <p:tavLst>
                                        <p:tav tm="0">
                                          <p:val>
                                            <p:strVal val="#ppt_x"/>
                                          </p:val>
                                        </p:tav>
                                        <p:tav tm="100000">
                                          <p:val>
                                            <p:strVal val="#ppt_x"/>
                                          </p:val>
                                        </p:tav>
                                      </p:tavLst>
                                    </p:anim>
                                    <p:anim calcmode="lin" valueType="num">
                                      <p:cBhvr additive="base">
                                        <p:cTn id="338" dur="2000" fill="hold"/>
                                        <p:tgtEl>
                                          <p:spTgt spid="9403"/>
                                        </p:tgtEl>
                                        <p:attrNameLst>
                                          <p:attrName>ppt_y</p:attrName>
                                        </p:attrNameLst>
                                      </p:cBhvr>
                                      <p:tavLst>
                                        <p:tav tm="0">
                                          <p:val>
                                            <p:strVal val="1+#ppt_h/2"/>
                                          </p:val>
                                        </p:tav>
                                        <p:tav tm="100000">
                                          <p:val>
                                            <p:strVal val="#ppt_y"/>
                                          </p:val>
                                        </p:tav>
                                      </p:tavLst>
                                    </p:anim>
                                  </p:childTnLst>
                                </p:cTn>
                              </p:par>
                            </p:childTnLst>
                          </p:cTn>
                        </p:par>
                      </p:childTnLst>
                    </p:cTn>
                  </p:par>
                  <p:par>
                    <p:cTn id="339" fill="hold">
                      <p:stCondLst>
                        <p:cond delay="indefinite"/>
                      </p:stCondLst>
                      <p:childTnLst>
                        <p:par>
                          <p:cTn id="340" fill="hold">
                            <p:stCondLst>
                              <p:cond delay="0"/>
                            </p:stCondLst>
                            <p:childTnLst>
                              <p:par>
                                <p:cTn id="341" presetID="27" presetClass="entr" presetSubtype="0" fill="hold" grpId="0" nodeType="clickEffect">
                                  <p:stCondLst>
                                    <p:cond delay="0"/>
                                  </p:stCondLst>
                                  <p:iterate type="lt">
                                    <p:tmPct val="50000"/>
                                  </p:iterate>
                                  <p:childTnLst>
                                    <p:set>
                                      <p:cBhvr>
                                        <p:cTn id="342" dur="1" fill="hold">
                                          <p:stCondLst>
                                            <p:cond delay="0"/>
                                          </p:stCondLst>
                                        </p:cTn>
                                        <p:tgtEl>
                                          <p:spTgt spid="9223"/>
                                        </p:tgtEl>
                                        <p:attrNameLst>
                                          <p:attrName>style.visibility</p:attrName>
                                        </p:attrNameLst>
                                      </p:cBhvr>
                                      <p:to>
                                        <p:strVal val="visible"/>
                                      </p:to>
                                    </p:set>
                                    <p:anim calcmode="discrete" valueType="clr">
                                      <p:cBhvr override="childStyle">
                                        <p:cTn id="343" dur="80"/>
                                        <p:tgtEl>
                                          <p:spTgt spid="9223"/>
                                        </p:tgtEl>
                                        <p:attrNameLst>
                                          <p:attrName>style.color</p:attrName>
                                        </p:attrNameLst>
                                      </p:cBhvr>
                                      <p:tavLst>
                                        <p:tav tm="0">
                                          <p:val>
                                            <p:clrVal>
                                              <a:schemeClr val="accent2"/>
                                            </p:clrVal>
                                          </p:val>
                                        </p:tav>
                                        <p:tav tm="50000">
                                          <p:val>
                                            <p:clrVal>
                                              <a:schemeClr val="hlink"/>
                                            </p:clrVal>
                                          </p:val>
                                        </p:tav>
                                      </p:tavLst>
                                    </p:anim>
                                    <p:anim calcmode="discrete" valueType="clr">
                                      <p:cBhvr>
                                        <p:cTn id="344" dur="80"/>
                                        <p:tgtEl>
                                          <p:spTgt spid="9223"/>
                                        </p:tgtEl>
                                        <p:attrNameLst>
                                          <p:attrName>fillcolor</p:attrName>
                                        </p:attrNameLst>
                                      </p:cBhvr>
                                      <p:tavLst>
                                        <p:tav tm="0">
                                          <p:val>
                                            <p:clrVal>
                                              <a:schemeClr val="accent2"/>
                                            </p:clrVal>
                                          </p:val>
                                        </p:tav>
                                        <p:tav tm="50000">
                                          <p:val>
                                            <p:clrVal>
                                              <a:schemeClr val="hlink"/>
                                            </p:clrVal>
                                          </p:val>
                                        </p:tav>
                                      </p:tavLst>
                                    </p:anim>
                                    <p:set>
                                      <p:cBhvr>
                                        <p:cTn id="345" dur="80"/>
                                        <p:tgtEl>
                                          <p:spTgt spid="9223"/>
                                        </p:tgtEl>
                                        <p:attrNameLst>
                                          <p:attrName>fill.type</p:attrName>
                                        </p:attrNameLst>
                                      </p:cBhvr>
                                      <p:to>
                                        <p:strVal val="solid"/>
                                      </p:to>
                                    </p:set>
                                  </p:childTnLst>
                                </p:cTn>
                              </p:par>
                            </p:childTnLst>
                          </p:cTn>
                        </p:par>
                      </p:childTnLst>
                    </p:cTn>
                  </p:par>
                  <p:par>
                    <p:cTn id="346" fill="hold">
                      <p:stCondLst>
                        <p:cond delay="indefinite"/>
                      </p:stCondLst>
                      <p:childTnLst>
                        <p:par>
                          <p:cTn id="347" fill="hold">
                            <p:stCondLst>
                              <p:cond delay="0"/>
                            </p:stCondLst>
                            <p:childTnLst>
                              <p:par>
                                <p:cTn id="348" presetID="4" presetClass="exit" presetSubtype="16" fill="hold" grpId="1" nodeType="clickEffect">
                                  <p:stCondLst>
                                    <p:cond delay="0"/>
                                  </p:stCondLst>
                                  <p:childTnLst>
                                    <p:animEffect transition="out" filter="box(in)">
                                      <p:cBhvr>
                                        <p:cTn id="349" dur="500"/>
                                        <p:tgtEl>
                                          <p:spTgt spid="182"/>
                                        </p:tgtEl>
                                      </p:cBhvr>
                                    </p:animEffect>
                                    <p:set>
                                      <p:cBhvr>
                                        <p:cTn id="350" dur="1" fill="hold">
                                          <p:stCondLst>
                                            <p:cond delay="499"/>
                                          </p:stCondLst>
                                        </p:cTn>
                                        <p:tgtEl>
                                          <p:spTgt spid="182"/>
                                        </p:tgtEl>
                                        <p:attrNameLst>
                                          <p:attrName>style.visibility</p:attrName>
                                        </p:attrNameLst>
                                      </p:cBhvr>
                                      <p:to>
                                        <p:strVal val="hidden"/>
                                      </p:to>
                                    </p:set>
                                  </p:childTnLst>
                                </p:cTn>
                              </p:par>
                              <p:par>
                                <p:cTn id="351" presetID="4" presetClass="exit" presetSubtype="16" fill="hold" grpId="1" nodeType="withEffect">
                                  <p:stCondLst>
                                    <p:cond delay="0"/>
                                  </p:stCondLst>
                                  <p:childTnLst>
                                    <p:animEffect transition="out" filter="box(in)">
                                      <p:cBhvr>
                                        <p:cTn id="352" dur="500"/>
                                        <p:tgtEl>
                                          <p:spTgt spid="9423"/>
                                        </p:tgtEl>
                                      </p:cBhvr>
                                    </p:animEffect>
                                    <p:set>
                                      <p:cBhvr>
                                        <p:cTn id="353" dur="1" fill="hold">
                                          <p:stCondLst>
                                            <p:cond delay="499"/>
                                          </p:stCondLst>
                                        </p:cTn>
                                        <p:tgtEl>
                                          <p:spTgt spid="9423"/>
                                        </p:tgtEl>
                                        <p:attrNameLst>
                                          <p:attrName>style.visibility</p:attrName>
                                        </p:attrNameLst>
                                      </p:cBhvr>
                                      <p:to>
                                        <p:strVal val="hidden"/>
                                      </p:to>
                                    </p:set>
                                  </p:childTnLst>
                                </p:cTn>
                              </p:par>
                              <p:par>
                                <p:cTn id="354" presetID="3" presetClass="exit" presetSubtype="10" fill="hold" grpId="1" nodeType="withEffect">
                                  <p:stCondLst>
                                    <p:cond delay="0"/>
                                  </p:stCondLst>
                                  <p:childTnLst>
                                    <p:animEffect transition="out" filter="blinds(horizontal)">
                                      <p:cBhvr>
                                        <p:cTn id="355" dur="500"/>
                                        <p:tgtEl>
                                          <p:spTgt spid="9403"/>
                                        </p:tgtEl>
                                      </p:cBhvr>
                                    </p:animEffect>
                                    <p:set>
                                      <p:cBhvr>
                                        <p:cTn id="356" dur="1" fill="hold">
                                          <p:stCondLst>
                                            <p:cond delay="499"/>
                                          </p:stCondLst>
                                        </p:cTn>
                                        <p:tgtEl>
                                          <p:spTgt spid="9403"/>
                                        </p:tgtEl>
                                        <p:attrNameLst>
                                          <p:attrName>style.visibility</p:attrName>
                                        </p:attrNameLst>
                                      </p:cBhvr>
                                      <p:to>
                                        <p:strVal val="hidden"/>
                                      </p:to>
                                    </p:set>
                                  </p:childTnLst>
                                </p:cTn>
                              </p:par>
                            </p:childTnLst>
                          </p:cTn>
                        </p:par>
                      </p:childTnLst>
                    </p:cTn>
                  </p:par>
                  <p:par>
                    <p:cTn id="357" fill="hold" nodeType="clickPar">
                      <p:stCondLst>
                        <p:cond delay="indefinite"/>
                      </p:stCondLst>
                      <p:childTnLst>
                        <p:par>
                          <p:cTn id="358" fill="hold" nodeType="withGroup">
                            <p:stCondLst>
                              <p:cond delay="0"/>
                            </p:stCondLst>
                            <p:childTnLst>
                              <p:par>
                                <p:cTn id="359" presetID="4" presetClass="entr" presetSubtype="16" fill="hold" grpId="0" nodeType="clickEffect">
                                  <p:stCondLst>
                                    <p:cond delay="0"/>
                                  </p:stCondLst>
                                  <p:childTnLst>
                                    <p:set>
                                      <p:cBhvr>
                                        <p:cTn id="360" dur="1" fill="hold">
                                          <p:stCondLst>
                                            <p:cond delay="0"/>
                                          </p:stCondLst>
                                        </p:cTn>
                                        <p:tgtEl>
                                          <p:spTgt spid="181"/>
                                        </p:tgtEl>
                                        <p:attrNameLst>
                                          <p:attrName>style.visibility</p:attrName>
                                        </p:attrNameLst>
                                      </p:cBhvr>
                                      <p:to>
                                        <p:strVal val="visible"/>
                                      </p:to>
                                    </p:set>
                                    <p:animEffect transition="in" filter="box(in)">
                                      <p:cBhvr>
                                        <p:cTn id="361" dur="500"/>
                                        <p:tgtEl>
                                          <p:spTgt spid="181"/>
                                        </p:tgtEl>
                                      </p:cBhvr>
                                    </p:animEffect>
                                  </p:childTnLst>
                                </p:cTn>
                              </p:par>
                            </p:childTnLst>
                          </p:cTn>
                        </p:par>
                      </p:childTnLst>
                    </p:cTn>
                  </p:par>
                  <p:par>
                    <p:cTn id="362" fill="hold">
                      <p:stCondLst>
                        <p:cond delay="indefinite"/>
                      </p:stCondLst>
                      <p:childTnLst>
                        <p:par>
                          <p:cTn id="363" fill="hold">
                            <p:stCondLst>
                              <p:cond delay="0"/>
                            </p:stCondLst>
                            <p:childTnLst>
                              <p:par>
                                <p:cTn id="364" presetID="64" presetClass="path" presetSubtype="0" accel="50000" decel="50000" fill="hold" grpId="1" nodeType="clickEffect">
                                  <p:stCondLst>
                                    <p:cond delay="0"/>
                                  </p:stCondLst>
                                  <p:iterate type="lt">
                                    <p:tmPct val="0"/>
                                  </p:iterate>
                                  <p:childTnLst>
                                    <p:animMotion origin="layout" path="M 2.5E-6 -1.48148E-6 L -0.01133 -0.44143 " pathEditMode="relative" rAng="0" ptsTypes="AA">
                                      <p:cBhvr>
                                        <p:cTn id="365" dur="2000" fill="hold"/>
                                        <p:tgtEl>
                                          <p:spTgt spid="9223"/>
                                        </p:tgtEl>
                                        <p:attrNameLst>
                                          <p:attrName>ppt_x</p:attrName>
                                          <p:attrName>ppt_y</p:attrName>
                                        </p:attrNameLst>
                                      </p:cBhvr>
                                      <p:rCtr x="-573" y="-2208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p:bldP spid="9223" grpId="1"/>
      <p:bldP spid="9227" grpId="0" animBg="1"/>
      <p:bldP spid="9234" grpId="0" animBg="1"/>
      <p:bldP spid="9234" grpId="1" animBg="1"/>
      <p:bldP spid="9234" grpId="2" animBg="1"/>
      <p:bldP spid="9235" grpId="0" animBg="1"/>
      <p:bldP spid="9235" grpId="1" animBg="1"/>
      <p:bldP spid="9247" grpId="0" animBg="1"/>
      <p:bldP spid="9268" grpId="0" animBg="1"/>
      <p:bldP spid="9269" grpId="0" animBg="1"/>
      <p:bldP spid="9277" grpId="0" animBg="1"/>
      <p:bldP spid="9277" grpId="1" animBg="1"/>
      <p:bldP spid="9277" grpId="2" animBg="1"/>
      <p:bldP spid="9277" grpId="3" animBg="1"/>
      <p:bldP spid="9277" grpId="4" animBg="1"/>
      <p:bldP spid="9277" grpId="5" animBg="1"/>
      <p:bldP spid="9280" grpId="0" animBg="1"/>
      <p:bldP spid="9281" grpId="0" animBg="1"/>
      <p:bldP spid="9282" grpId="0" animBg="1"/>
      <p:bldP spid="9393" grpId="0"/>
      <p:bldP spid="9393" grpId="1"/>
      <p:bldP spid="9394" grpId="0"/>
      <p:bldP spid="9394" grpId="1"/>
      <p:bldP spid="9403" grpId="0"/>
      <p:bldP spid="9403" grpId="1"/>
      <p:bldP spid="9415" grpId="0" animBg="1"/>
      <p:bldP spid="9415" grpId="1" animBg="1"/>
      <p:bldP spid="9417" grpId="0"/>
      <p:bldP spid="9419" grpId="0" animBg="1"/>
      <p:bldP spid="9423" grpId="0"/>
      <p:bldP spid="9423" grpId="1"/>
      <p:bldP spid="181" grpId="0"/>
      <p:bldP spid="182" grpId="0"/>
      <p:bldP spid="182" grpId="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3" name="Text Box 7"/>
          <p:cNvSpPr txBox="1">
            <a:spLocks noChangeArrowheads="1"/>
          </p:cNvSpPr>
          <p:nvPr/>
        </p:nvSpPr>
        <p:spPr bwMode="auto">
          <a:xfrm>
            <a:off x="1412159" y="2293538"/>
            <a:ext cx="5105400" cy="707886"/>
          </a:xfrm>
          <a:prstGeom prst="rect">
            <a:avLst/>
          </a:prstGeom>
          <a:noFill/>
          <a:ln>
            <a:noFill/>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i="1" dirty="0" smtClean="0">
                <a:solidFill>
                  <a:srgbClr val="0000FF"/>
                </a:solidFill>
              </a:rPr>
              <a:t>Lõi </a:t>
            </a:r>
            <a:r>
              <a:rPr lang="en-US" altLang="vi-VN" sz="2000" i="1" dirty="0">
                <a:solidFill>
                  <a:srgbClr val="0000FF"/>
                </a:solidFill>
              </a:rPr>
              <a:t>sắt (hoặc lõi thép) làm tăng tác dụng từ của ống dây có dòng điện chạy qua.</a:t>
            </a:r>
          </a:p>
        </p:txBody>
      </p:sp>
      <p:sp>
        <p:nvSpPr>
          <p:cNvPr id="9267" name="Text Box 198"/>
          <p:cNvSpPr txBox="1">
            <a:spLocks noChangeArrowheads="1"/>
          </p:cNvSpPr>
          <p:nvPr/>
        </p:nvSpPr>
        <p:spPr bwMode="auto">
          <a:xfrm>
            <a:off x="1228725" y="131268"/>
            <a:ext cx="55594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sz="2400" b="1" i="1" dirty="0">
                <a:solidFill>
                  <a:srgbClr val="FF0000"/>
                </a:solidFill>
                <a:latin typeface="Times New Roman" panose="02020603050405020304" pitchFamily="18" charset="0"/>
              </a:rPr>
              <a:t>I. SỰ NHIỄM TỪ CỦA SẮT, THÉP</a:t>
            </a:r>
          </a:p>
        </p:txBody>
      </p:sp>
      <p:sp>
        <p:nvSpPr>
          <p:cNvPr id="9417" name="Text Box 201"/>
          <p:cNvSpPr txBox="1">
            <a:spLocks noChangeArrowheads="1"/>
          </p:cNvSpPr>
          <p:nvPr/>
        </p:nvSpPr>
        <p:spPr bwMode="auto">
          <a:xfrm>
            <a:off x="1228724" y="606100"/>
            <a:ext cx="47438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sz="2400" b="1" i="1" dirty="0">
                <a:latin typeface="Times New Roman" panose="02020603050405020304" pitchFamily="18" charset="0"/>
              </a:rPr>
              <a:t>1. Thí nghiệm</a:t>
            </a:r>
            <a:r>
              <a:rPr lang="en-US" altLang="vi-VN" sz="2400" b="1" i="1" dirty="0" smtClean="0">
                <a:latin typeface="Times New Roman" panose="02020603050405020304" pitchFamily="18" charset="0"/>
              </a:rPr>
              <a:t>: Hình 25.1</a:t>
            </a:r>
            <a:endParaRPr lang="en-US" altLang="vi-VN" sz="2400" b="1" i="1" dirty="0">
              <a:latin typeface="Times New Roman" panose="02020603050405020304" pitchFamily="18" charset="0"/>
            </a:endParaRPr>
          </a:p>
        </p:txBody>
      </p:sp>
      <p:sp>
        <p:nvSpPr>
          <p:cNvPr id="181" name="Text Box 201"/>
          <p:cNvSpPr txBox="1">
            <a:spLocks noChangeArrowheads="1"/>
          </p:cNvSpPr>
          <p:nvPr/>
        </p:nvSpPr>
        <p:spPr bwMode="auto">
          <a:xfrm>
            <a:off x="1188608" y="1733282"/>
            <a:ext cx="47438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sz="2400" b="1" i="1" dirty="0" smtClean="0">
                <a:latin typeface="Times New Roman" panose="02020603050405020304" pitchFamily="18" charset="0"/>
              </a:rPr>
              <a:t>2. Kết luận:</a:t>
            </a:r>
            <a:endParaRPr lang="en-US" altLang="vi-VN" sz="2400" b="1" i="1" dirty="0">
              <a:latin typeface="Times New Roman" panose="02020603050405020304" pitchFamily="18" charset="0"/>
            </a:endParaRPr>
          </a:p>
        </p:txBody>
      </p:sp>
      <p:sp>
        <p:nvSpPr>
          <p:cNvPr id="182" name="Text Box 201"/>
          <p:cNvSpPr txBox="1">
            <a:spLocks noChangeArrowheads="1"/>
          </p:cNvSpPr>
          <p:nvPr/>
        </p:nvSpPr>
        <p:spPr bwMode="auto">
          <a:xfrm>
            <a:off x="1448220" y="1136963"/>
            <a:ext cx="474387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sz="2400" b="1" i="1" dirty="0" smtClean="0">
                <a:latin typeface="Times New Roman" panose="02020603050405020304" pitchFamily="18" charset="0"/>
              </a:rPr>
              <a:t>Thí </a:t>
            </a:r>
            <a:r>
              <a:rPr lang="en-US" altLang="vi-VN" sz="2400" b="1" i="1" dirty="0">
                <a:latin typeface="Times New Roman" panose="02020603050405020304" pitchFamily="18" charset="0"/>
              </a:rPr>
              <a:t>nghiệm</a:t>
            </a:r>
            <a:r>
              <a:rPr lang="en-US" altLang="vi-VN" sz="2400" b="1" i="1" dirty="0" smtClean="0">
                <a:latin typeface="Times New Roman" panose="02020603050405020304" pitchFamily="18" charset="0"/>
              </a:rPr>
              <a:t>: Hình 25.2</a:t>
            </a:r>
            <a:endParaRPr lang="en-US" altLang="vi-VN" sz="2400" b="1" i="1" dirty="0">
              <a:latin typeface="Times New Roman" panose="02020603050405020304" pitchFamily="18" charset="0"/>
            </a:endParaRPr>
          </a:p>
        </p:txBody>
      </p:sp>
      <p:sp>
        <p:nvSpPr>
          <p:cNvPr id="183" name="AutoShape 8"/>
          <p:cNvSpPr>
            <a:spLocks noChangeArrowheads="1"/>
          </p:cNvSpPr>
          <p:nvPr/>
        </p:nvSpPr>
        <p:spPr bwMode="auto">
          <a:xfrm>
            <a:off x="9901824" y="829152"/>
            <a:ext cx="160338" cy="423863"/>
          </a:xfrm>
          <a:prstGeom prst="can">
            <a:avLst>
              <a:gd name="adj" fmla="val 17159"/>
            </a:avLst>
          </a:prstGeom>
          <a:gradFill rotWithShape="1">
            <a:gsLst>
              <a:gs pos="0">
                <a:srgbClr val="CCFFFF"/>
              </a:gs>
              <a:gs pos="50000">
                <a:srgbClr val="5E7676"/>
              </a:gs>
              <a:gs pos="100000">
                <a:srgbClr val="CCFFFF"/>
              </a:gs>
            </a:gsLst>
            <a:lin ang="0" scaled="1"/>
          </a:gradFill>
          <a:ln w="9525">
            <a:solidFill>
              <a:schemeClr val="tx1"/>
            </a:solidFill>
            <a:round/>
            <a:headEnd/>
            <a:tailEnd/>
          </a:ln>
        </p:spPr>
        <p:txBody>
          <a:bodyPr wrap="none"/>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184" name="AutoShape 9"/>
          <p:cNvSpPr>
            <a:spLocks noChangeArrowheads="1"/>
          </p:cNvSpPr>
          <p:nvPr/>
        </p:nvSpPr>
        <p:spPr bwMode="auto">
          <a:xfrm>
            <a:off x="8625895" y="1266662"/>
            <a:ext cx="160338" cy="423862"/>
          </a:xfrm>
          <a:prstGeom prst="can">
            <a:avLst>
              <a:gd name="adj" fmla="val 17159"/>
            </a:avLst>
          </a:prstGeom>
          <a:gradFill rotWithShape="1">
            <a:gsLst>
              <a:gs pos="0">
                <a:schemeClr val="bg2"/>
              </a:gs>
              <a:gs pos="50000">
                <a:schemeClr val="bg2">
                  <a:gamma/>
                  <a:shade val="46275"/>
                  <a:invGamma/>
                </a:schemeClr>
              </a:gs>
              <a:gs pos="100000">
                <a:schemeClr val="bg2"/>
              </a:gs>
            </a:gsLst>
            <a:lin ang="0" scaled="1"/>
          </a:gradFill>
          <a:ln w="9525">
            <a:solidFill>
              <a:schemeClr val="tx1"/>
            </a:solidFill>
            <a:round/>
            <a:headEnd/>
            <a:tailEnd/>
          </a:ln>
          <a:effectLst/>
        </p:spPr>
        <p:txBody>
          <a:bodyPr wrap="none" anchor="ctr"/>
          <a:lstStyle/>
          <a:p>
            <a:pPr>
              <a:defRPr/>
            </a:pPr>
            <a:endParaRPr lang="en-US">
              <a:latin typeface="Arial" charset="0"/>
            </a:endParaRPr>
          </a:p>
        </p:txBody>
      </p:sp>
      <p:grpSp>
        <p:nvGrpSpPr>
          <p:cNvPr id="185" name="Group 10"/>
          <p:cNvGrpSpPr>
            <a:grpSpLocks/>
          </p:cNvGrpSpPr>
          <p:nvPr/>
        </p:nvGrpSpPr>
        <p:grpSpPr bwMode="auto">
          <a:xfrm>
            <a:off x="7190796" y="769774"/>
            <a:ext cx="3470275" cy="3390900"/>
            <a:chOff x="1900" y="893"/>
            <a:chExt cx="2186" cy="2136"/>
          </a:xfrm>
        </p:grpSpPr>
        <p:sp>
          <p:nvSpPr>
            <p:cNvPr id="186" name="AutoShape 11"/>
            <p:cNvSpPr>
              <a:spLocks noChangeArrowheads="1"/>
            </p:cNvSpPr>
            <p:nvPr/>
          </p:nvSpPr>
          <p:spPr bwMode="auto">
            <a:xfrm>
              <a:off x="3335" y="1663"/>
              <a:ext cx="358" cy="335"/>
            </a:xfrm>
            <a:prstGeom prst="cube">
              <a:avLst>
                <a:gd name="adj" fmla="val 8356"/>
              </a:avLst>
            </a:prstGeom>
            <a:gradFill rotWithShape="1">
              <a:gsLst>
                <a:gs pos="0">
                  <a:schemeClr val="accent1"/>
                </a:gs>
                <a:gs pos="100000">
                  <a:schemeClr val="accent1">
                    <a:gamma/>
                    <a:shade val="46275"/>
                    <a:invGamma/>
                  </a:schemeClr>
                </a:gs>
              </a:gsLst>
              <a:lin ang="5400000" scaled="1"/>
            </a:gradFill>
            <a:ln w="9525">
              <a:solidFill>
                <a:schemeClr val="tx1"/>
              </a:solidFill>
              <a:miter lim="800000"/>
              <a:headEnd/>
              <a:tailEnd/>
            </a:ln>
            <a:effectLst/>
          </p:spPr>
          <p:txBody>
            <a:bodyPr wrap="none" anchor="ctr"/>
            <a:lstStyle/>
            <a:p>
              <a:pPr>
                <a:defRPr/>
              </a:pPr>
              <a:endParaRPr lang="en-US">
                <a:latin typeface="Arial" charset="0"/>
              </a:endParaRPr>
            </a:p>
          </p:txBody>
        </p:sp>
        <p:pic>
          <p:nvPicPr>
            <p:cNvPr id="187"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79" y="2381"/>
              <a:ext cx="717" cy="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8" name="AutoShape 13"/>
            <p:cNvSpPr>
              <a:spLocks noChangeArrowheads="1"/>
            </p:cNvSpPr>
            <p:nvPr/>
          </p:nvSpPr>
          <p:spPr bwMode="auto">
            <a:xfrm rot="5400000" flipH="1">
              <a:off x="2403" y="1262"/>
              <a:ext cx="27" cy="111"/>
            </a:xfrm>
            <a:prstGeom prst="can">
              <a:avLst>
                <a:gd name="adj" fmla="val 10868"/>
              </a:avLst>
            </a:prstGeom>
            <a:gradFill rotWithShape="1">
              <a:gsLst>
                <a:gs pos="0">
                  <a:schemeClr val="accent1"/>
                </a:gs>
                <a:gs pos="100000">
                  <a:schemeClr val="accent1">
                    <a:gamma/>
                    <a:shade val="46275"/>
                    <a:invGamma/>
                  </a:schemeClr>
                </a:gs>
              </a:gsLst>
              <a:lin ang="5400000" scaled="1"/>
            </a:gradFill>
            <a:ln w="9525">
              <a:solidFill>
                <a:schemeClr val="tx1"/>
              </a:solidFill>
              <a:round/>
              <a:headEnd/>
              <a:tailEnd/>
            </a:ln>
            <a:effectLst/>
          </p:spPr>
          <p:txBody>
            <a:bodyPr wrap="none" anchor="ctr"/>
            <a:lstStyle/>
            <a:p>
              <a:pPr>
                <a:defRPr/>
              </a:pPr>
              <a:endParaRPr lang="en-US">
                <a:latin typeface="Arial" charset="0"/>
              </a:endParaRPr>
            </a:p>
          </p:txBody>
        </p:sp>
        <p:sp>
          <p:nvSpPr>
            <p:cNvPr id="189" name="AutoShape 14"/>
            <p:cNvSpPr>
              <a:spLocks noChangeArrowheads="1"/>
            </p:cNvSpPr>
            <p:nvPr/>
          </p:nvSpPr>
          <p:spPr bwMode="auto">
            <a:xfrm>
              <a:off x="2211" y="1850"/>
              <a:ext cx="1051" cy="142"/>
            </a:xfrm>
            <a:prstGeom prst="cube">
              <a:avLst>
                <a:gd name="adj" fmla="val 80333"/>
              </a:avLst>
            </a:prstGeom>
            <a:gradFill rotWithShape="1">
              <a:gsLst>
                <a:gs pos="0">
                  <a:schemeClr val="accent1"/>
                </a:gs>
                <a:gs pos="100000">
                  <a:schemeClr val="accent1">
                    <a:gamma/>
                    <a:shade val="46275"/>
                    <a:invGamma/>
                  </a:schemeClr>
                </a:gs>
              </a:gsLst>
              <a:lin ang="2700000" scaled="1"/>
            </a:gradFill>
            <a:ln w="9525">
              <a:solidFill>
                <a:schemeClr val="tx1"/>
              </a:solidFill>
              <a:miter lim="800000"/>
              <a:headEnd/>
              <a:tailEnd/>
            </a:ln>
            <a:effectLst/>
          </p:spPr>
          <p:txBody>
            <a:bodyPr wrap="none" anchor="ctr"/>
            <a:lstStyle/>
            <a:p>
              <a:pPr>
                <a:defRPr/>
              </a:pPr>
              <a:endParaRPr lang="en-US">
                <a:latin typeface="Arial" charset="0"/>
              </a:endParaRPr>
            </a:p>
          </p:txBody>
        </p:sp>
        <p:sp>
          <p:nvSpPr>
            <p:cNvPr id="190" name="AutoShape 15"/>
            <p:cNvSpPr>
              <a:spLocks noChangeArrowheads="1"/>
            </p:cNvSpPr>
            <p:nvPr/>
          </p:nvSpPr>
          <p:spPr bwMode="auto">
            <a:xfrm>
              <a:off x="2443" y="1613"/>
              <a:ext cx="41" cy="308"/>
            </a:xfrm>
            <a:prstGeom prst="cube">
              <a:avLst>
                <a:gd name="adj" fmla="val 25000"/>
              </a:avLst>
            </a:prstGeom>
            <a:gradFill rotWithShape="1">
              <a:gsLst>
                <a:gs pos="0">
                  <a:schemeClr val="accent1"/>
                </a:gs>
                <a:gs pos="100000">
                  <a:schemeClr val="accent1">
                    <a:gamma/>
                    <a:shade val="46275"/>
                    <a:invGamma/>
                  </a:schemeClr>
                </a:gs>
              </a:gsLst>
              <a:lin ang="5400000" scaled="1"/>
            </a:gradFill>
            <a:ln w="9525">
              <a:solidFill>
                <a:schemeClr val="tx1"/>
              </a:solidFill>
              <a:miter lim="800000"/>
              <a:headEnd/>
              <a:tailEnd/>
            </a:ln>
            <a:effectLst/>
          </p:spPr>
          <p:txBody>
            <a:bodyPr wrap="none" anchor="ctr"/>
            <a:lstStyle/>
            <a:p>
              <a:pPr>
                <a:defRPr/>
              </a:pPr>
              <a:endParaRPr lang="en-US">
                <a:latin typeface="Arial" charset="0"/>
              </a:endParaRPr>
            </a:p>
          </p:txBody>
        </p:sp>
        <p:sp>
          <p:nvSpPr>
            <p:cNvPr id="191" name="AutoShape 16"/>
            <p:cNvSpPr>
              <a:spLocks noChangeArrowheads="1"/>
            </p:cNvSpPr>
            <p:nvPr/>
          </p:nvSpPr>
          <p:spPr bwMode="auto">
            <a:xfrm>
              <a:off x="2452" y="1358"/>
              <a:ext cx="20" cy="261"/>
            </a:xfrm>
            <a:prstGeom prst="can">
              <a:avLst>
                <a:gd name="adj" fmla="val 42292"/>
              </a:avLst>
            </a:prstGeom>
            <a:gradFill rotWithShape="1">
              <a:gsLst>
                <a:gs pos="0">
                  <a:schemeClr val="accent1"/>
                </a:gs>
                <a:gs pos="100000">
                  <a:schemeClr val="accent1">
                    <a:gamma/>
                    <a:shade val="46275"/>
                    <a:invGamma/>
                  </a:schemeClr>
                </a:gs>
              </a:gsLst>
              <a:lin ang="5400000" scaled="1"/>
            </a:gradFill>
            <a:ln w="9525">
              <a:solidFill>
                <a:schemeClr val="tx1"/>
              </a:solidFill>
              <a:round/>
              <a:headEnd/>
              <a:tailEnd/>
            </a:ln>
            <a:effectLst/>
          </p:spPr>
          <p:txBody>
            <a:bodyPr wrap="none" anchor="ctr"/>
            <a:lstStyle/>
            <a:p>
              <a:pPr>
                <a:defRPr/>
              </a:pPr>
              <a:endParaRPr lang="en-US">
                <a:latin typeface="Arial" charset="0"/>
              </a:endParaRPr>
            </a:p>
          </p:txBody>
        </p:sp>
        <p:sp>
          <p:nvSpPr>
            <p:cNvPr id="192" name="AutoShape 17"/>
            <p:cNvSpPr>
              <a:spLocks noChangeArrowheads="1"/>
            </p:cNvSpPr>
            <p:nvPr/>
          </p:nvSpPr>
          <p:spPr bwMode="auto">
            <a:xfrm rot="5400000" flipH="1">
              <a:off x="2641" y="1140"/>
              <a:ext cx="27" cy="355"/>
            </a:xfrm>
            <a:prstGeom prst="can">
              <a:avLst>
                <a:gd name="adj" fmla="val 34757"/>
              </a:avLst>
            </a:prstGeom>
            <a:gradFill rotWithShape="1">
              <a:gsLst>
                <a:gs pos="0">
                  <a:schemeClr val="accent1"/>
                </a:gs>
                <a:gs pos="100000">
                  <a:schemeClr val="accent1">
                    <a:gamma/>
                    <a:shade val="46275"/>
                    <a:invGamma/>
                  </a:schemeClr>
                </a:gs>
              </a:gsLst>
              <a:lin ang="5400000" scaled="1"/>
            </a:gradFill>
            <a:ln w="9525">
              <a:solidFill>
                <a:schemeClr val="tx1"/>
              </a:solidFill>
              <a:round/>
              <a:headEnd/>
              <a:tailEnd/>
            </a:ln>
            <a:effectLst/>
          </p:spPr>
          <p:txBody>
            <a:bodyPr wrap="none" anchor="ctr"/>
            <a:lstStyle/>
            <a:p>
              <a:pPr>
                <a:defRPr/>
              </a:pPr>
              <a:endParaRPr lang="en-US">
                <a:latin typeface="Arial" charset="0"/>
              </a:endParaRPr>
            </a:p>
          </p:txBody>
        </p:sp>
        <p:sp>
          <p:nvSpPr>
            <p:cNvPr id="193" name="AutoShape 18"/>
            <p:cNvSpPr>
              <a:spLocks noChangeArrowheads="1"/>
            </p:cNvSpPr>
            <p:nvPr/>
          </p:nvSpPr>
          <p:spPr bwMode="auto">
            <a:xfrm>
              <a:off x="2833" y="1730"/>
              <a:ext cx="47" cy="179"/>
            </a:xfrm>
            <a:prstGeom prst="cube">
              <a:avLst>
                <a:gd name="adj" fmla="val 25000"/>
              </a:avLst>
            </a:prstGeom>
            <a:gradFill rotWithShape="1">
              <a:gsLst>
                <a:gs pos="0">
                  <a:schemeClr val="accent1"/>
                </a:gs>
                <a:gs pos="100000">
                  <a:schemeClr val="accent1">
                    <a:gamma/>
                    <a:shade val="46275"/>
                    <a:invGamma/>
                  </a:schemeClr>
                </a:gs>
              </a:gsLst>
              <a:lin ang="5400000" scaled="1"/>
            </a:gradFill>
            <a:ln w="9525">
              <a:solidFill>
                <a:schemeClr val="tx1"/>
              </a:solidFill>
              <a:miter lim="800000"/>
              <a:headEnd/>
              <a:tailEnd/>
            </a:ln>
            <a:effectLst/>
          </p:spPr>
          <p:txBody>
            <a:bodyPr wrap="none" anchor="ctr"/>
            <a:lstStyle/>
            <a:p>
              <a:pPr>
                <a:defRPr/>
              </a:pPr>
              <a:endParaRPr lang="en-US">
                <a:latin typeface="Arial" charset="0"/>
              </a:endParaRPr>
            </a:p>
          </p:txBody>
        </p:sp>
        <p:sp>
          <p:nvSpPr>
            <p:cNvPr id="194" name="AutoShape 19"/>
            <p:cNvSpPr>
              <a:spLocks noChangeArrowheads="1"/>
            </p:cNvSpPr>
            <p:nvPr/>
          </p:nvSpPr>
          <p:spPr bwMode="auto">
            <a:xfrm>
              <a:off x="2725" y="1682"/>
              <a:ext cx="298" cy="115"/>
            </a:xfrm>
            <a:prstGeom prst="cube">
              <a:avLst>
                <a:gd name="adj" fmla="val 89676"/>
              </a:avLst>
            </a:prstGeom>
            <a:gradFill rotWithShape="1">
              <a:gsLst>
                <a:gs pos="0">
                  <a:schemeClr val="accent1"/>
                </a:gs>
                <a:gs pos="100000">
                  <a:schemeClr val="accent1">
                    <a:gamma/>
                    <a:shade val="46275"/>
                    <a:invGamma/>
                  </a:schemeClr>
                </a:gs>
              </a:gsLst>
              <a:lin ang="5400000" scaled="1"/>
            </a:gradFill>
            <a:ln w="9525">
              <a:solidFill>
                <a:schemeClr val="tx1"/>
              </a:solidFill>
              <a:miter lim="800000"/>
              <a:headEnd/>
              <a:tailEnd/>
            </a:ln>
            <a:effectLst/>
          </p:spPr>
          <p:txBody>
            <a:bodyPr wrap="none" anchor="ctr"/>
            <a:lstStyle/>
            <a:p>
              <a:pPr>
                <a:defRPr/>
              </a:pPr>
              <a:endParaRPr lang="en-US">
                <a:latin typeface="Arial" charset="0"/>
              </a:endParaRPr>
            </a:p>
          </p:txBody>
        </p:sp>
        <p:grpSp>
          <p:nvGrpSpPr>
            <p:cNvPr id="195" name="Group 20"/>
            <p:cNvGrpSpPr>
              <a:grpSpLocks/>
            </p:cNvGrpSpPr>
            <p:nvPr/>
          </p:nvGrpSpPr>
          <p:grpSpPr bwMode="auto">
            <a:xfrm>
              <a:off x="3335" y="1657"/>
              <a:ext cx="335" cy="341"/>
              <a:chOff x="3560" y="1056"/>
              <a:chExt cx="480" cy="481"/>
            </a:xfrm>
          </p:grpSpPr>
          <p:sp>
            <p:nvSpPr>
              <p:cNvPr id="208" name="Rectangle 21"/>
              <p:cNvSpPr>
                <a:spLocks noChangeArrowheads="1"/>
              </p:cNvSpPr>
              <p:nvPr/>
            </p:nvSpPr>
            <p:spPr bwMode="auto">
              <a:xfrm>
                <a:off x="3560" y="1104"/>
                <a:ext cx="480" cy="432"/>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09" name="Rectangle 22"/>
              <p:cNvSpPr>
                <a:spLocks noChangeArrowheads="1"/>
              </p:cNvSpPr>
              <p:nvPr/>
            </p:nvSpPr>
            <p:spPr bwMode="auto">
              <a:xfrm>
                <a:off x="3616" y="1128"/>
                <a:ext cx="368" cy="384"/>
              </a:xfrm>
              <a:prstGeom prst="rect">
                <a:avLst/>
              </a:prstGeom>
              <a:solidFill>
                <a:schemeClr val="bg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10" name="Arc 23"/>
              <p:cNvSpPr>
                <a:spLocks/>
              </p:cNvSpPr>
              <p:nvPr/>
            </p:nvSpPr>
            <p:spPr bwMode="auto">
              <a:xfrm rot="-2565255">
                <a:off x="3586" y="1152"/>
                <a:ext cx="413" cy="385"/>
              </a:xfrm>
              <a:custGeom>
                <a:avLst/>
                <a:gdLst>
                  <a:gd name="T0" fmla="*/ 160 w 20000"/>
                  <a:gd name="T1" fmla="*/ 0 h 20166"/>
                  <a:gd name="T2" fmla="*/ 413 w 20000"/>
                  <a:gd name="T3" fmla="*/ 229 h 20166"/>
                  <a:gd name="T4" fmla="*/ 0 w 20000"/>
                  <a:gd name="T5" fmla="*/ 385 h 20166"/>
                  <a:gd name="T6" fmla="*/ 0 60000 65536"/>
                  <a:gd name="T7" fmla="*/ 0 60000 65536"/>
                  <a:gd name="T8" fmla="*/ 0 60000 65536"/>
                  <a:gd name="T9" fmla="*/ 0 w 20000"/>
                  <a:gd name="T10" fmla="*/ 0 h 20166"/>
                  <a:gd name="T11" fmla="*/ 20000 w 20000"/>
                  <a:gd name="T12" fmla="*/ 20166 h 20166"/>
                </a:gdLst>
                <a:ahLst/>
                <a:cxnLst>
                  <a:cxn ang="T6">
                    <a:pos x="T0" y="T1"/>
                  </a:cxn>
                  <a:cxn ang="T7">
                    <a:pos x="T2" y="T3"/>
                  </a:cxn>
                  <a:cxn ang="T8">
                    <a:pos x="T4" y="T5"/>
                  </a:cxn>
                </a:cxnLst>
                <a:rect l="T9" t="T10" r="T11" b="T12"/>
                <a:pathLst>
                  <a:path w="20000" h="20166" fill="none" extrusionOk="0">
                    <a:moveTo>
                      <a:pt x="7739" y="-1"/>
                    </a:moveTo>
                    <a:cubicBezTo>
                      <a:pt x="13309" y="2137"/>
                      <a:pt x="17746" y="6483"/>
                      <a:pt x="20000" y="12007"/>
                    </a:cubicBezTo>
                  </a:path>
                  <a:path w="20000" h="20166" stroke="0" extrusionOk="0">
                    <a:moveTo>
                      <a:pt x="7739" y="-1"/>
                    </a:moveTo>
                    <a:cubicBezTo>
                      <a:pt x="13309" y="2137"/>
                      <a:pt x="17746" y="6483"/>
                      <a:pt x="20000" y="12007"/>
                    </a:cubicBezTo>
                    <a:lnTo>
                      <a:pt x="0" y="20166"/>
                    </a:lnTo>
                    <a:close/>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vi-VN"/>
              </a:p>
            </p:txBody>
          </p:sp>
          <p:sp>
            <p:nvSpPr>
              <p:cNvPr id="211" name="Oval 24"/>
              <p:cNvSpPr>
                <a:spLocks noChangeArrowheads="1"/>
              </p:cNvSpPr>
              <p:nvPr/>
            </p:nvSpPr>
            <p:spPr bwMode="auto">
              <a:xfrm>
                <a:off x="3769" y="1478"/>
                <a:ext cx="48" cy="48"/>
              </a:xfrm>
              <a:prstGeom prst="ellipse">
                <a:avLst/>
              </a:prstGeom>
              <a:solidFill>
                <a:schemeClr val="accent1"/>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12" name="Line 25"/>
              <p:cNvSpPr>
                <a:spLocks noChangeShapeType="1"/>
              </p:cNvSpPr>
              <p:nvPr/>
            </p:nvSpPr>
            <p:spPr bwMode="auto">
              <a:xfrm flipV="1">
                <a:off x="3792" y="1152"/>
                <a:ext cx="0" cy="4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13" name="Line 26"/>
              <p:cNvSpPr>
                <a:spLocks noChangeShapeType="1"/>
              </p:cNvSpPr>
              <p:nvPr/>
            </p:nvSpPr>
            <p:spPr bwMode="auto">
              <a:xfrm flipV="1">
                <a:off x="3858" y="1158"/>
                <a:ext cx="6" cy="4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14" name="Line 27"/>
              <p:cNvSpPr>
                <a:spLocks noChangeShapeType="1"/>
              </p:cNvSpPr>
              <p:nvPr/>
            </p:nvSpPr>
            <p:spPr bwMode="auto">
              <a:xfrm flipV="1">
                <a:off x="3924" y="1173"/>
                <a:ext cx="21" cy="4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15" name="Line 28"/>
              <p:cNvSpPr>
                <a:spLocks noChangeShapeType="1"/>
              </p:cNvSpPr>
              <p:nvPr/>
            </p:nvSpPr>
            <p:spPr bwMode="auto">
              <a:xfrm flipH="1" flipV="1">
                <a:off x="3714" y="1161"/>
                <a:ext cx="12" cy="4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16" name="Line 29"/>
              <p:cNvSpPr>
                <a:spLocks noChangeShapeType="1"/>
              </p:cNvSpPr>
              <p:nvPr/>
            </p:nvSpPr>
            <p:spPr bwMode="auto">
              <a:xfrm flipH="1" flipV="1">
                <a:off x="3651" y="1182"/>
                <a:ext cx="18" cy="3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17" name="Text Box 30"/>
              <p:cNvSpPr txBox="1">
                <a:spLocks noChangeArrowheads="1"/>
              </p:cNvSpPr>
              <p:nvPr/>
            </p:nvSpPr>
            <p:spPr bwMode="auto">
              <a:xfrm>
                <a:off x="3650" y="1165"/>
                <a:ext cx="293" cy="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a:t>A</a:t>
                </a:r>
              </a:p>
            </p:txBody>
          </p:sp>
          <p:sp>
            <p:nvSpPr>
              <p:cNvPr id="218" name="Rectangle 31"/>
              <p:cNvSpPr>
                <a:spLocks noChangeArrowheads="1"/>
              </p:cNvSpPr>
              <p:nvPr/>
            </p:nvSpPr>
            <p:spPr bwMode="auto">
              <a:xfrm>
                <a:off x="3600" y="1056"/>
                <a:ext cx="48" cy="48"/>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19" name="Rectangle 32"/>
              <p:cNvSpPr>
                <a:spLocks noChangeArrowheads="1"/>
              </p:cNvSpPr>
              <p:nvPr/>
            </p:nvSpPr>
            <p:spPr bwMode="auto">
              <a:xfrm>
                <a:off x="3944" y="1056"/>
                <a:ext cx="48" cy="48"/>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grpSp>
        <p:grpSp>
          <p:nvGrpSpPr>
            <p:cNvPr id="196" name="Group 33"/>
            <p:cNvGrpSpPr>
              <a:grpSpLocks/>
            </p:cNvGrpSpPr>
            <p:nvPr/>
          </p:nvGrpSpPr>
          <p:grpSpPr bwMode="auto">
            <a:xfrm>
              <a:off x="3693" y="2275"/>
              <a:ext cx="239" cy="98"/>
              <a:chOff x="2521" y="1248"/>
              <a:chExt cx="239" cy="98"/>
            </a:xfrm>
          </p:grpSpPr>
          <p:sp>
            <p:nvSpPr>
              <p:cNvPr id="205" name="AutoShape 34"/>
              <p:cNvSpPr>
                <a:spLocks noChangeArrowheads="1"/>
              </p:cNvSpPr>
              <p:nvPr/>
            </p:nvSpPr>
            <p:spPr bwMode="auto">
              <a:xfrm>
                <a:off x="2521" y="1299"/>
                <a:ext cx="239" cy="47"/>
              </a:xfrm>
              <a:prstGeom prst="cube">
                <a:avLst>
                  <a:gd name="adj" fmla="val 25000"/>
                </a:avLst>
              </a:prstGeom>
              <a:gradFill rotWithShape="1">
                <a:gsLst>
                  <a:gs pos="0">
                    <a:schemeClr val="accent1"/>
                  </a:gs>
                  <a:gs pos="100000">
                    <a:schemeClr val="accent1">
                      <a:gamma/>
                      <a:shade val="46275"/>
                      <a:invGamma/>
                    </a:schemeClr>
                  </a:gs>
                </a:gsLst>
                <a:lin ang="2700000" scaled="1"/>
              </a:gradFill>
              <a:ln w="9525">
                <a:solidFill>
                  <a:schemeClr val="tx1"/>
                </a:solidFill>
                <a:miter lim="800000"/>
                <a:headEnd/>
                <a:tailEnd/>
              </a:ln>
              <a:effectLst/>
            </p:spPr>
            <p:txBody>
              <a:bodyPr wrap="none" anchor="ctr"/>
              <a:lstStyle/>
              <a:p>
                <a:pPr>
                  <a:defRPr/>
                </a:pPr>
                <a:endParaRPr lang="en-US">
                  <a:latin typeface="Arial" charset="0"/>
                </a:endParaRPr>
              </a:p>
            </p:txBody>
          </p:sp>
          <p:sp>
            <p:nvSpPr>
              <p:cNvPr id="206" name="AutoShape 35"/>
              <p:cNvSpPr>
                <a:spLocks noChangeArrowheads="1"/>
              </p:cNvSpPr>
              <p:nvPr/>
            </p:nvSpPr>
            <p:spPr bwMode="auto">
              <a:xfrm>
                <a:off x="2545" y="1248"/>
                <a:ext cx="48" cy="57"/>
              </a:xfrm>
              <a:prstGeom prst="can">
                <a:avLst>
                  <a:gd name="adj" fmla="val 29688"/>
                </a:avLst>
              </a:prstGeom>
              <a:gradFill rotWithShape="1">
                <a:gsLst>
                  <a:gs pos="0">
                    <a:schemeClr val="accent1"/>
                  </a:gs>
                  <a:gs pos="100000">
                    <a:schemeClr val="accent1">
                      <a:gamma/>
                      <a:shade val="46275"/>
                      <a:invGamma/>
                    </a:schemeClr>
                  </a:gs>
                </a:gsLst>
                <a:lin ang="2700000" scaled="1"/>
              </a:gradFill>
              <a:ln w="9525">
                <a:solidFill>
                  <a:schemeClr val="tx1"/>
                </a:solidFill>
                <a:round/>
                <a:headEnd/>
                <a:tailEnd/>
              </a:ln>
              <a:effectLst/>
            </p:spPr>
            <p:txBody>
              <a:bodyPr wrap="none" anchor="ctr"/>
              <a:lstStyle/>
              <a:p>
                <a:pPr>
                  <a:defRPr/>
                </a:pPr>
                <a:endParaRPr lang="en-US">
                  <a:latin typeface="Arial" charset="0"/>
                </a:endParaRPr>
              </a:p>
            </p:txBody>
          </p:sp>
          <p:sp>
            <p:nvSpPr>
              <p:cNvPr id="207" name="AutoShape 36"/>
              <p:cNvSpPr>
                <a:spLocks noChangeArrowheads="1"/>
              </p:cNvSpPr>
              <p:nvPr/>
            </p:nvSpPr>
            <p:spPr bwMode="auto">
              <a:xfrm>
                <a:off x="2690" y="1248"/>
                <a:ext cx="48" cy="57"/>
              </a:xfrm>
              <a:prstGeom prst="can">
                <a:avLst>
                  <a:gd name="adj" fmla="val 29688"/>
                </a:avLst>
              </a:prstGeom>
              <a:gradFill rotWithShape="1">
                <a:gsLst>
                  <a:gs pos="0">
                    <a:schemeClr val="accent1"/>
                  </a:gs>
                  <a:gs pos="100000">
                    <a:schemeClr val="accent1">
                      <a:gamma/>
                      <a:shade val="46275"/>
                      <a:invGamma/>
                    </a:schemeClr>
                  </a:gs>
                </a:gsLst>
                <a:lin ang="2700000" scaled="1"/>
              </a:gradFill>
              <a:ln w="9525">
                <a:solidFill>
                  <a:schemeClr val="tx1"/>
                </a:solidFill>
                <a:round/>
                <a:headEnd/>
                <a:tailEnd/>
              </a:ln>
              <a:effectLst/>
            </p:spPr>
            <p:txBody>
              <a:bodyPr wrap="none" anchor="ctr"/>
              <a:lstStyle/>
              <a:p>
                <a:pPr>
                  <a:defRPr/>
                </a:pPr>
                <a:endParaRPr lang="en-US">
                  <a:latin typeface="Arial" charset="0"/>
                </a:endParaRPr>
              </a:p>
            </p:txBody>
          </p:sp>
        </p:grpSp>
        <p:sp>
          <p:nvSpPr>
            <p:cNvPr id="197" name="Freeform 37"/>
            <p:cNvSpPr>
              <a:spLocks/>
            </p:cNvSpPr>
            <p:nvPr/>
          </p:nvSpPr>
          <p:spPr bwMode="auto">
            <a:xfrm>
              <a:off x="3618" y="1625"/>
              <a:ext cx="468" cy="680"/>
            </a:xfrm>
            <a:custGeom>
              <a:avLst/>
              <a:gdLst>
                <a:gd name="T0" fmla="*/ 289 w 468"/>
                <a:gd name="T1" fmla="*/ 701 h 701"/>
                <a:gd name="T2" fmla="*/ 464 w 468"/>
                <a:gd name="T3" fmla="*/ 578 h 701"/>
                <a:gd name="T4" fmla="*/ 316 w 468"/>
                <a:gd name="T5" fmla="*/ 350 h 701"/>
                <a:gd name="T6" fmla="*/ 324 w 468"/>
                <a:gd name="T7" fmla="*/ 106 h 701"/>
                <a:gd name="T8" fmla="*/ 140 w 468"/>
                <a:gd name="T9" fmla="*/ 10 h 701"/>
                <a:gd name="T10" fmla="*/ 0 w 468"/>
                <a:gd name="T11" fmla="*/ 46 h 701"/>
                <a:gd name="T12" fmla="*/ 0 60000 65536"/>
                <a:gd name="T13" fmla="*/ 0 60000 65536"/>
                <a:gd name="T14" fmla="*/ 0 60000 65536"/>
                <a:gd name="T15" fmla="*/ 0 60000 65536"/>
                <a:gd name="T16" fmla="*/ 0 60000 65536"/>
                <a:gd name="T17" fmla="*/ 0 60000 65536"/>
                <a:gd name="T18" fmla="*/ 0 w 468"/>
                <a:gd name="T19" fmla="*/ 0 h 701"/>
                <a:gd name="T20" fmla="*/ 468 w 468"/>
                <a:gd name="T21" fmla="*/ 701 h 701"/>
              </a:gdLst>
              <a:ahLst/>
              <a:cxnLst>
                <a:cxn ang="T12">
                  <a:pos x="T0" y="T1"/>
                </a:cxn>
                <a:cxn ang="T13">
                  <a:pos x="T2" y="T3"/>
                </a:cxn>
                <a:cxn ang="T14">
                  <a:pos x="T4" y="T5"/>
                </a:cxn>
                <a:cxn ang="T15">
                  <a:pos x="T6" y="T7"/>
                </a:cxn>
                <a:cxn ang="T16">
                  <a:pos x="T8" y="T9"/>
                </a:cxn>
                <a:cxn ang="T17">
                  <a:pos x="T10" y="T11"/>
                </a:cxn>
              </a:cxnLst>
              <a:rect l="T18" t="T19" r="T20" b="T21"/>
              <a:pathLst>
                <a:path w="468" h="701">
                  <a:moveTo>
                    <a:pt x="289" y="701"/>
                  </a:moveTo>
                  <a:cubicBezTo>
                    <a:pt x="374" y="668"/>
                    <a:pt x="460" y="636"/>
                    <a:pt x="464" y="578"/>
                  </a:cubicBezTo>
                  <a:cubicBezTo>
                    <a:pt x="468" y="520"/>
                    <a:pt x="339" y="429"/>
                    <a:pt x="316" y="350"/>
                  </a:cubicBezTo>
                  <a:cubicBezTo>
                    <a:pt x="293" y="271"/>
                    <a:pt x="353" y="163"/>
                    <a:pt x="324" y="106"/>
                  </a:cubicBezTo>
                  <a:cubicBezTo>
                    <a:pt x="295" y="49"/>
                    <a:pt x="194" y="20"/>
                    <a:pt x="140" y="10"/>
                  </a:cubicBezTo>
                  <a:cubicBezTo>
                    <a:pt x="86" y="0"/>
                    <a:pt x="43" y="23"/>
                    <a:pt x="0" y="46"/>
                  </a:cubicBezTo>
                </a:path>
              </a:pathLst>
            </a:custGeom>
            <a:noFill/>
            <a:ln w="25400">
              <a:solidFill>
                <a:srgbClr val="FF9900"/>
              </a:solidFill>
              <a:round/>
              <a:headEnd type="diamond" w="med" len="med"/>
              <a:tailEnd type="oval" w="sm" len="sm"/>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98" name="Freeform 38"/>
            <p:cNvSpPr>
              <a:spLocks/>
            </p:cNvSpPr>
            <p:nvPr/>
          </p:nvSpPr>
          <p:spPr bwMode="auto">
            <a:xfrm>
              <a:off x="2402" y="893"/>
              <a:ext cx="701" cy="1267"/>
            </a:xfrm>
            <a:custGeom>
              <a:avLst/>
              <a:gdLst>
                <a:gd name="T0" fmla="*/ 574 w 701"/>
                <a:gd name="T1" fmla="*/ 359 h 1267"/>
                <a:gd name="T2" fmla="*/ 669 w 701"/>
                <a:gd name="T3" fmla="*/ 215 h 1267"/>
                <a:gd name="T4" fmla="*/ 382 w 701"/>
                <a:gd name="T5" fmla="*/ 72 h 1267"/>
                <a:gd name="T6" fmla="*/ 191 w 701"/>
                <a:gd name="T7" fmla="*/ 646 h 1267"/>
                <a:gd name="T8" fmla="*/ 239 w 701"/>
                <a:gd name="T9" fmla="*/ 1171 h 1267"/>
                <a:gd name="T10" fmla="*/ 96 w 701"/>
                <a:gd name="T11" fmla="*/ 1219 h 1267"/>
                <a:gd name="T12" fmla="*/ 0 w 701"/>
                <a:gd name="T13" fmla="*/ 1267 h 1267"/>
                <a:gd name="T14" fmla="*/ 0 60000 65536"/>
                <a:gd name="T15" fmla="*/ 0 60000 65536"/>
                <a:gd name="T16" fmla="*/ 0 60000 65536"/>
                <a:gd name="T17" fmla="*/ 0 60000 65536"/>
                <a:gd name="T18" fmla="*/ 0 60000 65536"/>
                <a:gd name="T19" fmla="*/ 0 60000 65536"/>
                <a:gd name="T20" fmla="*/ 0 60000 65536"/>
                <a:gd name="T21" fmla="*/ 0 w 701"/>
                <a:gd name="T22" fmla="*/ 0 h 1267"/>
                <a:gd name="T23" fmla="*/ 701 w 701"/>
                <a:gd name="T24" fmla="*/ 1267 h 12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1" h="1267">
                  <a:moveTo>
                    <a:pt x="574" y="359"/>
                  </a:moveTo>
                  <a:cubicBezTo>
                    <a:pt x="637" y="311"/>
                    <a:pt x="701" y="263"/>
                    <a:pt x="669" y="215"/>
                  </a:cubicBezTo>
                  <a:cubicBezTo>
                    <a:pt x="637" y="167"/>
                    <a:pt x="462" y="0"/>
                    <a:pt x="382" y="72"/>
                  </a:cubicBezTo>
                  <a:cubicBezTo>
                    <a:pt x="302" y="144"/>
                    <a:pt x="215" y="463"/>
                    <a:pt x="191" y="646"/>
                  </a:cubicBezTo>
                  <a:cubicBezTo>
                    <a:pt x="167" y="829"/>
                    <a:pt x="255" y="1076"/>
                    <a:pt x="239" y="1171"/>
                  </a:cubicBezTo>
                  <a:cubicBezTo>
                    <a:pt x="223" y="1266"/>
                    <a:pt x="136" y="1203"/>
                    <a:pt x="96" y="1219"/>
                  </a:cubicBezTo>
                  <a:cubicBezTo>
                    <a:pt x="56" y="1235"/>
                    <a:pt x="28" y="1251"/>
                    <a:pt x="0" y="1267"/>
                  </a:cubicBezTo>
                </a:path>
              </a:pathLst>
            </a:custGeom>
            <a:noFill/>
            <a:ln w="25400">
              <a:solidFill>
                <a:srgbClr val="FF9900"/>
              </a:solidFill>
              <a:round/>
              <a:headEnd type="oval" w="sm" len="sm"/>
              <a:tailEnd type="oval" w="sm" len="sm"/>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199" name="Freeform 39"/>
            <p:cNvSpPr>
              <a:spLocks/>
            </p:cNvSpPr>
            <p:nvPr/>
          </p:nvSpPr>
          <p:spPr bwMode="auto">
            <a:xfrm>
              <a:off x="3023" y="2195"/>
              <a:ext cx="707" cy="744"/>
            </a:xfrm>
            <a:custGeom>
              <a:avLst/>
              <a:gdLst>
                <a:gd name="T0" fmla="*/ 0 w 707"/>
                <a:gd name="T1" fmla="*/ 682 h 744"/>
                <a:gd name="T2" fmla="*/ 212 w 707"/>
                <a:gd name="T3" fmla="*/ 743 h 744"/>
                <a:gd name="T4" fmla="*/ 351 w 707"/>
                <a:gd name="T5" fmla="*/ 690 h 744"/>
                <a:gd name="T6" fmla="*/ 433 w 707"/>
                <a:gd name="T7" fmla="*/ 551 h 744"/>
                <a:gd name="T8" fmla="*/ 390 w 707"/>
                <a:gd name="T9" fmla="*/ 306 h 744"/>
                <a:gd name="T10" fmla="*/ 476 w 707"/>
                <a:gd name="T11" fmla="*/ 32 h 744"/>
                <a:gd name="T12" fmla="*/ 707 w 707"/>
                <a:gd name="T13" fmla="*/ 114 h 744"/>
                <a:gd name="T14" fmla="*/ 0 60000 65536"/>
                <a:gd name="T15" fmla="*/ 0 60000 65536"/>
                <a:gd name="T16" fmla="*/ 0 60000 65536"/>
                <a:gd name="T17" fmla="*/ 0 60000 65536"/>
                <a:gd name="T18" fmla="*/ 0 60000 65536"/>
                <a:gd name="T19" fmla="*/ 0 60000 65536"/>
                <a:gd name="T20" fmla="*/ 0 60000 65536"/>
                <a:gd name="T21" fmla="*/ 0 w 707"/>
                <a:gd name="T22" fmla="*/ 0 h 744"/>
                <a:gd name="T23" fmla="*/ 707 w 707"/>
                <a:gd name="T24" fmla="*/ 744 h 74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07" h="744">
                  <a:moveTo>
                    <a:pt x="0" y="682"/>
                  </a:moveTo>
                  <a:cubicBezTo>
                    <a:pt x="77" y="712"/>
                    <a:pt x="154" y="742"/>
                    <a:pt x="212" y="743"/>
                  </a:cubicBezTo>
                  <a:cubicBezTo>
                    <a:pt x="270" y="744"/>
                    <a:pt x="314" y="722"/>
                    <a:pt x="351" y="690"/>
                  </a:cubicBezTo>
                  <a:cubicBezTo>
                    <a:pt x="388" y="658"/>
                    <a:pt x="427" y="615"/>
                    <a:pt x="433" y="551"/>
                  </a:cubicBezTo>
                  <a:cubicBezTo>
                    <a:pt x="439" y="487"/>
                    <a:pt x="383" y="393"/>
                    <a:pt x="390" y="306"/>
                  </a:cubicBezTo>
                  <a:cubicBezTo>
                    <a:pt x="397" y="219"/>
                    <a:pt x="423" y="64"/>
                    <a:pt x="476" y="32"/>
                  </a:cubicBezTo>
                  <a:cubicBezTo>
                    <a:pt x="529" y="0"/>
                    <a:pt x="667" y="101"/>
                    <a:pt x="707" y="114"/>
                  </a:cubicBezTo>
                </a:path>
              </a:pathLst>
            </a:custGeom>
            <a:noFill/>
            <a:ln w="25400">
              <a:solidFill>
                <a:srgbClr val="FF9900"/>
              </a:solidFill>
              <a:round/>
              <a:headEnd type="oval" w="sm" len="sm"/>
              <a:tailEnd type="oval" w="sm" len="sm"/>
            </a:ln>
            <a:extLst>
              <a:ext uri="{909E8E84-426E-40DD-AFC4-6F175D3DCCD1}">
                <a14:hiddenFill xmlns:a14="http://schemas.microsoft.com/office/drawing/2010/main">
                  <a:solidFill>
                    <a:srgbClr val="FFFFFF"/>
                  </a:solidFill>
                </a14:hiddenFill>
              </a:ext>
            </a:extLst>
          </p:spPr>
          <p:txBody>
            <a:bodyPr/>
            <a:lstStyle/>
            <a:p>
              <a:endParaRPr lang="vi-VN"/>
            </a:p>
          </p:txBody>
        </p:sp>
        <p:sp>
          <p:nvSpPr>
            <p:cNvPr id="200" name="Freeform 40"/>
            <p:cNvSpPr>
              <a:spLocks/>
            </p:cNvSpPr>
            <p:nvPr/>
          </p:nvSpPr>
          <p:spPr bwMode="auto">
            <a:xfrm>
              <a:off x="2976" y="1395"/>
              <a:ext cx="398" cy="427"/>
            </a:xfrm>
            <a:custGeom>
              <a:avLst/>
              <a:gdLst>
                <a:gd name="T0" fmla="*/ 0 w 398"/>
                <a:gd name="T1" fmla="*/ 0 h 427"/>
                <a:gd name="T2" fmla="*/ 67 w 398"/>
                <a:gd name="T3" fmla="*/ 59 h 427"/>
                <a:gd name="T4" fmla="*/ 115 w 398"/>
                <a:gd name="T5" fmla="*/ 251 h 427"/>
                <a:gd name="T6" fmla="*/ 168 w 398"/>
                <a:gd name="T7" fmla="*/ 386 h 427"/>
                <a:gd name="T8" fmla="*/ 245 w 398"/>
                <a:gd name="T9" fmla="*/ 405 h 427"/>
                <a:gd name="T10" fmla="*/ 307 w 398"/>
                <a:gd name="T11" fmla="*/ 251 h 427"/>
                <a:gd name="T12" fmla="*/ 398 w 398"/>
                <a:gd name="T13" fmla="*/ 275 h 427"/>
                <a:gd name="T14" fmla="*/ 0 60000 65536"/>
                <a:gd name="T15" fmla="*/ 0 60000 65536"/>
                <a:gd name="T16" fmla="*/ 0 60000 65536"/>
                <a:gd name="T17" fmla="*/ 0 60000 65536"/>
                <a:gd name="T18" fmla="*/ 0 60000 65536"/>
                <a:gd name="T19" fmla="*/ 0 60000 65536"/>
                <a:gd name="T20" fmla="*/ 0 60000 65536"/>
                <a:gd name="T21" fmla="*/ 0 w 398"/>
                <a:gd name="T22" fmla="*/ 0 h 427"/>
                <a:gd name="T23" fmla="*/ 398 w 398"/>
                <a:gd name="T24" fmla="*/ 427 h 4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98" h="427">
                  <a:moveTo>
                    <a:pt x="0" y="0"/>
                  </a:moveTo>
                  <a:cubicBezTo>
                    <a:pt x="24" y="8"/>
                    <a:pt x="48" y="17"/>
                    <a:pt x="67" y="59"/>
                  </a:cubicBezTo>
                  <a:cubicBezTo>
                    <a:pt x="86" y="101"/>
                    <a:pt x="98" y="197"/>
                    <a:pt x="115" y="251"/>
                  </a:cubicBezTo>
                  <a:cubicBezTo>
                    <a:pt x="132" y="305"/>
                    <a:pt x="146" y="360"/>
                    <a:pt x="168" y="386"/>
                  </a:cubicBezTo>
                  <a:cubicBezTo>
                    <a:pt x="190" y="412"/>
                    <a:pt x="222" y="427"/>
                    <a:pt x="245" y="405"/>
                  </a:cubicBezTo>
                  <a:cubicBezTo>
                    <a:pt x="268" y="383"/>
                    <a:pt x="282" y="273"/>
                    <a:pt x="307" y="251"/>
                  </a:cubicBezTo>
                  <a:cubicBezTo>
                    <a:pt x="332" y="229"/>
                    <a:pt x="365" y="252"/>
                    <a:pt x="398" y="275"/>
                  </a:cubicBezTo>
                </a:path>
              </a:pathLst>
            </a:custGeom>
            <a:noFill/>
            <a:ln w="25400">
              <a:solidFill>
                <a:srgbClr val="FF9900"/>
              </a:solidFill>
              <a:round/>
              <a:headEnd type="oval" w="sm" len="sm"/>
              <a:tailEnd type="oval" w="sm" len="sm"/>
            </a:ln>
            <a:extLst>
              <a:ext uri="{909E8E84-426E-40DD-AFC4-6F175D3DCCD1}">
                <a14:hiddenFill xmlns:a14="http://schemas.microsoft.com/office/drawing/2010/main">
                  <a:solidFill>
                    <a:srgbClr val="FFFFFF"/>
                  </a:solidFill>
                </a14:hiddenFill>
              </a:ext>
            </a:extLst>
          </p:spPr>
          <p:txBody>
            <a:bodyPr/>
            <a:lstStyle/>
            <a:p>
              <a:endParaRPr lang="vi-VN"/>
            </a:p>
          </p:txBody>
        </p:sp>
        <p:grpSp>
          <p:nvGrpSpPr>
            <p:cNvPr id="201" name="Group 41"/>
            <p:cNvGrpSpPr>
              <a:grpSpLocks/>
            </p:cNvGrpSpPr>
            <p:nvPr/>
          </p:nvGrpSpPr>
          <p:grpSpPr bwMode="auto">
            <a:xfrm>
              <a:off x="1942" y="2208"/>
              <a:ext cx="530" cy="289"/>
              <a:chOff x="1776" y="1584"/>
              <a:chExt cx="1224" cy="619"/>
            </a:xfrm>
          </p:grpSpPr>
          <p:sp>
            <p:nvSpPr>
              <p:cNvPr id="203" name="AutoShape 42"/>
              <p:cNvSpPr>
                <a:spLocks noChangeArrowheads="1"/>
              </p:cNvSpPr>
              <p:nvPr/>
            </p:nvSpPr>
            <p:spPr bwMode="auto">
              <a:xfrm rot="14259959">
                <a:off x="2131" y="1229"/>
                <a:ext cx="514" cy="1224"/>
              </a:xfrm>
              <a:prstGeom prst="can">
                <a:avLst>
                  <a:gd name="adj" fmla="val 59649"/>
                </a:avLst>
              </a:prstGeom>
              <a:gradFill rotWithShape="0">
                <a:gsLst>
                  <a:gs pos="0">
                    <a:schemeClr val="accent1"/>
                  </a:gs>
                  <a:gs pos="50000">
                    <a:schemeClr val="accent1">
                      <a:gamma/>
                      <a:shade val="46275"/>
                      <a:invGamma/>
                    </a:schemeClr>
                  </a:gs>
                  <a:gs pos="100000">
                    <a:schemeClr val="accent1"/>
                  </a:gs>
                </a:gsLst>
                <a:lin ang="2700000" scaled="1"/>
              </a:gradFill>
              <a:ln w="9525">
                <a:solidFill>
                  <a:schemeClr val="tx1"/>
                </a:solidFill>
                <a:round/>
                <a:headEnd/>
                <a:tailEnd/>
              </a:ln>
              <a:effectLst/>
            </p:spPr>
            <p:txBody>
              <a:bodyPr vert="eaVert" wrap="none" anchor="ctr"/>
              <a:lstStyle/>
              <a:p>
                <a:pPr>
                  <a:defRPr/>
                </a:pPr>
                <a:r>
                  <a:rPr lang="en-US" b="1">
                    <a:solidFill>
                      <a:schemeClr val="folHlink"/>
                    </a:solidFill>
                    <a:latin typeface="Arial" charset="0"/>
                  </a:rPr>
                  <a:t>Pin</a:t>
                </a:r>
              </a:p>
            </p:txBody>
          </p:sp>
          <p:sp>
            <p:nvSpPr>
              <p:cNvPr id="204" name="AutoShape 43"/>
              <p:cNvSpPr>
                <a:spLocks noChangeArrowheads="1"/>
              </p:cNvSpPr>
              <p:nvPr/>
            </p:nvSpPr>
            <p:spPr bwMode="auto">
              <a:xfrm rot="-7477751">
                <a:off x="1868" y="2050"/>
                <a:ext cx="193" cy="113"/>
              </a:xfrm>
              <a:prstGeom prst="can">
                <a:avLst>
                  <a:gd name="adj" fmla="val 25000"/>
                </a:avLst>
              </a:prstGeom>
              <a:gradFill rotWithShape="1">
                <a:gsLst>
                  <a:gs pos="0">
                    <a:schemeClr val="accent1"/>
                  </a:gs>
                  <a:gs pos="100000">
                    <a:schemeClr val="accent1">
                      <a:gamma/>
                      <a:shade val="46275"/>
                      <a:invGamma/>
                    </a:schemeClr>
                  </a:gs>
                </a:gsLst>
                <a:lin ang="2700000" scaled="1"/>
              </a:gradFill>
              <a:ln w="9525">
                <a:solidFill>
                  <a:schemeClr val="tx1"/>
                </a:solidFill>
                <a:round/>
                <a:headEnd/>
                <a:tailEnd/>
              </a:ln>
              <a:effectLst/>
            </p:spPr>
            <p:txBody>
              <a:bodyPr wrap="none" anchor="ctr"/>
              <a:lstStyle/>
              <a:p>
                <a:pPr>
                  <a:defRPr/>
                </a:pPr>
                <a:endParaRPr lang="en-US">
                  <a:latin typeface="Arial" charset="0"/>
                </a:endParaRPr>
              </a:p>
            </p:txBody>
          </p:sp>
        </p:grpSp>
        <p:sp>
          <p:nvSpPr>
            <p:cNvPr id="202" name="Freeform 44"/>
            <p:cNvSpPr>
              <a:spLocks/>
            </p:cNvSpPr>
            <p:nvPr/>
          </p:nvSpPr>
          <p:spPr bwMode="auto">
            <a:xfrm>
              <a:off x="1900" y="2447"/>
              <a:ext cx="884" cy="582"/>
            </a:xfrm>
            <a:custGeom>
              <a:avLst/>
              <a:gdLst>
                <a:gd name="T0" fmla="*/ 119 w 884"/>
                <a:gd name="T1" fmla="*/ 0 h 582"/>
                <a:gd name="T2" fmla="*/ 24 w 884"/>
                <a:gd name="T3" fmla="*/ 48 h 582"/>
                <a:gd name="T4" fmla="*/ 72 w 884"/>
                <a:gd name="T5" fmla="*/ 143 h 582"/>
                <a:gd name="T6" fmla="*/ 24 w 884"/>
                <a:gd name="T7" fmla="*/ 239 h 582"/>
                <a:gd name="T8" fmla="*/ 24 w 884"/>
                <a:gd name="T9" fmla="*/ 382 h 582"/>
                <a:gd name="T10" fmla="*/ 167 w 884"/>
                <a:gd name="T11" fmla="*/ 574 h 582"/>
                <a:gd name="T12" fmla="*/ 645 w 884"/>
                <a:gd name="T13" fmla="*/ 430 h 582"/>
                <a:gd name="T14" fmla="*/ 789 w 884"/>
                <a:gd name="T15" fmla="*/ 430 h 582"/>
                <a:gd name="T16" fmla="*/ 884 w 884"/>
                <a:gd name="T17" fmla="*/ 430 h 5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84"/>
                <a:gd name="T28" fmla="*/ 0 h 582"/>
                <a:gd name="T29" fmla="*/ 884 w 884"/>
                <a:gd name="T30" fmla="*/ 582 h 58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84" h="582">
                  <a:moveTo>
                    <a:pt x="119" y="0"/>
                  </a:moveTo>
                  <a:cubicBezTo>
                    <a:pt x="75" y="12"/>
                    <a:pt x="32" y="24"/>
                    <a:pt x="24" y="48"/>
                  </a:cubicBezTo>
                  <a:cubicBezTo>
                    <a:pt x="16" y="72"/>
                    <a:pt x="72" y="111"/>
                    <a:pt x="72" y="143"/>
                  </a:cubicBezTo>
                  <a:cubicBezTo>
                    <a:pt x="72" y="175"/>
                    <a:pt x="32" y="199"/>
                    <a:pt x="24" y="239"/>
                  </a:cubicBezTo>
                  <a:cubicBezTo>
                    <a:pt x="16" y="279"/>
                    <a:pt x="0" y="326"/>
                    <a:pt x="24" y="382"/>
                  </a:cubicBezTo>
                  <a:cubicBezTo>
                    <a:pt x="48" y="438"/>
                    <a:pt x="64" y="566"/>
                    <a:pt x="167" y="574"/>
                  </a:cubicBezTo>
                  <a:cubicBezTo>
                    <a:pt x="270" y="582"/>
                    <a:pt x="541" y="454"/>
                    <a:pt x="645" y="430"/>
                  </a:cubicBezTo>
                  <a:cubicBezTo>
                    <a:pt x="749" y="406"/>
                    <a:pt x="749" y="430"/>
                    <a:pt x="789" y="430"/>
                  </a:cubicBezTo>
                  <a:cubicBezTo>
                    <a:pt x="829" y="430"/>
                    <a:pt x="856" y="430"/>
                    <a:pt x="884" y="430"/>
                  </a:cubicBezTo>
                </a:path>
              </a:pathLst>
            </a:custGeom>
            <a:noFill/>
            <a:ln w="25400">
              <a:solidFill>
                <a:srgbClr val="FF9900"/>
              </a:solidFill>
              <a:round/>
              <a:headEnd type="oval" w="sm" len="sm"/>
              <a:tailEnd type="oval" w="sm" len="sm"/>
            </a:ln>
            <a:extLst>
              <a:ext uri="{909E8E84-426E-40DD-AFC4-6F175D3DCCD1}">
                <a14:hiddenFill xmlns:a14="http://schemas.microsoft.com/office/drawing/2010/main">
                  <a:solidFill>
                    <a:srgbClr val="FFFFFF"/>
                  </a:solidFill>
                </a14:hiddenFill>
              </a:ext>
            </a:extLst>
          </p:spPr>
          <p:txBody>
            <a:bodyPr/>
            <a:lstStyle/>
            <a:p>
              <a:endParaRPr lang="vi-VN"/>
            </a:p>
          </p:txBody>
        </p:sp>
      </p:grpSp>
      <p:sp>
        <p:nvSpPr>
          <p:cNvPr id="220" name="AutoShape 45"/>
          <p:cNvSpPr>
            <a:spLocks noChangeArrowheads="1"/>
          </p:cNvSpPr>
          <p:nvPr/>
        </p:nvSpPr>
        <p:spPr bwMode="auto">
          <a:xfrm>
            <a:off x="8052809" y="1339688"/>
            <a:ext cx="65087" cy="187325"/>
          </a:xfrm>
          <a:prstGeom prst="cube">
            <a:avLst>
              <a:gd name="adj" fmla="val 25000"/>
            </a:avLst>
          </a:prstGeom>
          <a:gradFill rotWithShape="1">
            <a:gsLst>
              <a:gs pos="0">
                <a:schemeClr val="accent1"/>
              </a:gs>
              <a:gs pos="100000">
                <a:schemeClr val="accent1">
                  <a:gamma/>
                  <a:shade val="46275"/>
                  <a:invGamma/>
                </a:schemeClr>
              </a:gs>
            </a:gsLst>
            <a:lin ang="5400000" scaled="1"/>
          </a:gradFill>
          <a:ln w="9525">
            <a:solidFill>
              <a:schemeClr val="tx1"/>
            </a:solidFill>
            <a:miter lim="800000"/>
            <a:headEnd/>
            <a:tailEnd/>
          </a:ln>
          <a:effectLst/>
        </p:spPr>
        <p:txBody>
          <a:bodyPr wrap="none" anchor="ctr"/>
          <a:lstStyle/>
          <a:p>
            <a:pPr>
              <a:defRPr/>
            </a:pPr>
            <a:endParaRPr lang="en-US">
              <a:latin typeface="Arial" charset="0"/>
            </a:endParaRPr>
          </a:p>
        </p:txBody>
      </p:sp>
      <p:sp>
        <p:nvSpPr>
          <p:cNvPr id="221" name="AutoShape 46"/>
          <p:cNvSpPr>
            <a:spLocks noChangeArrowheads="1"/>
          </p:cNvSpPr>
          <p:nvPr/>
        </p:nvSpPr>
        <p:spPr bwMode="auto">
          <a:xfrm>
            <a:off x="8552871" y="1539713"/>
            <a:ext cx="303213" cy="103187"/>
          </a:xfrm>
          <a:prstGeom prst="can">
            <a:avLst>
              <a:gd name="adj" fmla="val 50000"/>
            </a:avLst>
          </a:prstGeom>
          <a:gradFill rotWithShape="1">
            <a:gsLst>
              <a:gs pos="0">
                <a:schemeClr val="accent1">
                  <a:gamma/>
                  <a:shade val="46275"/>
                  <a:invGamma/>
                </a:schemeClr>
              </a:gs>
              <a:gs pos="100000">
                <a:schemeClr val="accent1"/>
              </a:gs>
            </a:gsLst>
            <a:lin ang="0" scaled="1"/>
          </a:gradFill>
          <a:ln w="9525">
            <a:solidFill>
              <a:schemeClr val="tx1"/>
            </a:solidFill>
            <a:round/>
            <a:headEnd/>
            <a:tailEnd/>
          </a:ln>
          <a:effectLst/>
        </p:spPr>
        <p:txBody>
          <a:bodyPr wrap="none" anchor="ctr"/>
          <a:lstStyle/>
          <a:p>
            <a:pPr>
              <a:defRPr/>
            </a:pPr>
            <a:endParaRPr lang="en-US">
              <a:latin typeface="Arial" charset="0"/>
            </a:endParaRPr>
          </a:p>
        </p:txBody>
      </p:sp>
      <p:sp>
        <p:nvSpPr>
          <p:cNvPr id="222" name="AutoShape 47" descr="Dark horizontal"/>
          <p:cNvSpPr>
            <a:spLocks noChangeArrowheads="1"/>
          </p:cNvSpPr>
          <p:nvPr/>
        </p:nvSpPr>
        <p:spPr bwMode="auto">
          <a:xfrm>
            <a:off x="8590971" y="1296824"/>
            <a:ext cx="227013" cy="268288"/>
          </a:xfrm>
          <a:prstGeom prst="can">
            <a:avLst>
              <a:gd name="adj" fmla="val 14685"/>
            </a:avLst>
          </a:prstGeom>
          <a:pattFill prst="dkHorz">
            <a:fgClr>
              <a:srgbClr val="FF9900"/>
            </a:fgClr>
            <a:bgClr>
              <a:schemeClr val="bg2"/>
            </a:bgClr>
          </a:patt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23" name="AutoShape 48"/>
          <p:cNvSpPr>
            <a:spLocks noChangeArrowheads="1"/>
          </p:cNvSpPr>
          <p:nvPr/>
        </p:nvSpPr>
        <p:spPr bwMode="auto">
          <a:xfrm>
            <a:off x="8552871" y="1263487"/>
            <a:ext cx="303213" cy="82550"/>
          </a:xfrm>
          <a:prstGeom prst="can">
            <a:avLst>
              <a:gd name="adj" fmla="val 50000"/>
            </a:avLst>
          </a:prstGeom>
          <a:gradFill rotWithShape="1">
            <a:gsLst>
              <a:gs pos="0">
                <a:schemeClr val="accent1">
                  <a:gamma/>
                  <a:shade val="46275"/>
                  <a:invGamma/>
                </a:schemeClr>
              </a:gs>
              <a:gs pos="100000">
                <a:schemeClr val="accent1"/>
              </a:gs>
            </a:gsLst>
            <a:lin ang="0" scaled="1"/>
          </a:gradFill>
          <a:ln w="9525">
            <a:solidFill>
              <a:schemeClr val="tx1"/>
            </a:solidFill>
            <a:round/>
            <a:headEnd/>
            <a:tailEnd/>
          </a:ln>
          <a:effectLst/>
        </p:spPr>
        <p:txBody>
          <a:bodyPr wrap="none" anchor="ctr"/>
          <a:lstStyle/>
          <a:p>
            <a:pPr>
              <a:defRPr/>
            </a:pPr>
            <a:endParaRPr lang="en-US">
              <a:latin typeface="Arial" charset="0"/>
            </a:endParaRPr>
          </a:p>
        </p:txBody>
      </p:sp>
      <p:sp>
        <p:nvSpPr>
          <p:cNvPr id="224" name="AutoShape 49"/>
          <p:cNvSpPr>
            <a:spLocks noChangeArrowheads="1"/>
          </p:cNvSpPr>
          <p:nvPr/>
        </p:nvSpPr>
        <p:spPr bwMode="auto">
          <a:xfrm>
            <a:off x="8832271" y="1274599"/>
            <a:ext cx="80963" cy="357188"/>
          </a:xfrm>
          <a:prstGeom prst="cube">
            <a:avLst>
              <a:gd name="adj" fmla="val 25000"/>
            </a:avLst>
          </a:prstGeom>
          <a:gradFill rotWithShape="1">
            <a:gsLst>
              <a:gs pos="0">
                <a:schemeClr val="accent1"/>
              </a:gs>
              <a:gs pos="100000">
                <a:schemeClr val="accent1">
                  <a:gamma/>
                  <a:shade val="46275"/>
                  <a:invGamma/>
                </a:schemeClr>
              </a:gs>
            </a:gsLst>
            <a:lin ang="5400000" scaled="1"/>
          </a:gradFill>
          <a:ln w="9525">
            <a:solidFill>
              <a:schemeClr val="tx1"/>
            </a:solidFill>
            <a:miter lim="800000"/>
            <a:headEnd/>
            <a:tailEnd/>
          </a:ln>
          <a:effectLst/>
        </p:spPr>
        <p:txBody>
          <a:bodyPr wrap="none" anchor="ctr"/>
          <a:lstStyle/>
          <a:p>
            <a:pPr>
              <a:defRPr/>
            </a:pPr>
            <a:endParaRPr lang="en-US">
              <a:latin typeface="Arial" charset="0"/>
            </a:endParaRPr>
          </a:p>
        </p:txBody>
      </p:sp>
      <p:sp>
        <p:nvSpPr>
          <p:cNvPr id="225" name="Line 50"/>
          <p:cNvSpPr>
            <a:spLocks noChangeShapeType="1"/>
          </p:cNvSpPr>
          <p:nvPr/>
        </p:nvSpPr>
        <p:spPr bwMode="auto">
          <a:xfrm flipV="1">
            <a:off x="10095920" y="2795425"/>
            <a:ext cx="179388" cy="168275"/>
          </a:xfrm>
          <a:prstGeom prst="line">
            <a:avLst/>
          </a:prstGeom>
          <a:noFill/>
          <a:ln w="38100">
            <a:solidFill>
              <a:schemeClr val="tx1"/>
            </a:solidFill>
            <a:round/>
            <a:headEnd type="diamond" w="sm" len="sm"/>
            <a:tailEnd type="diamond" w="sm" len="sm"/>
          </a:ln>
          <a:extLst>
            <a:ext uri="{909E8E84-426E-40DD-AFC4-6F175D3DCCD1}">
              <a14:hiddenFill xmlns:a14="http://schemas.microsoft.com/office/drawing/2010/main">
                <a:noFill/>
              </a14:hiddenFill>
            </a:ext>
          </a:extLst>
        </p:spPr>
        <p:txBody>
          <a:bodyPr/>
          <a:lstStyle/>
          <a:p>
            <a:endParaRPr lang="vi-VN"/>
          </a:p>
        </p:txBody>
      </p:sp>
      <p:sp>
        <p:nvSpPr>
          <p:cNvPr id="226" name="Line 51"/>
          <p:cNvSpPr>
            <a:spLocks noChangeShapeType="1"/>
          </p:cNvSpPr>
          <p:nvPr/>
        </p:nvSpPr>
        <p:spPr bwMode="auto">
          <a:xfrm flipV="1">
            <a:off x="10124495" y="2958938"/>
            <a:ext cx="222250" cy="3175"/>
          </a:xfrm>
          <a:prstGeom prst="line">
            <a:avLst/>
          </a:prstGeom>
          <a:noFill/>
          <a:ln w="38100">
            <a:solidFill>
              <a:schemeClr val="tx1"/>
            </a:solidFill>
            <a:round/>
            <a:headEnd type="diamond" w="sm" len="sm"/>
            <a:tailEnd type="diamond" w="sm" len="sm"/>
          </a:ln>
          <a:extLst>
            <a:ext uri="{909E8E84-426E-40DD-AFC4-6F175D3DCCD1}">
              <a14:hiddenFill xmlns:a14="http://schemas.microsoft.com/office/drawing/2010/main">
                <a:noFill/>
              </a14:hiddenFill>
            </a:ext>
          </a:extLst>
        </p:spPr>
        <p:txBody>
          <a:bodyPr/>
          <a:lstStyle/>
          <a:p>
            <a:endParaRPr lang="vi-VN"/>
          </a:p>
        </p:txBody>
      </p:sp>
      <p:sp>
        <p:nvSpPr>
          <p:cNvPr id="227" name="AutoShape 52"/>
          <p:cNvSpPr>
            <a:spLocks noChangeArrowheads="1"/>
          </p:cNvSpPr>
          <p:nvPr/>
        </p:nvSpPr>
        <p:spPr bwMode="auto">
          <a:xfrm>
            <a:off x="8625895" y="1192050"/>
            <a:ext cx="160338" cy="93663"/>
          </a:xfrm>
          <a:prstGeom prst="can">
            <a:avLst>
              <a:gd name="adj" fmla="val 25000"/>
            </a:avLst>
          </a:prstGeom>
          <a:gradFill rotWithShape="1">
            <a:gsLst>
              <a:gs pos="0">
                <a:schemeClr val="bg2"/>
              </a:gs>
              <a:gs pos="50000">
                <a:schemeClr val="bg2">
                  <a:gamma/>
                  <a:shade val="46275"/>
                  <a:invGamma/>
                </a:schemeClr>
              </a:gs>
              <a:gs pos="100000">
                <a:schemeClr val="bg2"/>
              </a:gs>
            </a:gsLst>
            <a:lin ang="0" scaled="1"/>
          </a:gradFill>
          <a:ln w="9525">
            <a:solidFill>
              <a:schemeClr val="tx1"/>
            </a:solidFill>
            <a:round/>
            <a:headEnd/>
            <a:tailEnd/>
          </a:ln>
          <a:effectLst/>
        </p:spPr>
        <p:txBody>
          <a:bodyPr wrap="none" anchor="ctr"/>
          <a:lstStyle/>
          <a:p>
            <a:pPr>
              <a:defRPr/>
            </a:pPr>
            <a:endParaRPr lang="en-US">
              <a:latin typeface="Arial" charset="0"/>
            </a:endParaRPr>
          </a:p>
        </p:txBody>
      </p:sp>
      <p:sp>
        <p:nvSpPr>
          <p:cNvPr id="228" name="AutoShape 53"/>
          <p:cNvSpPr>
            <a:spLocks noChangeArrowheads="1"/>
          </p:cNvSpPr>
          <p:nvPr/>
        </p:nvSpPr>
        <p:spPr bwMode="auto">
          <a:xfrm>
            <a:off x="9894526" y="741200"/>
            <a:ext cx="160338" cy="93663"/>
          </a:xfrm>
          <a:prstGeom prst="can">
            <a:avLst>
              <a:gd name="adj" fmla="val 25000"/>
            </a:avLst>
          </a:prstGeom>
          <a:gradFill rotWithShape="1">
            <a:gsLst>
              <a:gs pos="0">
                <a:srgbClr val="CCFFFF"/>
              </a:gs>
              <a:gs pos="50000">
                <a:srgbClr val="5E7676"/>
              </a:gs>
              <a:gs pos="100000">
                <a:srgbClr val="CCFFFF"/>
              </a:gs>
            </a:gsLst>
            <a:lin ang="0" scaled="1"/>
          </a:gra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29" name="Line 54"/>
          <p:cNvSpPr>
            <a:spLocks noChangeShapeType="1"/>
          </p:cNvSpPr>
          <p:nvPr/>
        </p:nvSpPr>
        <p:spPr bwMode="auto">
          <a:xfrm flipH="1" flipV="1">
            <a:off x="9532359" y="2181062"/>
            <a:ext cx="193675"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230" name="Line 55"/>
          <p:cNvSpPr>
            <a:spLocks noChangeShapeType="1"/>
          </p:cNvSpPr>
          <p:nvPr/>
        </p:nvSpPr>
        <p:spPr bwMode="auto">
          <a:xfrm flipV="1">
            <a:off x="9726033" y="2147724"/>
            <a:ext cx="106362" cy="33813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vi-VN"/>
          </a:p>
        </p:txBody>
      </p:sp>
      <p:sp>
        <p:nvSpPr>
          <p:cNvPr id="231" name="AutoShape 56"/>
          <p:cNvSpPr>
            <a:spLocks noChangeArrowheads="1"/>
          </p:cNvSpPr>
          <p:nvPr/>
        </p:nvSpPr>
        <p:spPr bwMode="auto">
          <a:xfrm>
            <a:off x="10416596" y="2781137"/>
            <a:ext cx="244475" cy="273050"/>
          </a:xfrm>
          <a:prstGeom prst="irregularSeal1">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32" name="Line 57"/>
          <p:cNvSpPr>
            <a:spLocks noChangeShapeType="1"/>
          </p:cNvSpPr>
          <p:nvPr/>
        </p:nvSpPr>
        <p:spPr bwMode="auto">
          <a:xfrm flipH="1">
            <a:off x="8798933" y="2065175"/>
            <a:ext cx="69850" cy="49213"/>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33" name="Line 58"/>
          <p:cNvSpPr>
            <a:spLocks noChangeShapeType="1"/>
          </p:cNvSpPr>
          <p:nvPr/>
        </p:nvSpPr>
        <p:spPr bwMode="auto">
          <a:xfrm>
            <a:off x="8746545" y="2058825"/>
            <a:ext cx="76200" cy="74613"/>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34" name="Line 59"/>
          <p:cNvSpPr>
            <a:spLocks noChangeShapeType="1"/>
          </p:cNvSpPr>
          <p:nvPr/>
        </p:nvSpPr>
        <p:spPr bwMode="auto">
          <a:xfrm flipH="1">
            <a:off x="8798933" y="2033425"/>
            <a:ext cx="19050" cy="100013"/>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35" name="Line 60"/>
          <p:cNvSpPr>
            <a:spLocks noChangeShapeType="1"/>
          </p:cNvSpPr>
          <p:nvPr/>
        </p:nvSpPr>
        <p:spPr bwMode="auto">
          <a:xfrm flipH="1">
            <a:off x="8827508" y="2038187"/>
            <a:ext cx="69850" cy="49212"/>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36" name="Line 61"/>
          <p:cNvSpPr>
            <a:spLocks noChangeShapeType="1"/>
          </p:cNvSpPr>
          <p:nvPr/>
        </p:nvSpPr>
        <p:spPr bwMode="auto">
          <a:xfrm>
            <a:off x="8654470" y="2014375"/>
            <a:ext cx="76200" cy="74613"/>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37" name="Line 62"/>
          <p:cNvSpPr>
            <a:spLocks noChangeShapeType="1"/>
          </p:cNvSpPr>
          <p:nvPr/>
        </p:nvSpPr>
        <p:spPr bwMode="auto">
          <a:xfrm flipH="1">
            <a:off x="8706858" y="1988975"/>
            <a:ext cx="19050" cy="100013"/>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38" name="Line 63"/>
          <p:cNvSpPr>
            <a:spLocks noChangeShapeType="1"/>
          </p:cNvSpPr>
          <p:nvPr/>
        </p:nvSpPr>
        <p:spPr bwMode="auto">
          <a:xfrm>
            <a:off x="8663995" y="2139787"/>
            <a:ext cx="76200" cy="74612"/>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39" name="Line 64"/>
          <p:cNvSpPr>
            <a:spLocks noChangeShapeType="1"/>
          </p:cNvSpPr>
          <p:nvPr/>
        </p:nvSpPr>
        <p:spPr bwMode="auto">
          <a:xfrm flipH="1">
            <a:off x="8759245" y="2111212"/>
            <a:ext cx="19050" cy="100012"/>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40" name="Line 65"/>
          <p:cNvSpPr>
            <a:spLocks noChangeShapeType="1"/>
          </p:cNvSpPr>
          <p:nvPr/>
        </p:nvSpPr>
        <p:spPr bwMode="auto">
          <a:xfrm flipH="1">
            <a:off x="8790995" y="2136612"/>
            <a:ext cx="69850" cy="49212"/>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41" name="Line 66"/>
          <p:cNvSpPr>
            <a:spLocks noChangeShapeType="1"/>
          </p:cNvSpPr>
          <p:nvPr/>
        </p:nvSpPr>
        <p:spPr bwMode="auto">
          <a:xfrm>
            <a:off x="8738608" y="2130262"/>
            <a:ext cx="76200" cy="74612"/>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42" name="Line 67"/>
          <p:cNvSpPr>
            <a:spLocks noChangeShapeType="1"/>
          </p:cNvSpPr>
          <p:nvPr/>
        </p:nvSpPr>
        <p:spPr bwMode="auto">
          <a:xfrm flipH="1">
            <a:off x="8790995" y="2104862"/>
            <a:ext cx="19050" cy="100012"/>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43" name="Line 68"/>
          <p:cNvSpPr>
            <a:spLocks noChangeShapeType="1"/>
          </p:cNvSpPr>
          <p:nvPr/>
        </p:nvSpPr>
        <p:spPr bwMode="auto">
          <a:xfrm flipH="1">
            <a:off x="8663995" y="2125500"/>
            <a:ext cx="19050" cy="100013"/>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44" name="Line 69"/>
          <p:cNvSpPr>
            <a:spLocks noChangeShapeType="1"/>
          </p:cNvSpPr>
          <p:nvPr/>
        </p:nvSpPr>
        <p:spPr bwMode="auto">
          <a:xfrm flipH="1">
            <a:off x="8819570" y="2109625"/>
            <a:ext cx="69850" cy="49213"/>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45" name="Line 70"/>
          <p:cNvSpPr>
            <a:spLocks noChangeShapeType="1"/>
          </p:cNvSpPr>
          <p:nvPr/>
        </p:nvSpPr>
        <p:spPr bwMode="auto">
          <a:xfrm>
            <a:off x="8748133" y="2066762"/>
            <a:ext cx="76200" cy="74612"/>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46" name="Line 71"/>
          <p:cNvSpPr>
            <a:spLocks noChangeShapeType="1"/>
          </p:cNvSpPr>
          <p:nvPr/>
        </p:nvSpPr>
        <p:spPr bwMode="auto">
          <a:xfrm flipH="1">
            <a:off x="8800520" y="2041362"/>
            <a:ext cx="19050" cy="100012"/>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47" name="Line 72"/>
          <p:cNvSpPr>
            <a:spLocks noChangeShapeType="1"/>
          </p:cNvSpPr>
          <p:nvPr/>
        </p:nvSpPr>
        <p:spPr bwMode="auto">
          <a:xfrm flipH="1">
            <a:off x="8616370" y="2114387"/>
            <a:ext cx="69850" cy="49212"/>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48" name="Line 73"/>
          <p:cNvSpPr>
            <a:spLocks noChangeShapeType="1"/>
          </p:cNvSpPr>
          <p:nvPr/>
        </p:nvSpPr>
        <p:spPr bwMode="auto">
          <a:xfrm flipH="1">
            <a:off x="8752895" y="2033425"/>
            <a:ext cx="69850" cy="49213"/>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49" name="Line 74"/>
          <p:cNvSpPr>
            <a:spLocks noChangeShapeType="1"/>
          </p:cNvSpPr>
          <p:nvPr/>
        </p:nvSpPr>
        <p:spPr bwMode="auto">
          <a:xfrm flipH="1">
            <a:off x="8625895" y="2050887"/>
            <a:ext cx="69850" cy="49212"/>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50" name="Line 75"/>
          <p:cNvSpPr>
            <a:spLocks noChangeShapeType="1"/>
          </p:cNvSpPr>
          <p:nvPr/>
        </p:nvSpPr>
        <p:spPr bwMode="auto">
          <a:xfrm flipH="1">
            <a:off x="8729083" y="1995325"/>
            <a:ext cx="50800" cy="66675"/>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51" name="AutoShape 76"/>
          <p:cNvSpPr>
            <a:spLocks noChangeArrowheads="1"/>
          </p:cNvSpPr>
          <p:nvPr/>
        </p:nvSpPr>
        <p:spPr bwMode="auto">
          <a:xfrm rot="19829505">
            <a:off x="9071984" y="1517488"/>
            <a:ext cx="485775" cy="293687"/>
          </a:xfrm>
          <a:prstGeom prst="leftArrow">
            <a:avLst>
              <a:gd name="adj1" fmla="val 50000"/>
              <a:gd name="adj2" fmla="val 41351"/>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252" name="Text Box 77"/>
          <p:cNvSpPr txBox="1">
            <a:spLocks noChangeArrowheads="1"/>
          </p:cNvSpPr>
          <p:nvPr/>
        </p:nvSpPr>
        <p:spPr bwMode="auto">
          <a:xfrm>
            <a:off x="10184820" y="874549"/>
            <a:ext cx="1085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sz="1400" dirty="0"/>
              <a:t>Lõi thép</a:t>
            </a:r>
          </a:p>
        </p:txBody>
      </p:sp>
      <p:sp>
        <p:nvSpPr>
          <p:cNvPr id="253" name="Line 78"/>
          <p:cNvSpPr>
            <a:spLocks noChangeShapeType="1"/>
          </p:cNvSpPr>
          <p:nvPr/>
        </p:nvSpPr>
        <p:spPr bwMode="auto">
          <a:xfrm flipH="1" flipV="1">
            <a:off x="9803820" y="1026949"/>
            <a:ext cx="438150" cy="0"/>
          </a:xfrm>
          <a:prstGeom prst="line">
            <a:avLst/>
          </a:prstGeom>
          <a:noFill/>
          <a:ln w="19050">
            <a:solidFill>
              <a:srgbClr val="FF0000"/>
            </a:solidFill>
            <a:round/>
            <a:headEnd/>
            <a:tailEnd type="triangle" w="lg" len="med"/>
          </a:ln>
          <a:extLst>
            <a:ext uri="{909E8E84-426E-40DD-AFC4-6F175D3DCCD1}">
              <a14:hiddenFill xmlns:a14="http://schemas.microsoft.com/office/drawing/2010/main">
                <a:noFill/>
              </a14:hiddenFill>
            </a:ext>
          </a:extLst>
        </p:spPr>
        <p:txBody>
          <a:bodyPr/>
          <a:lstStyle/>
          <a:p>
            <a:endParaRPr lang="vi-VN"/>
          </a:p>
        </p:txBody>
      </p:sp>
      <p:sp>
        <p:nvSpPr>
          <p:cNvPr id="254" name="Text Box 79"/>
          <p:cNvSpPr txBox="1">
            <a:spLocks noChangeArrowheads="1"/>
          </p:cNvSpPr>
          <p:nvPr/>
        </p:nvSpPr>
        <p:spPr bwMode="auto">
          <a:xfrm>
            <a:off x="7079670" y="1045999"/>
            <a:ext cx="9906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50000"/>
              </a:spcBef>
            </a:pPr>
            <a:r>
              <a:rPr lang="en-US" altLang="vi-VN" sz="1200"/>
              <a:t>Lõi sắt non</a:t>
            </a:r>
          </a:p>
        </p:txBody>
      </p:sp>
      <p:sp>
        <p:nvSpPr>
          <p:cNvPr id="255" name="Line 80"/>
          <p:cNvSpPr>
            <a:spLocks noChangeShapeType="1"/>
          </p:cNvSpPr>
          <p:nvPr/>
        </p:nvSpPr>
        <p:spPr bwMode="auto">
          <a:xfrm>
            <a:off x="7917870" y="1226974"/>
            <a:ext cx="647700" cy="0"/>
          </a:xfrm>
          <a:prstGeom prst="line">
            <a:avLst/>
          </a:prstGeom>
          <a:noFill/>
          <a:ln w="19050">
            <a:solidFill>
              <a:srgbClr val="FF0000"/>
            </a:solidFill>
            <a:round/>
            <a:headEnd/>
            <a:tailEnd type="triangle" w="lg" len="med"/>
          </a:ln>
          <a:extLst>
            <a:ext uri="{909E8E84-426E-40DD-AFC4-6F175D3DCCD1}">
              <a14:hiddenFill xmlns:a14="http://schemas.microsoft.com/office/drawing/2010/main">
                <a:noFill/>
              </a14:hiddenFill>
            </a:ext>
          </a:extLst>
        </p:spPr>
        <p:txBody>
          <a:bodyPr/>
          <a:lstStyle/>
          <a:p>
            <a:endParaRPr lang="vi-VN"/>
          </a:p>
        </p:txBody>
      </p:sp>
      <p:grpSp>
        <p:nvGrpSpPr>
          <p:cNvPr id="256" name="Group 81"/>
          <p:cNvGrpSpPr>
            <a:grpSpLocks/>
          </p:cNvGrpSpPr>
          <p:nvPr/>
        </p:nvGrpSpPr>
        <p:grpSpPr bwMode="auto">
          <a:xfrm>
            <a:off x="8594146" y="1949288"/>
            <a:ext cx="250825" cy="250825"/>
            <a:chOff x="2768" y="1700"/>
            <a:chExt cx="158" cy="158"/>
          </a:xfrm>
        </p:grpSpPr>
        <p:sp>
          <p:nvSpPr>
            <p:cNvPr id="257" name="Line 82"/>
            <p:cNvSpPr>
              <a:spLocks noChangeShapeType="1"/>
            </p:cNvSpPr>
            <p:nvPr/>
          </p:nvSpPr>
          <p:spPr bwMode="auto">
            <a:xfrm flipH="1">
              <a:off x="2774" y="1733"/>
              <a:ext cx="42" cy="3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58" name="Line 83"/>
            <p:cNvSpPr>
              <a:spLocks noChangeShapeType="1"/>
            </p:cNvSpPr>
            <p:nvPr/>
          </p:nvSpPr>
          <p:spPr bwMode="auto">
            <a:xfrm>
              <a:off x="2818" y="1780"/>
              <a:ext cx="18" cy="37"/>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59" name="Line 84"/>
            <p:cNvSpPr>
              <a:spLocks noChangeShapeType="1"/>
            </p:cNvSpPr>
            <p:nvPr/>
          </p:nvSpPr>
          <p:spPr bwMode="auto">
            <a:xfrm flipH="1">
              <a:off x="2849" y="1781"/>
              <a:ext cx="6" cy="4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60" name="Line 85"/>
            <p:cNvSpPr>
              <a:spLocks noChangeShapeType="1"/>
            </p:cNvSpPr>
            <p:nvPr/>
          </p:nvSpPr>
          <p:spPr bwMode="auto">
            <a:xfrm>
              <a:off x="2892" y="1789"/>
              <a:ext cx="24" cy="3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61" name="Line 86"/>
            <p:cNvSpPr>
              <a:spLocks noChangeShapeType="1"/>
            </p:cNvSpPr>
            <p:nvPr/>
          </p:nvSpPr>
          <p:spPr bwMode="auto">
            <a:xfrm>
              <a:off x="2858" y="1761"/>
              <a:ext cx="0" cy="3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62" name="Line 87"/>
            <p:cNvSpPr>
              <a:spLocks noChangeShapeType="1"/>
            </p:cNvSpPr>
            <p:nvPr/>
          </p:nvSpPr>
          <p:spPr bwMode="auto">
            <a:xfrm flipH="1">
              <a:off x="2812" y="1760"/>
              <a:ext cx="22" cy="44"/>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63" name="Line 88"/>
            <p:cNvSpPr>
              <a:spLocks noChangeShapeType="1"/>
            </p:cNvSpPr>
            <p:nvPr/>
          </p:nvSpPr>
          <p:spPr bwMode="auto">
            <a:xfrm flipH="1">
              <a:off x="2876" y="1741"/>
              <a:ext cx="50" cy="1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64" name="Line 89"/>
            <p:cNvSpPr>
              <a:spLocks noChangeShapeType="1"/>
            </p:cNvSpPr>
            <p:nvPr/>
          </p:nvSpPr>
          <p:spPr bwMode="auto">
            <a:xfrm flipH="1">
              <a:off x="2866" y="1784"/>
              <a:ext cx="16" cy="44"/>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65" name="Line 90"/>
            <p:cNvSpPr>
              <a:spLocks noChangeShapeType="1"/>
            </p:cNvSpPr>
            <p:nvPr/>
          </p:nvSpPr>
          <p:spPr bwMode="auto">
            <a:xfrm>
              <a:off x="2829" y="1810"/>
              <a:ext cx="19" cy="3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66" name="Line 91"/>
            <p:cNvSpPr>
              <a:spLocks noChangeShapeType="1"/>
            </p:cNvSpPr>
            <p:nvPr/>
          </p:nvSpPr>
          <p:spPr bwMode="auto">
            <a:xfrm>
              <a:off x="2810" y="1766"/>
              <a:ext cx="50" cy="2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67" name="Line 92"/>
            <p:cNvSpPr>
              <a:spLocks noChangeShapeType="1"/>
            </p:cNvSpPr>
            <p:nvPr/>
          </p:nvSpPr>
          <p:spPr bwMode="auto">
            <a:xfrm flipH="1">
              <a:off x="2806" y="1755"/>
              <a:ext cx="22" cy="32"/>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68" name="Line 93"/>
            <p:cNvSpPr>
              <a:spLocks noChangeShapeType="1"/>
            </p:cNvSpPr>
            <p:nvPr/>
          </p:nvSpPr>
          <p:spPr bwMode="auto">
            <a:xfrm>
              <a:off x="2883" y="1790"/>
              <a:ext cx="5" cy="3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69" name="Line 94"/>
            <p:cNvSpPr>
              <a:spLocks noChangeShapeType="1"/>
            </p:cNvSpPr>
            <p:nvPr/>
          </p:nvSpPr>
          <p:spPr bwMode="auto">
            <a:xfrm>
              <a:off x="2844" y="1771"/>
              <a:ext cx="32" cy="2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70" name="Line 95"/>
            <p:cNvSpPr>
              <a:spLocks noChangeShapeType="1"/>
            </p:cNvSpPr>
            <p:nvPr/>
          </p:nvSpPr>
          <p:spPr bwMode="auto">
            <a:xfrm flipH="1">
              <a:off x="2864" y="1779"/>
              <a:ext cx="44" cy="2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71" name="Line 96"/>
            <p:cNvSpPr>
              <a:spLocks noChangeShapeType="1"/>
            </p:cNvSpPr>
            <p:nvPr/>
          </p:nvSpPr>
          <p:spPr bwMode="auto">
            <a:xfrm>
              <a:off x="2834" y="1803"/>
              <a:ext cx="40" cy="34"/>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72" name="Line 97"/>
            <p:cNvSpPr>
              <a:spLocks noChangeShapeType="1"/>
            </p:cNvSpPr>
            <p:nvPr/>
          </p:nvSpPr>
          <p:spPr bwMode="auto">
            <a:xfrm flipH="1">
              <a:off x="2844" y="1775"/>
              <a:ext cx="32" cy="54"/>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73" name="Line 98"/>
            <p:cNvSpPr>
              <a:spLocks noChangeShapeType="1"/>
            </p:cNvSpPr>
            <p:nvPr/>
          </p:nvSpPr>
          <p:spPr bwMode="auto">
            <a:xfrm flipH="1">
              <a:off x="2768" y="1700"/>
              <a:ext cx="42" cy="3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74" name="Line 99"/>
            <p:cNvSpPr>
              <a:spLocks noChangeShapeType="1"/>
            </p:cNvSpPr>
            <p:nvPr/>
          </p:nvSpPr>
          <p:spPr bwMode="auto">
            <a:xfrm>
              <a:off x="2812" y="1747"/>
              <a:ext cx="18" cy="37"/>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75" name="Line 100"/>
            <p:cNvSpPr>
              <a:spLocks noChangeShapeType="1"/>
            </p:cNvSpPr>
            <p:nvPr/>
          </p:nvSpPr>
          <p:spPr bwMode="auto">
            <a:xfrm flipH="1">
              <a:off x="2864" y="1784"/>
              <a:ext cx="6" cy="4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76" name="Line 101"/>
            <p:cNvSpPr>
              <a:spLocks noChangeShapeType="1"/>
            </p:cNvSpPr>
            <p:nvPr/>
          </p:nvSpPr>
          <p:spPr bwMode="auto">
            <a:xfrm>
              <a:off x="2886" y="1756"/>
              <a:ext cx="24" cy="3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77" name="Line 102"/>
            <p:cNvSpPr>
              <a:spLocks noChangeShapeType="1"/>
            </p:cNvSpPr>
            <p:nvPr/>
          </p:nvSpPr>
          <p:spPr bwMode="auto">
            <a:xfrm>
              <a:off x="2852" y="1728"/>
              <a:ext cx="0" cy="3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78" name="Line 103"/>
            <p:cNvSpPr>
              <a:spLocks noChangeShapeType="1"/>
            </p:cNvSpPr>
            <p:nvPr/>
          </p:nvSpPr>
          <p:spPr bwMode="auto">
            <a:xfrm flipH="1">
              <a:off x="2824" y="1790"/>
              <a:ext cx="22" cy="44"/>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79" name="Line 104"/>
            <p:cNvSpPr>
              <a:spLocks noChangeShapeType="1"/>
            </p:cNvSpPr>
            <p:nvPr/>
          </p:nvSpPr>
          <p:spPr bwMode="auto">
            <a:xfrm flipH="1">
              <a:off x="2870" y="1708"/>
              <a:ext cx="50" cy="1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80" name="Line 105"/>
            <p:cNvSpPr>
              <a:spLocks noChangeShapeType="1"/>
            </p:cNvSpPr>
            <p:nvPr/>
          </p:nvSpPr>
          <p:spPr bwMode="auto">
            <a:xfrm flipH="1">
              <a:off x="2878" y="1814"/>
              <a:ext cx="16" cy="44"/>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81" name="Line 106"/>
            <p:cNvSpPr>
              <a:spLocks noChangeShapeType="1"/>
            </p:cNvSpPr>
            <p:nvPr/>
          </p:nvSpPr>
          <p:spPr bwMode="auto">
            <a:xfrm>
              <a:off x="2820" y="1777"/>
              <a:ext cx="22" cy="3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82" name="Line 107"/>
            <p:cNvSpPr>
              <a:spLocks noChangeShapeType="1"/>
            </p:cNvSpPr>
            <p:nvPr/>
          </p:nvSpPr>
          <p:spPr bwMode="auto">
            <a:xfrm>
              <a:off x="2822" y="1796"/>
              <a:ext cx="50" cy="2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83" name="Line 108"/>
            <p:cNvSpPr>
              <a:spLocks noChangeShapeType="1"/>
            </p:cNvSpPr>
            <p:nvPr/>
          </p:nvSpPr>
          <p:spPr bwMode="auto">
            <a:xfrm flipH="1">
              <a:off x="2806" y="1713"/>
              <a:ext cx="22" cy="32"/>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84" name="Line 109"/>
            <p:cNvSpPr>
              <a:spLocks noChangeShapeType="1"/>
            </p:cNvSpPr>
            <p:nvPr/>
          </p:nvSpPr>
          <p:spPr bwMode="auto">
            <a:xfrm flipH="1">
              <a:off x="2816" y="1783"/>
              <a:ext cx="32" cy="42"/>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85" name="Line 110"/>
            <p:cNvSpPr>
              <a:spLocks noChangeShapeType="1"/>
            </p:cNvSpPr>
            <p:nvPr/>
          </p:nvSpPr>
          <p:spPr bwMode="auto">
            <a:xfrm>
              <a:off x="2838" y="1706"/>
              <a:ext cx="20" cy="3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86" name="Line 111"/>
            <p:cNvSpPr>
              <a:spLocks noChangeShapeType="1"/>
            </p:cNvSpPr>
            <p:nvPr/>
          </p:nvSpPr>
          <p:spPr bwMode="auto">
            <a:xfrm>
              <a:off x="2838" y="1738"/>
              <a:ext cx="32" cy="2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87" name="Line 112"/>
            <p:cNvSpPr>
              <a:spLocks noChangeShapeType="1"/>
            </p:cNvSpPr>
            <p:nvPr/>
          </p:nvSpPr>
          <p:spPr bwMode="auto">
            <a:xfrm flipH="1">
              <a:off x="2834" y="1722"/>
              <a:ext cx="44" cy="2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88" name="Line 113"/>
            <p:cNvSpPr>
              <a:spLocks noChangeShapeType="1"/>
            </p:cNvSpPr>
            <p:nvPr/>
          </p:nvSpPr>
          <p:spPr bwMode="auto">
            <a:xfrm>
              <a:off x="2813" y="1737"/>
              <a:ext cx="40" cy="34"/>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89" name="Line 114"/>
            <p:cNvSpPr>
              <a:spLocks noChangeShapeType="1"/>
            </p:cNvSpPr>
            <p:nvPr/>
          </p:nvSpPr>
          <p:spPr bwMode="auto">
            <a:xfrm flipH="1">
              <a:off x="2838" y="1742"/>
              <a:ext cx="32" cy="54"/>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grpSp>
      <p:grpSp>
        <p:nvGrpSpPr>
          <p:cNvPr id="290" name="Group 115"/>
          <p:cNvGrpSpPr>
            <a:grpSpLocks/>
          </p:cNvGrpSpPr>
          <p:nvPr/>
        </p:nvGrpSpPr>
        <p:grpSpPr bwMode="auto">
          <a:xfrm>
            <a:off x="8567159" y="1634963"/>
            <a:ext cx="250825" cy="250825"/>
            <a:chOff x="2768" y="1700"/>
            <a:chExt cx="158" cy="158"/>
          </a:xfrm>
        </p:grpSpPr>
        <p:sp>
          <p:nvSpPr>
            <p:cNvPr id="291" name="Line 116"/>
            <p:cNvSpPr>
              <a:spLocks noChangeShapeType="1"/>
            </p:cNvSpPr>
            <p:nvPr/>
          </p:nvSpPr>
          <p:spPr bwMode="auto">
            <a:xfrm flipH="1">
              <a:off x="2774" y="1733"/>
              <a:ext cx="42" cy="3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92" name="Line 117"/>
            <p:cNvSpPr>
              <a:spLocks noChangeShapeType="1"/>
            </p:cNvSpPr>
            <p:nvPr/>
          </p:nvSpPr>
          <p:spPr bwMode="auto">
            <a:xfrm>
              <a:off x="2818" y="1780"/>
              <a:ext cx="18" cy="37"/>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93" name="Line 118"/>
            <p:cNvSpPr>
              <a:spLocks noChangeShapeType="1"/>
            </p:cNvSpPr>
            <p:nvPr/>
          </p:nvSpPr>
          <p:spPr bwMode="auto">
            <a:xfrm flipH="1">
              <a:off x="2849" y="1781"/>
              <a:ext cx="6" cy="4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94" name="Line 119"/>
            <p:cNvSpPr>
              <a:spLocks noChangeShapeType="1"/>
            </p:cNvSpPr>
            <p:nvPr/>
          </p:nvSpPr>
          <p:spPr bwMode="auto">
            <a:xfrm>
              <a:off x="2892" y="1789"/>
              <a:ext cx="24" cy="3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95" name="Line 120"/>
            <p:cNvSpPr>
              <a:spLocks noChangeShapeType="1"/>
            </p:cNvSpPr>
            <p:nvPr/>
          </p:nvSpPr>
          <p:spPr bwMode="auto">
            <a:xfrm>
              <a:off x="2858" y="1761"/>
              <a:ext cx="0" cy="3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96" name="Line 121"/>
            <p:cNvSpPr>
              <a:spLocks noChangeShapeType="1"/>
            </p:cNvSpPr>
            <p:nvPr/>
          </p:nvSpPr>
          <p:spPr bwMode="auto">
            <a:xfrm flipH="1">
              <a:off x="2812" y="1760"/>
              <a:ext cx="22" cy="44"/>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97" name="Line 122"/>
            <p:cNvSpPr>
              <a:spLocks noChangeShapeType="1"/>
            </p:cNvSpPr>
            <p:nvPr/>
          </p:nvSpPr>
          <p:spPr bwMode="auto">
            <a:xfrm flipH="1">
              <a:off x="2876" y="1741"/>
              <a:ext cx="50" cy="1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98" name="Line 123"/>
            <p:cNvSpPr>
              <a:spLocks noChangeShapeType="1"/>
            </p:cNvSpPr>
            <p:nvPr/>
          </p:nvSpPr>
          <p:spPr bwMode="auto">
            <a:xfrm flipH="1">
              <a:off x="2866" y="1784"/>
              <a:ext cx="16" cy="44"/>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299" name="Line 124"/>
            <p:cNvSpPr>
              <a:spLocks noChangeShapeType="1"/>
            </p:cNvSpPr>
            <p:nvPr/>
          </p:nvSpPr>
          <p:spPr bwMode="auto">
            <a:xfrm>
              <a:off x="2829" y="1810"/>
              <a:ext cx="19" cy="3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00" name="Line 125"/>
            <p:cNvSpPr>
              <a:spLocks noChangeShapeType="1"/>
            </p:cNvSpPr>
            <p:nvPr/>
          </p:nvSpPr>
          <p:spPr bwMode="auto">
            <a:xfrm>
              <a:off x="2810" y="1766"/>
              <a:ext cx="50" cy="2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01" name="Line 126"/>
            <p:cNvSpPr>
              <a:spLocks noChangeShapeType="1"/>
            </p:cNvSpPr>
            <p:nvPr/>
          </p:nvSpPr>
          <p:spPr bwMode="auto">
            <a:xfrm flipH="1">
              <a:off x="2806" y="1755"/>
              <a:ext cx="22" cy="32"/>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02" name="Line 127"/>
            <p:cNvSpPr>
              <a:spLocks noChangeShapeType="1"/>
            </p:cNvSpPr>
            <p:nvPr/>
          </p:nvSpPr>
          <p:spPr bwMode="auto">
            <a:xfrm>
              <a:off x="2883" y="1790"/>
              <a:ext cx="5" cy="3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03" name="Line 128"/>
            <p:cNvSpPr>
              <a:spLocks noChangeShapeType="1"/>
            </p:cNvSpPr>
            <p:nvPr/>
          </p:nvSpPr>
          <p:spPr bwMode="auto">
            <a:xfrm>
              <a:off x="2844" y="1771"/>
              <a:ext cx="32" cy="2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04" name="Line 129"/>
            <p:cNvSpPr>
              <a:spLocks noChangeShapeType="1"/>
            </p:cNvSpPr>
            <p:nvPr/>
          </p:nvSpPr>
          <p:spPr bwMode="auto">
            <a:xfrm flipH="1">
              <a:off x="2864" y="1779"/>
              <a:ext cx="44" cy="2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05" name="Line 130"/>
            <p:cNvSpPr>
              <a:spLocks noChangeShapeType="1"/>
            </p:cNvSpPr>
            <p:nvPr/>
          </p:nvSpPr>
          <p:spPr bwMode="auto">
            <a:xfrm>
              <a:off x="2834" y="1803"/>
              <a:ext cx="40" cy="34"/>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06" name="Line 131"/>
            <p:cNvSpPr>
              <a:spLocks noChangeShapeType="1"/>
            </p:cNvSpPr>
            <p:nvPr/>
          </p:nvSpPr>
          <p:spPr bwMode="auto">
            <a:xfrm flipH="1">
              <a:off x="2844" y="1775"/>
              <a:ext cx="32" cy="54"/>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07" name="Line 132"/>
            <p:cNvSpPr>
              <a:spLocks noChangeShapeType="1"/>
            </p:cNvSpPr>
            <p:nvPr/>
          </p:nvSpPr>
          <p:spPr bwMode="auto">
            <a:xfrm flipH="1">
              <a:off x="2768" y="1700"/>
              <a:ext cx="42" cy="3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08" name="Line 133"/>
            <p:cNvSpPr>
              <a:spLocks noChangeShapeType="1"/>
            </p:cNvSpPr>
            <p:nvPr/>
          </p:nvSpPr>
          <p:spPr bwMode="auto">
            <a:xfrm>
              <a:off x="2812" y="1747"/>
              <a:ext cx="18" cy="37"/>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09" name="Line 134"/>
            <p:cNvSpPr>
              <a:spLocks noChangeShapeType="1"/>
            </p:cNvSpPr>
            <p:nvPr/>
          </p:nvSpPr>
          <p:spPr bwMode="auto">
            <a:xfrm flipH="1">
              <a:off x="2864" y="1784"/>
              <a:ext cx="6" cy="4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10" name="Line 135"/>
            <p:cNvSpPr>
              <a:spLocks noChangeShapeType="1"/>
            </p:cNvSpPr>
            <p:nvPr/>
          </p:nvSpPr>
          <p:spPr bwMode="auto">
            <a:xfrm>
              <a:off x="2886" y="1756"/>
              <a:ext cx="24" cy="3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11" name="Line 136"/>
            <p:cNvSpPr>
              <a:spLocks noChangeShapeType="1"/>
            </p:cNvSpPr>
            <p:nvPr/>
          </p:nvSpPr>
          <p:spPr bwMode="auto">
            <a:xfrm>
              <a:off x="2852" y="1728"/>
              <a:ext cx="0" cy="3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12" name="Line 137"/>
            <p:cNvSpPr>
              <a:spLocks noChangeShapeType="1"/>
            </p:cNvSpPr>
            <p:nvPr/>
          </p:nvSpPr>
          <p:spPr bwMode="auto">
            <a:xfrm flipH="1">
              <a:off x="2824" y="1790"/>
              <a:ext cx="22" cy="44"/>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13" name="Line 138"/>
            <p:cNvSpPr>
              <a:spLocks noChangeShapeType="1"/>
            </p:cNvSpPr>
            <p:nvPr/>
          </p:nvSpPr>
          <p:spPr bwMode="auto">
            <a:xfrm flipH="1">
              <a:off x="2870" y="1708"/>
              <a:ext cx="50" cy="1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14" name="Line 139"/>
            <p:cNvSpPr>
              <a:spLocks noChangeShapeType="1"/>
            </p:cNvSpPr>
            <p:nvPr/>
          </p:nvSpPr>
          <p:spPr bwMode="auto">
            <a:xfrm flipH="1">
              <a:off x="2878" y="1814"/>
              <a:ext cx="16" cy="44"/>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15" name="Line 140"/>
            <p:cNvSpPr>
              <a:spLocks noChangeShapeType="1"/>
            </p:cNvSpPr>
            <p:nvPr/>
          </p:nvSpPr>
          <p:spPr bwMode="auto">
            <a:xfrm>
              <a:off x="2820" y="1777"/>
              <a:ext cx="22" cy="3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16" name="Line 141"/>
            <p:cNvSpPr>
              <a:spLocks noChangeShapeType="1"/>
            </p:cNvSpPr>
            <p:nvPr/>
          </p:nvSpPr>
          <p:spPr bwMode="auto">
            <a:xfrm>
              <a:off x="2822" y="1796"/>
              <a:ext cx="50" cy="2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17" name="Line 142"/>
            <p:cNvSpPr>
              <a:spLocks noChangeShapeType="1"/>
            </p:cNvSpPr>
            <p:nvPr/>
          </p:nvSpPr>
          <p:spPr bwMode="auto">
            <a:xfrm flipH="1">
              <a:off x="2806" y="1713"/>
              <a:ext cx="22" cy="32"/>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18" name="Line 143"/>
            <p:cNvSpPr>
              <a:spLocks noChangeShapeType="1"/>
            </p:cNvSpPr>
            <p:nvPr/>
          </p:nvSpPr>
          <p:spPr bwMode="auto">
            <a:xfrm flipH="1">
              <a:off x="2816" y="1783"/>
              <a:ext cx="32" cy="42"/>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19" name="Line 144"/>
            <p:cNvSpPr>
              <a:spLocks noChangeShapeType="1"/>
            </p:cNvSpPr>
            <p:nvPr/>
          </p:nvSpPr>
          <p:spPr bwMode="auto">
            <a:xfrm>
              <a:off x="2838" y="1706"/>
              <a:ext cx="20" cy="38"/>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20" name="Line 145"/>
            <p:cNvSpPr>
              <a:spLocks noChangeShapeType="1"/>
            </p:cNvSpPr>
            <p:nvPr/>
          </p:nvSpPr>
          <p:spPr bwMode="auto">
            <a:xfrm>
              <a:off x="2838" y="1738"/>
              <a:ext cx="32" cy="2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21" name="Line 146"/>
            <p:cNvSpPr>
              <a:spLocks noChangeShapeType="1"/>
            </p:cNvSpPr>
            <p:nvPr/>
          </p:nvSpPr>
          <p:spPr bwMode="auto">
            <a:xfrm flipH="1">
              <a:off x="2834" y="1722"/>
              <a:ext cx="44" cy="26"/>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22" name="Line 147"/>
            <p:cNvSpPr>
              <a:spLocks noChangeShapeType="1"/>
            </p:cNvSpPr>
            <p:nvPr/>
          </p:nvSpPr>
          <p:spPr bwMode="auto">
            <a:xfrm>
              <a:off x="2813" y="1737"/>
              <a:ext cx="40" cy="34"/>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23" name="Line 148"/>
            <p:cNvSpPr>
              <a:spLocks noChangeShapeType="1"/>
            </p:cNvSpPr>
            <p:nvPr/>
          </p:nvSpPr>
          <p:spPr bwMode="auto">
            <a:xfrm flipH="1">
              <a:off x="2838" y="1742"/>
              <a:ext cx="32" cy="54"/>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grpSp>
      <p:sp>
        <p:nvSpPr>
          <p:cNvPr id="324" name="Oval 149"/>
          <p:cNvSpPr>
            <a:spLocks noChangeArrowheads="1"/>
          </p:cNvSpPr>
          <p:nvPr/>
        </p:nvSpPr>
        <p:spPr bwMode="auto">
          <a:xfrm>
            <a:off x="8046459" y="1411124"/>
            <a:ext cx="60325" cy="63500"/>
          </a:xfrm>
          <a:prstGeom prst="ellipse">
            <a:avLst/>
          </a:prstGeom>
          <a:gradFill rotWithShape="1">
            <a:gsLst>
              <a:gs pos="0">
                <a:schemeClr val="accent1"/>
              </a:gs>
              <a:gs pos="50000">
                <a:schemeClr val="accent1">
                  <a:gamma/>
                  <a:shade val="46275"/>
                  <a:invGamma/>
                </a:schemeClr>
              </a:gs>
              <a:gs pos="100000">
                <a:schemeClr val="accent1"/>
              </a:gs>
            </a:gsLst>
            <a:lin ang="5400000" scaled="1"/>
          </a:gradFill>
          <a:ln w="9525">
            <a:solidFill>
              <a:schemeClr val="tx1"/>
            </a:solidFill>
            <a:round/>
            <a:headEnd/>
            <a:tailEnd/>
          </a:ln>
          <a:effectLst/>
        </p:spPr>
        <p:txBody>
          <a:bodyPr wrap="none" anchor="ctr"/>
          <a:lstStyle/>
          <a:p>
            <a:pPr>
              <a:defRPr/>
            </a:pPr>
            <a:endParaRPr lang="en-US">
              <a:latin typeface="Arial" charset="0"/>
            </a:endParaRPr>
          </a:p>
        </p:txBody>
      </p:sp>
      <p:grpSp>
        <p:nvGrpSpPr>
          <p:cNvPr id="325" name="Group 150"/>
          <p:cNvGrpSpPr>
            <a:grpSpLocks/>
          </p:cNvGrpSpPr>
          <p:nvPr/>
        </p:nvGrpSpPr>
        <p:grpSpPr bwMode="auto">
          <a:xfrm>
            <a:off x="8606846" y="1642900"/>
            <a:ext cx="182563" cy="206375"/>
            <a:chOff x="2998" y="2378"/>
            <a:chExt cx="115" cy="130"/>
          </a:xfrm>
        </p:grpSpPr>
        <p:sp>
          <p:nvSpPr>
            <p:cNvPr id="326" name="Line 151"/>
            <p:cNvSpPr>
              <a:spLocks noChangeShapeType="1"/>
            </p:cNvSpPr>
            <p:nvPr/>
          </p:nvSpPr>
          <p:spPr bwMode="auto">
            <a:xfrm flipH="1">
              <a:off x="3051" y="2398"/>
              <a:ext cx="44" cy="31"/>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27" name="Line 152"/>
            <p:cNvSpPr>
              <a:spLocks noChangeShapeType="1"/>
            </p:cNvSpPr>
            <p:nvPr/>
          </p:nvSpPr>
          <p:spPr bwMode="auto">
            <a:xfrm>
              <a:off x="3018" y="2394"/>
              <a:ext cx="48" cy="47"/>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28" name="Line 153"/>
            <p:cNvSpPr>
              <a:spLocks noChangeShapeType="1"/>
            </p:cNvSpPr>
            <p:nvPr/>
          </p:nvSpPr>
          <p:spPr bwMode="auto">
            <a:xfrm flipH="1">
              <a:off x="3051" y="2378"/>
              <a:ext cx="12" cy="63"/>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29" name="Line 154"/>
            <p:cNvSpPr>
              <a:spLocks noChangeShapeType="1"/>
            </p:cNvSpPr>
            <p:nvPr/>
          </p:nvSpPr>
          <p:spPr bwMode="auto">
            <a:xfrm flipH="1">
              <a:off x="3069" y="2381"/>
              <a:ext cx="44" cy="31"/>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30" name="Line 155"/>
            <p:cNvSpPr>
              <a:spLocks noChangeShapeType="1"/>
            </p:cNvSpPr>
            <p:nvPr/>
          </p:nvSpPr>
          <p:spPr bwMode="auto">
            <a:xfrm>
              <a:off x="3028" y="2461"/>
              <a:ext cx="48" cy="47"/>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31" name="Line 156"/>
            <p:cNvSpPr>
              <a:spLocks noChangeShapeType="1"/>
            </p:cNvSpPr>
            <p:nvPr/>
          </p:nvSpPr>
          <p:spPr bwMode="auto">
            <a:xfrm flipH="1">
              <a:off x="3026" y="2427"/>
              <a:ext cx="12" cy="63"/>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32" name="Line 157"/>
            <p:cNvSpPr>
              <a:spLocks noChangeShapeType="1"/>
            </p:cNvSpPr>
            <p:nvPr/>
          </p:nvSpPr>
          <p:spPr bwMode="auto">
            <a:xfrm flipH="1">
              <a:off x="3046" y="2443"/>
              <a:ext cx="44" cy="31"/>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33" name="Line 158"/>
            <p:cNvSpPr>
              <a:spLocks noChangeShapeType="1"/>
            </p:cNvSpPr>
            <p:nvPr/>
          </p:nvSpPr>
          <p:spPr bwMode="auto">
            <a:xfrm>
              <a:off x="3013" y="2439"/>
              <a:ext cx="48" cy="47"/>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34" name="Line 159"/>
            <p:cNvSpPr>
              <a:spLocks noChangeShapeType="1"/>
            </p:cNvSpPr>
            <p:nvPr/>
          </p:nvSpPr>
          <p:spPr bwMode="auto">
            <a:xfrm flipH="1">
              <a:off x="3046" y="2423"/>
              <a:ext cx="12" cy="63"/>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35" name="Line 160"/>
            <p:cNvSpPr>
              <a:spLocks noChangeShapeType="1"/>
            </p:cNvSpPr>
            <p:nvPr/>
          </p:nvSpPr>
          <p:spPr bwMode="auto">
            <a:xfrm flipH="1">
              <a:off x="3064" y="2426"/>
              <a:ext cx="44" cy="31"/>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36" name="Line 161"/>
            <p:cNvSpPr>
              <a:spLocks noChangeShapeType="1"/>
            </p:cNvSpPr>
            <p:nvPr/>
          </p:nvSpPr>
          <p:spPr bwMode="auto">
            <a:xfrm>
              <a:off x="3019" y="2399"/>
              <a:ext cx="48" cy="47"/>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37" name="Line 162"/>
            <p:cNvSpPr>
              <a:spLocks noChangeShapeType="1"/>
            </p:cNvSpPr>
            <p:nvPr/>
          </p:nvSpPr>
          <p:spPr bwMode="auto">
            <a:xfrm flipH="1">
              <a:off x="3052" y="2383"/>
              <a:ext cx="12" cy="63"/>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38" name="Line 163"/>
            <p:cNvSpPr>
              <a:spLocks noChangeShapeType="1"/>
            </p:cNvSpPr>
            <p:nvPr/>
          </p:nvSpPr>
          <p:spPr bwMode="auto">
            <a:xfrm flipH="1">
              <a:off x="2998" y="2445"/>
              <a:ext cx="44" cy="31"/>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39" name="Line 164"/>
            <p:cNvSpPr>
              <a:spLocks noChangeShapeType="1"/>
            </p:cNvSpPr>
            <p:nvPr/>
          </p:nvSpPr>
          <p:spPr bwMode="auto">
            <a:xfrm flipH="1">
              <a:off x="3022" y="2378"/>
              <a:ext cx="44" cy="31"/>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40" name="Line 165"/>
            <p:cNvSpPr>
              <a:spLocks noChangeShapeType="1"/>
            </p:cNvSpPr>
            <p:nvPr/>
          </p:nvSpPr>
          <p:spPr bwMode="auto">
            <a:xfrm flipH="1">
              <a:off x="3004" y="2405"/>
              <a:ext cx="44" cy="31"/>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grpSp>
      <p:grpSp>
        <p:nvGrpSpPr>
          <p:cNvPr id="341" name="Group 166"/>
          <p:cNvGrpSpPr>
            <a:grpSpLocks/>
          </p:cNvGrpSpPr>
          <p:nvPr/>
        </p:nvGrpSpPr>
        <p:grpSpPr bwMode="auto">
          <a:xfrm>
            <a:off x="8543346" y="1998500"/>
            <a:ext cx="252413" cy="142875"/>
            <a:chOff x="2858" y="2328"/>
            <a:chExt cx="159" cy="90"/>
          </a:xfrm>
        </p:grpSpPr>
        <p:sp>
          <p:nvSpPr>
            <p:cNvPr id="342" name="Line 167"/>
            <p:cNvSpPr>
              <a:spLocks noChangeShapeType="1"/>
            </p:cNvSpPr>
            <p:nvPr/>
          </p:nvSpPr>
          <p:spPr bwMode="auto">
            <a:xfrm flipH="1">
              <a:off x="2973" y="2348"/>
              <a:ext cx="44" cy="31"/>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43" name="Line 168"/>
            <p:cNvSpPr>
              <a:spLocks noChangeShapeType="1"/>
            </p:cNvSpPr>
            <p:nvPr/>
          </p:nvSpPr>
          <p:spPr bwMode="auto">
            <a:xfrm>
              <a:off x="2940" y="2344"/>
              <a:ext cx="48" cy="47"/>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44" name="Line 169"/>
            <p:cNvSpPr>
              <a:spLocks noChangeShapeType="1"/>
            </p:cNvSpPr>
            <p:nvPr/>
          </p:nvSpPr>
          <p:spPr bwMode="auto">
            <a:xfrm flipH="1">
              <a:off x="2973" y="2328"/>
              <a:ext cx="12" cy="63"/>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45" name="Line 170"/>
            <p:cNvSpPr>
              <a:spLocks noChangeShapeType="1"/>
            </p:cNvSpPr>
            <p:nvPr/>
          </p:nvSpPr>
          <p:spPr bwMode="auto">
            <a:xfrm flipH="1">
              <a:off x="2893" y="2335"/>
              <a:ext cx="44" cy="31"/>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46" name="Line 171"/>
            <p:cNvSpPr>
              <a:spLocks noChangeShapeType="1"/>
            </p:cNvSpPr>
            <p:nvPr/>
          </p:nvSpPr>
          <p:spPr bwMode="auto">
            <a:xfrm flipH="1">
              <a:off x="2900" y="2355"/>
              <a:ext cx="12" cy="63"/>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47" name="Line 172"/>
            <p:cNvSpPr>
              <a:spLocks noChangeShapeType="1"/>
            </p:cNvSpPr>
            <p:nvPr/>
          </p:nvSpPr>
          <p:spPr bwMode="auto">
            <a:xfrm flipH="1">
              <a:off x="2920" y="2371"/>
              <a:ext cx="44" cy="31"/>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48" name="Line 173"/>
            <p:cNvSpPr>
              <a:spLocks noChangeShapeType="1"/>
            </p:cNvSpPr>
            <p:nvPr/>
          </p:nvSpPr>
          <p:spPr bwMode="auto">
            <a:xfrm>
              <a:off x="2887" y="2367"/>
              <a:ext cx="48" cy="47"/>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49" name="Line 174"/>
            <p:cNvSpPr>
              <a:spLocks noChangeShapeType="1"/>
            </p:cNvSpPr>
            <p:nvPr/>
          </p:nvSpPr>
          <p:spPr bwMode="auto">
            <a:xfrm flipH="1">
              <a:off x="2920" y="2351"/>
              <a:ext cx="12" cy="63"/>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50" name="Line 175"/>
            <p:cNvSpPr>
              <a:spLocks noChangeShapeType="1"/>
            </p:cNvSpPr>
            <p:nvPr/>
          </p:nvSpPr>
          <p:spPr bwMode="auto">
            <a:xfrm flipH="1">
              <a:off x="2938" y="2354"/>
              <a:ext cx="44" cy="31"/>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51" name="Line 176"/>
            <p:cNvSpPr>
              <a:spLocks noChangeShapeType="1"/>
            </p:cNvSpPr>
            <p:nvPr/>
          </p:nvSpPr>
          <p:spPr bwMode="auto">
            <a:xfrm>
              <a:off x="2941" y="2349"/>
              <a:ext cx="48" cy="47"/>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52" name="Line 177"/>
            <p:cNvSpPr>
              <a:spLocks noChangeShapeType="1"/>
            </p:cNvSpPr>
            <p:nvPr/>
          </p:nvSpPr>
          <p:spPr bwMode="auto">
            <a:xfrm flipH="1">
              <a:off x="2974" y="2333"/>
              <a:ext cx="12" cy="63"/>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53" name="Line 178"/>
            <p:cNvSpPr>
              <a:spLocks noChangeShapeType="1"/>
            </p:cNvSpPr>
            <p:nvPr/>
          </p:nvSpPr>
          <p:spPr bwMode="auto">
            <a:xfrm flipH="1">
              <a:off x="2858" y="2379"/>
              <a:ext cx="44" cy="31"/>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54" name="Line 179"/>
            <p:cNvSpPr>
              <a:spLocks noChangeShapeType="1"/>
            </p:cNvSpPr>
            <p:nvPr/>
          </p:nvSpPr>
          <p:spPr bwMode="auto">
            <a:xfrm flipH="1">
              <a:off x="2944" y="2328"/>
              <a:ext cx="44" cy="31"/>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sp>
          <p:nvSpPr>
            <p:cNvPr id="355" name="Line 180"/>
            <p:cNvSpPr>
              <a:spLocks noChangeShapeType="1"/>
            </p:cNvSpPr>
            <p:nvPr/>
          </p:nvSpPr>
          <p:spPr bwMode="auto">
            <a:xfrm flipH="1">
              <a:off x="2864" y="2339"/>
              <a:ext cx="44" cy="31"/>
            </a:xfrm>
            <a:prstGeom prst="line">
              <a:avLst/>
            </a:prstGeom>
            <a:noFill/>
            <a:ln w="19050">
              <a:solidFill>
                <a:schemeClr val="tx1"/>
              </a:solidFill>
              <a:round/>
              <a:headEnd type="stealth" w="sm" len="sm"/>
              <a:tailEnd/>
            </a:ln>
            <a:extLst>
              <a:ext uri="{909E8E84-426E-40DD-AFC4-6F175D3DCCD1}">
                <a14:hiddenFill xmlns:a14="http://schemas.microsoft.com/office/drawing/2010/main">
                  <a:noFill/>
                </a14:hiddenFill>
              </a:ext>
            </a:extLst>
          </p:spPr>
          <p:txBody>
            <a:bodyPr/>
            <a:lstStyle/>
            <a:p>
              <a:endParaRPr lang="vi-VN"/>
            </a:p>
          </p:txBody>
        </p:sp>
      </p:grpSp>
      <p:sp>
        <p:nvSpPr>
          <p:cNvPr id="356" name="Text Box 239"/>
          <p:cNvSpPr txBox="1">
            <a:spLocks noChangeArrowheads="1"/>
          </p:cNvSpPr>
          <p:nvPr/>
        </p:nvSpPr>
        <p:spPr bwMode="auto">
          <a:xfrm>
            <a:off x="6788151" y="4183194"/>
            <a:ext cx="495551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b="1" i="1" dirty="0">
                <a:latin typeface="Times New Roman" panose="02020603050405020304" pitchFamily="18" charset="0"/>
              </a:rPr>
              <a:t>Có hiện tượng gì xảy ra với đinh sắt khi ngắt dòng điện chạy qua ống dây có lõi sắt non?</a:t>
            </a:r>
          </a:p>
        </p:txBody>
      </p:sp>
      <p:sp>
        <p:nvSpPr>
          <p:cNvPr id="357" name="Text Box 240"/>
          <p:cNvSpPr txBox="1">
            <a:spLocks noChangeArrowheads="1"/>
          </p:cNvSpPr>
          <p:nvPr/>
        </p:nvSpPr>
        <p:spPr bwMode="auto">
          <a:xfrm>
            <a:off x="6742104" y="5417381"/>
            <a:ext cx="504760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b="1" i="1" dirty="0">
                <a:latin typeface="Times New Roman" panose="02020603050405020304" pitchFamily="18" charset="0"/>
              </a:rPr>
              <a:t>Có hiện tượng gì xảy ra với đinh sắt khi ngắt dòng điện chạy qua ống dây có lõi thép?</a:t>
            </a:r>
          </a:p>
        </p:txBody>
      </p:sp>
      <p:sp>
        <p:nvSpPr>
          <p:cNvPr id="358" name="Text Box 7"/>
          <p:cNvSpPr txBox="1">
            <a:spLocks noChangeArrowheads="1"/>
          </p:cNvSpPr>
          <p:nvPr/>
        </p:nvSpPr>
        <p:spPr bwMode="auto">
          <a:xfrm>
            <a:off x="6858689" y="4946894"/>
            <a:ext cx="5105400" cy="400110"/>
          </a:xfrm>
          <a:prstGeom prst="rect">
            <a:avLst/>
          </a:prstGeom>
          <a:noFill/>
          <a:ln>
            <a:noFill/>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i="1" dirty="0" smtClean="0">
                <a:solidFill>
                  <a:srgbClr val="0000FF"/>
                </a:solidFill>
              </a:rPr>
              <a:t>Đinh sắt rơi hết xuống</a:t>
            </a:r>
            <a:endParaRPr lang="en-US" altLang="vi-VN" sz="2000" i="1" dirty="0">
              <a:solidFill>
                <a:srgbClr val="0000FF"/>
              </a:solidFill>
            </a:endParaRPr>
          </a:p>
        </p:txBody>
      </p:sp>
      <p:sp>
        <p:nvSpPr>
          <p:cNvPr id="359" name="Text Box 7"/>
          <p:cNvSpPr txBox="1">
            <a:spLocks noChangeArrowheads="1"/>
          </p:cNvSpPr>
          <p:nvPr/>
        </p:nvSpPr>
        <p:spPr bwMode="auto">
          <a:xfrm>
            <a:off x="6805405" y="6056125"/>
            <a:ext cx="5105400" cy="400110"/>
          </a:xfrm>
          <a:prstGeom prst="rect">
            <a:avLst/>
          </a:prstGeom>
          <a:noFill/>
          <a:ln>
            <a:noFill/>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i="1" dirty="0" smtClean="0">
                <a:solidFill>
                  <a:srgbClr val="0000FF"/>
                </a:solidFill>
              </a:rPr>
              <a:t>Một số ít đinh sắt rơi xuống</a:t>
            </a:r>
            <a:endParaRPr lang="en-US" altLang="vi-VN" sz="2000" i="1" dirty="0">
              <a:solidFill>
                <a:srgbClr val="0000FF"/>
              </a:solidFill>
            </a:endParaRPr>
          </a:p>
        </p:txBody>
      </p:sp>
      <p:sp>
        <p:nvSpPr>
          <p:cNvPr id="360" name="Rectangle 2"/>
          <p:cNvSpPr txBox="1">
            <a:spLocks noChangeArrowheads="1"/>
          </p:cNvSpPr>
          <p:nvPr/>
        </p:nvSpPr>
        <p:spPr>
          <a:xfrm>
            <a:off x="6444059" y="4259359"/>
            <a:ext cx="5410200" cy="731874"/>
          </a:xfrm>
          <a:prstGeom prst="rect">
            <a:avLst/>
          </a:prstGeom>
          <a:noFill/>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Tx/>
              <a:buNone/>
            </a:pPr>
            <a:r>
              <a:rPr lang="en-US" altLang="vi-VN" sz="2000" b="1" i="1" dirty="0" smtClean="0">
                <a:latin typeface="Times New Roman" panose="02020603050405020304" pitchFamily="18" charset="0"/>
              </a:rPr>
              <a:t>C1: Vậy sự nhiễm từ của sắt non và thép có gì khác nhau khi ta ngắt dòng điện.</a:t>
            </a:r>
            <a:endParaRPr lang="en-US" altLang="vi-VN" sz="2000" b="1" i="1" dirty="0">
              <a:latin typeface="Times New Roman" panose="02020603050405020304" pitchFamily="18" charset="0"/>
            </a:endParaRPr>
          </a:p>
        </p:txBody>
      </p:sp>
      <p:sp>
        <p:nvSpPr>
          <p:cNvPr id="361" name="Rectangle 19"/>
          <p:cNvSpPr>
            <a:spLocks noChangeArrowheads="1"/>
          </p:cNvSpPr>
          <p:nvPr/>
        </p:nvSpPr>
        <p:spPr bwMode="auto">
          <a:xfrm>
            <a:off x="6501223" y="5047047"/>
            <a:ext cx="5301379" cy="1219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marL="0" indent="0" algn="just" eaLnBrk="1" hangingPunct="1">
              <a:spcBef>
                <a:spcPct val="20000"/>
              </a:spcBef>
            </a:pPr>
            <a:r>
              <a:rPr lang="en-US" altLang="vi-VN" sz="2000" i="1" dirty="0">
                <a:solidFill>
                  <a:srgbClr val="0000FF"/>
                </a:solidFill>
                <a:latin typeface="Times New Roman" panose="02020603050405020304" pitchFamily="18" charset="0"/>
              </a:rPr>
              <a:t>Khi ngắt dòng điện đi qua ống </a:t>
            </a:r>
            <a:r>
              <a:rPr lang="en-US" altLang="vi-VN" sz="2000" i="1" dirty="0" smtClean="0">
                <a:solidFill>
                  <a:srgbClr val="0000FF"/>
                </a:solidFill>
                <a:latin typeface="Times New Roman" panose="02020603050405020304" pitchFamily="18" charset="0"/>
              </a:rPr>
              <a:t>dây, lõi </a:t>
            </a:r>
            <a:r>
              <a:rPr lang="en-US" altLang="vi-VN" sz="2000" i="1" dirty="0">
                <a:solidFill>
                  <a:srgbClr val="0000FF"/>
                </a:solidFill>
                <a:latin typeface="Times New Roman" panose="02020603050405020304" pitchFamily="18" charset="0"/>
              </a:rPr>
              <a:t>sắt non mất hết từ tính còn </a:t>
            </a:r>
            <a:r>
              <a:rPr lang="en-US" altLang="vi-VN" sz="2000" i="1" dirty="0" smtClean="0">
                <a:solidFill>
                  <a:srgbClr val="0000FF"/>
                </a:solidFill>
                <a:latin typeface="Times New Roman" panose="02020603050405020304" pitchFamily="18" charset="0"/>
              </a:rPr>
              <a:t>lõi thép </a:t>
            </a:r>
            <a:r>
              <a:rPr lang="en-US" altLang="vi-VN" sz="2000" i="1" dirty="0">
                <a:solidFill>
                  <a:srgbClr val="0000FF"/>
                </a:solidFill>
                <a:latin typeface="Times New Roman" panose="02020603050405020304" pitchFamily="18" charset="0"/>
              </a:rPr>
              <a:t>thì vẫn giữ được từ tính.</a:t>
            </a:r>
          </a:p>
        </p:txBody>
      </p:sp>
    </p:spTree>
    <p:extLst>
      <p:ext uri="{BB962C8B-B14F-4D97-AF65-F5344CB8AC3E}">
        <p14:creationId xmlns:p14="http://schemas.microsoft.com/office/powerpoint/2010/main" val="2868933465"/>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2"/>
                                        </p:tgtEl>
                                        <p:attrNameLst>
                                          <p:attrName>style.visibility</p:attrName>
                                        </p:attrNameLst>
                                      </p:cBhvr>
                                      <p:to>
                                        <p:strVal val="visible"/>
                                      </p:to>
                                    </p:set>
                                    <p:animEffect transition="in" filter="box(in)">
                                      <p:cBhvr>
                                        <p:cTn id="7" dur="500"/>
                                        <p:tgtEl>
                                          <p:spTgt spid="182"/>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1" nodeType="clickEffect">
                                  <p:stCondLst>
                                    <p:cond delay="0"/>
                                  </p:stCondLst>
                                  <p:childTnLst>
                                    <p:set>
                                      <p:cBhvr>
                                        <p:cTn id="11" dur="1" fill="hold">
                                          <p:stCondLst>
                                            <p:cond delay="0"/>
                                          </p:stCondLst>
                                        </p:cTn>
                                        <p:tgtEl>
                                          <p:spTgt spid="183"/>
                                        </p:tgtEl>
                                        <p:attrNameLst>
                                          <p:attrName>style.visibility</p:attrName>
                                        </p:attrNameLst>
                                      </p:cBhvr>
                                      <p:to>
                                        <p:strVal val="visible"/>
                                      </p:to>
                                    </p:set>
                                    <p:animEffect transition="in" filter="fade">
                                      <p:cBhvr>
                                        <p:cTn id="12" dur="1000"/>
                                        <p:tgtEl>
                                          <p:spTgt spid="183"/>
                                        </p:tgtEl>
                                      </p:cBhvr>
                                    </p:animEffect>
                                    <p:anim calcmode="lin" valueType="num">
                                      <p:cBhvr>
                                        <p:cTn id="13" dur="1000" fill="hold"/>
                                        <p:tgtEl>
                                          <p:spTgt spid="183"/>
                                        </p:tgtEl>
                                        <p:attrNameLst>
                                          <p:attrName>ppt_x</p:attrName>
                                        </p:attrNameLst>
                                      </p:cBhvr>
                                      <p:tavLst>
                                        <p:tav tm="0">
                                          <p:val>
                                            <p:strVal val="#ppt_x"/>
                                          </p:val>
                                        </p:tav>
                                        <p:tav tm="100000">
                                          <p:val>
                                            <p:strVal val="#ppt_x"/>
                                          </p:val>
                                        </p:tav>
                                      </p:tavLst>
                                    </p:anim>
                                    <p:anim calcmode="lin" valueType="num">
                                      <p:cBhvr>
                                        <p:cTn id="14" dur="1000" fill="hold"/>
                                        <p:tgtEl>
                                          <p:spTgt spid="183"/>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184"/>
                                        </p:tgtEl>
                                        <p:attrNameLst>
                                          <p:attrName>style.visibility</p:attrName>
                                        </p:attrNameLst>
                                      </p:cBhvr>
                                      <p:to>
                                        <p:strVal val="visible"/>
                                      </p:to>
                                    </p:set>
                                    <p:animEffect transition="in" filter="fade">
                                      <p:cBhvr>
                                        <p:cTn id="17" dur="1000"/>
                                        <p:tgtEl>
                                          <p:spTgt spid="184"/>
                                        </p:tgtEl>
                                      </p:cBhvr>
                                    </p:animEffect>
                                    <p:anim calcmode="lin" valueType="num">
                                      <p:cBhvr>
                                        <p:cTn id="18" dur="1000" fill="hold"/>
                                        <p:tgtEl>
                                          <p:spTgt spid="184"/>
                                        </p:tgtEl>
                                        <p:attrNameLst>
                                          <p:attrName>ppt_x</p:attrName>
                                        </p:attrNameLst>
                                      </p:cBhvr>
                                      <p:tavLst>
                                        <p:tav tm="0">
                                          <p:val>
                                            <p:strVal val="#ppt_x"/>
                                          </p:val>
                                        </p:tav>
                                        <p:tav tm="100000">
                                          <p:val>
                                            <p:strVal val="#ppt_x"/>
                                          </p:val>
                                        </p:tav>
                                      </p:tavLst>
                                    </p:anim>
                                    <p:anim calcmode="lin" valueType="num">
                                      <p:cBhvr>
                                        <p:cTn id="19" dur="1000" fill="hold"/>
                                        <p:tgtEl>
                                          <p:spTgt spid="184"/>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220"/>
                                        </p:tgtEl>
                                        <p:attrNameLst>
                                          <p:attrName>style.visibility</p:attrName>
                                        </p:attrNameLst>
                                      </p:cBhvr>
                                      <p:to>
                                        <p:strVal val="visible"/>
                                      </p:to>
                                    </p:set>
                                    <p:animEffect transition="in" filter="fade">
                                      <p:cBhvr>
                                        <p:cTn id="22" dur="1000"/>
                                        <p:tgtEl>
                                          <p:spTgt spid="220"/>
                                        </p:tgtEl>
                                      </p:cBhvr>
                                    </p:animEffect>
                                    <p:anim calcmode="lin" valueType="num">
                                      <p:cBhvr>
                                        <p:cTn id="23" dur="1000" fill="hold"/>
                                        <p:tgtEl>
                                          <p:spTgt spid="220"/>
                                        </p:tgtEl>
                                        <p:attrNameLst>
                                          <p:attrName>ppt_x</p:attrName>
                                        </p:attrNameLst>
                                      </p:cBhvr>
                                      <p:tavLst>
                                        <p:tav tm="0">
                                          <p:val>
                                            <p:strVal val="#ppt_x"/>
                                          </p:val>
                                        </p:tav>
                                        <p:tav tm="100000">
                                          <p:val>
                                            <p:strVal val="#ppt_x"/>
                                          </p:val>
                                        </p:tav>
                                      </p:tavLst>
                                    </p:anim>
                                    <p:anim calcmode="lin" valueType="num">
                                      <p:cBhvr>
                                        <p:cTn id="24" dur="1000" fill="hold"/>
                                        <p:tgtEl>
                                          <p:spTgt spid="220"/>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221"/>
                                        </p:tgtEl>
                                        <p:attrNameLst>
                                          <p:attrName>style.visibility</p:attrName>
                                        </p:attrNameLst>
                                      </p:cBhvr>
                                      <p:to>
                                        <p:strVal val="visible"/>
                                      </p:to>
                                    </p:set>
                                    <p:animEffect transition="in" filter="fade">
                                      <p:cBhvr>
                                        <p:cTn id="27" dur="1000"/>
                                        <p:tgtEl>
                                          <p:spTgt spid="221"/>
                                        </p:tgtEl>
                                      </p:cBhvr>
                                    </p:animEffect>
                                    <p:anim calcmode="lin" valueType="num">
                                      <p:cBhvr>
                                        <p:cTn id="28" dur="1000" fill="hold"/>
                                        <p:tgtEl>
                                          <p:spTgt spid="221"/>
                                        </p:tgtEl>
                                        <p:attrNameLst>
                                          <p:attrName>ppt_x</p:attrName>
                                        </p:attrNameLst>
                                      </p:cBhvr>
                                      <p:tavLst>
                                        <p:tav tm="0">
                                          <p:val>
                                            <p:strVal val="#ppt_x"/>
                                          </p:val>
                                        </p:tav>
                                        <p:tav tm="100000">
                                          <p:val>
                                            <p:strVal val="#ppt_x"/>
                                          </p:val>
                                        </p:tav>
                                      </p:tavLst>
                                    </p:anim>
                                    <p:anim calcmode="lin" valueType="num">
                                      <p:cBhvr>
                                        <p:cTn id="29" dur="1000" fill="hold"/>
                                        <p:tgtEl>
                                          <p:spTgt spid="221"/>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222"/>
                                        </p:tgtEl>
                                        <p:attrNameLst>
                                          <p:attrName>style.visibility</p:attrName>
                                        </p:attrNameLst>
                                      </p:cBhvr>
                                      <p:to>
                                        <p:strVal val="visible"/>
                                      </p:to>
                                    </p:set>
                                    <p:animEffect transition="in" filter="fade">
                                      <p:cBhvr>
                                        <p:cTn id="32" dur="1000"/>
                                        <p:tgtEl>
                                          <p:spTgt spid="222"/>
                                        </p:tgtEl>
                                      </p:cBhvr>
                                    </p:animEffect>
                                    <p:anim calcmode="lin" valueType="num">
                                      <p:cBhvr>
                                        <p:cTn id="33" dur="1000" fill="hold"/>
                                        <p:tgtEl>
                                          <p:spTgt spid="222"/>
                                        </p:tgtEl>
                                        <p:attrNameLst>
                                          <p:attrName>ppt_x</p:attrName>
                                        </p:attrNameLst>
                                      </p:cBhvr>
                                      <p:tavLst>
                                        <p:tav tm="0">
                                          <p:val>
                                            <p:strVal val="#ppt_x"/>
                                          </p:val>
                                        </p:tav>
                                        <p:tav tm="100000">
                                          <p:val>
                                            <p:strVal val="#ppt_x"/>
                                          </p:val>
                                        </p:tav>
                                      </p:tavLst>
                                    </p:anim>
                                    <p:anim calcmode="lin" valueType="num">
                                      <p:cBhvr>
                                        <p:cTn id="34" dur="1000" fill="hold"/>
                                        <p:tgtEl>
                                          <p:spTgt spid="222"/>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223"/>
                                        </p:tgtEl>
                                        <p:attrNameLst>
                                          <p:attrName>style.visibility</p:attrName>
                                        </p:attrNameLst>
                                      </p:cBhvr>
                                      <p:to>
                                        <p:strVal val="visible"/>
                                      </p:to>
                                    </p:set>
                                    <p:animEffect transition="in" filter="fade">
                                      <p:cBhvr>
                                        <p:cTn id="37" dur="1000"/>
                                        <p:tgtEl>
                                          <p:spTgt spid="223"/>
                                        </p:tgtEl>
                                      </p:cBhvr>
                                    </p:animEffect>
                                    <p:anim calcmode="lin" valueType="num">
                                      <p:cBhvr>
                                        <p:cTn id="38" dur="1000" fill="hold"/>
                                        <p:tgtEl>
                                          <p:spTgt spid="223"/>
                                        </p:tgtEl>
                                        <p:attrNameLst>
                                          <p:attrName>ppt_x</p:attrName>
                                        </p:attrNameLst>
                                      </p:cBhvr>
                                      <p:tavLst>
                                        <p:tav tm="0">
                                          <p:val>
                                            <p:strVal val="#ppt_x"/>
                                          </p:val>
                                        </p:tav>
                                        <p:tav tm="100000">
                                          <p:val>
                                            <p:strVal val="#ppt_x"/>
                                          </p:val>
                                        </p:tav>
                                      </p:tavLst>
                                    </p:anim>
                                    <p:anim calcmode="lin" valueType="num">
                                      <p:cBhvr>
                                        <p:cTn id="39" dur="1000" fill="hold"/>
                                        <p:tgtEl>
                                          <p:spTgt spid="223"/>
                                        </p:tgtEl>
                                        <p:attrNameLst>
                                          <p:attrName>ppt_y</p:attrName>
                                        </p:attrNameLst>
                                      </p:cBhvr>
                                      <p:tavLst>
                                        <p:tav tm="0">
                                          <p:val>
                                            <p:strVal val="#ppt_y-.1"/>
                                          </p:val>
                                        </p:tav>
                                        <p:tav tm="100000">
                                          <p:val>
                                            <p:strVal val="#ppt_y"/>
                                          </p:val>
                                        </p:tav>
                                      </p:tavLst>
                                    </p:anim>
                                  </p:childTnLst>
                                </p:cTn>
                              </p:par>
                              <p:par>
                                <p:cTn id="40" presetID="47" presetClass="entr" presetSubtype="0" fill="hold" grpId="0" nodeType="withEffect">
                                  <p:stCondLst>
                                    <p:cond delay="0"/>
                                  </p:stCondLst>
                                  <p:childTnLst>
                                    <p:set>
                                      <p:cBhvr>
                                        <p:cTn id="41" dur="1" fill="hold">
                                          <p:stCondLst>
                                            <p:cond delay="0"/>
                                          </p:stCondLst>
                                        </p:cTn>
                                        <p:tgtEl>
                                          <p:spTgt spid="224"/>
                                        </p:tgtEl>
                                        <p:attrNameLst>
                                          <p:attrName>style.visibility</p:attrName>
                                        </p:attrNameLst>
                                      </p:cBhvr>
                                      <p:to>
                                        <p:strVal val="visible"/>
                                      </p:to>
                                    </p:set>
                                    <p:animEffect transition="in" filter="fade">
                                      <p:cBhvr>
                                        <p:cTn id="42" dur="1000"/>
                                        <p:tgtEl>
                                          <p:spTgt spid="224"/>
                                        </p:tgtEl>
                                      </p:cBhvr>
                                    </p:animEffect>
                                    <p:anim calcmode="lin" valueType="num">
                                      <p:cBhvr>
                                        <p:cTn id="43" dur="1000" fill="hold"/>
                                        <p:tgtEl>
                                          <p:spTgt spid="224"/>
                                        </p:tgtEl>
                                        <p:attrNameLst>
                                          <p:attrName>ppt_x</p:attrName>
                                        </p:attrNameLst>
                                      </p:cBhvr>
                                      <p:tavLst>
                                        <p:tav tm="0">
                                          <p:val>
                                            <p:strVal val="#ppt_x"/>
                                          </p:val>
                                        </p:tav>
                                        <p:tav tm="100000">
                                          <p:val>
                                            <p:strVal val="#ppt_x"/>
                                          </p:val>
                                        </p:tav>
                                      </p:tavLst>
                                    </p:anim>
                                    <p:anim calcmode="lin" valueType="num">
                                      <p:cBhvr>
                                        <p:cTn id="44" dur="1000" fill="hold"/>
                                        <p:tgtEl>
                                          <p:spTgt spid="224"/>
                                        </p:tgtEl>
                                        <p:attrNameLst>
                                          <p:attrName>ppt_y</p:attrName>
                                        </p:attrNameLst>
                                      </p:cBhvr>
                                      <p:tavLst>
                                        <p:tav tm="0">
                                          <p:val>
                                            <p:strVal val="#ppt_y-.1"/>
                                          </p:val>
                                        </p:tav>
                                        <p:tav tm="100000">
                                          <p:val>
                                            <p:strVal val="#ppt_y"/>
                                          </p:val>
                                        </p:tav>
                                      </p:tavLst>
                                    </p:anim>
                                  </p:childTnLst>
                                </p:cTn>
                              </p:par>
                              <p:par>
                                <p:cTn id="45" presetID="47" presetClass="entr" presetSubtype="0" fill="hold" nodeType="withEffect">
                                  <p:stCondLst>
                                    <p:cond delay="0"/>
                                  </p:stCondLst>
                                  <p:childTnLst>
                                    <p:set>
                                      <p:cBhvr>
                                        <p:cTn id="46" dur="1" fill="hold">
                                          <p:stCondLst>
                                            <p:cond delay="0"/>
                                          </p:stCondLst>
                                        </p:cTn>
                                        <p:tgtEl>
                                          <p:spTgt spid="225"/>
                                        </p:tgtEl>
                                        <p:attrNameLst>
                                          <p:attrName>style.visibility</p:attrName>
                                        </p:attrNameLst>
                                      </p:cBhvr>
                                      <p:to>
                                        <p:strVal val="visible"/>
                                      </p:to>
                                    </p:set>
                                    <p:animEffect transition="in" filter="fade">
                                      <p:cBhvr>
                                        <p:cTn id="47" dur="1000"/>
                                        <p:tgtEl>
                                          <p:spTgt spid="225"/>
                                        </p:tgtEl>
                                      </p:cBhvr>
                                    </p:animEffect>
                                    <p:anim calcmode="lin" valueType="num">
                                      <p:cBhvr>
                                        <p:cTn id="48" dur="1000" fill="hold"/>
                                        <p:tgtEl>
                                          <p:spTgt spid="225"/>
                                        </p:tgtEl>
                                        <p:attrNameLst>
                                          <p:attrName>ppt_x</p:attrName>
                                        </p:attrNameLst>
                                      </p:cBhvr>
                                      <p:tavLst>
                                        <p:tav tm="0">
                                          <p:val>
                                            <p:strVal val="#ppt_x"/>
                                          </p:val>
                                        </p:tav>
                                        <p:tav tm="100000">
                                          <p:val>
                                            <p:strVal val="#ppt_x"/>
                                          </p:val>
                                        </p:tav>
                                      </p:tavLst>
                                    </p:anim>
                                    <p:anim calcmode="lin" valueType="num">
                                      <p:cBhvr>
                                        <p:cTn id="49" dur="1000" fill="hold"/>
                                        <p:tgtEl>
                                          <p:spTgt spid="225"/>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227"/>
                                        </p:tgtEl>
                                        <p:attrNameLst>
                                          <p:attrName>style.visibility</p:attrName>
                                        </p:attrNameLst>
                                      </p:cBhvr>
                                      <p:to>
                                        <p:strVal val="visible"/>
                                      </p:to>
                                    </p:set>
                                    <p:animEffect transition="in" filter="fade">
                                      <p:cBhvr>
                                        <p:cTn id="52" dur="1000"/>
                                        <p:tgtEl>
                                          <p:spTgt spid="227"/>
                                        </p:tgtEl>
                                      </p:cBhvr>
                                    </p:animEffect>
                                    <p:anim calcmode="lin" valueType="num">
                                      <p:cBhvr>
                                        <p:cTn id="53" dur="1000" fill="hold"/>
                                        <p:tgtEl>
                                          <p:spTgt spid="227"/>
                                        </p:tgtEl>
                                        <p:attrNameLst>
                                          <p:attrName>ppt_x</p:attrName>
                                        </p:attrNameLst>
                                      </p:cBhvr>
                                      <p:tavLst>
                                        <p:tav tm="0">
                                          <p:val>
                                            <p:strVal val="#ppt_x"/>
                                          </p:val>
                                        </p:tav>
                                        <p:tav tm="100000">
                                          <p:val>
                                            <p:strVal val="#ppt_x"/>
                                          </p:val>
                                        </p:tav>
                                      </p:tavLst>
                                    </p:anim>
                                    <p:anim calcmode="lin" valueType="num">
                                      <p:cBhvr>
                                        <p:cTn id="54" dur="1000" fill="hold"/>
                                        <p:tgtEl>
                                          <p:spTgt spid="227"/>
                                        </p:tgtEl>
                                        <p:attrNameLst>
                                          <p:attrName>ppt_y</p:attrName>
                                        </p:attrNameLst>
                                      </p:cBhvr>
                                      <p:tavLst>
                                        <p:tav tm="0">
                                          <p:val>
                                            <p:strVal val="#ppt_y-.1"/>
                                          </p:val>
                                        </p:tav>
                                        <p:tav tm="100000">
                                          <p:val>
                                            <p:strVal val="#ppt_y"/>
                                          </p:val>
                                        </p:tav>
                                      </p:tavLst>
                                    </p:anim>
                                  </p:childTnLst>
                                </p:cTn>
                              </p:par>
                              <p:par>
                                <p:cTn id="55" presetID="47" presetClass="entr" presetSubtype="0" fill="hold" grpId="0" nodeType="withEffect">
                                  <p:stCondLst>
                                    <p:cond delay="0"/>
                                  </p:stCondLst>
                                  <p:childTnLst>
                                    <p:set>
                                      <p:cBhvr>
                                        <p:cTn id="56" dur="1" fill="hold">
                                          <p:stCondLst>
                                            <p:cond delay="0"/>
                                          </p:stCondLst>
                                        </p:cTn>
                                        <p:tgtEl>
                                          <p:spTgt spid="228"/>
                                        </p:tgtEl>
                                        <p:attrNameLst>
                                          <p:attrName>style.visibility</p:attrName>
                                        </p:attrNameLst>
                                      </p:cBhvr>
                                      <p:to>
                                        <p:strVal val="visible"/>
                                      </p:to>
                                    </p:set>
                                    <p:animEffect transition="in" filter="fade">
                                      <p:cBhvr>
                                        <p:cTn id="57" dur="1000"/>
                                        <p:tgtEl>
                                          <p:spTgt spid="228"/>
                                        </p:tgtEl>
                                      </p:cBhvr>
                                    </p:animEffect>
                                    <p:anim calcmode="lin" valueType="num">
                                      <p:cBhvr>
                                        <p:cTn id="58" dur="1000" fill="hold"/>
                                        <p:tgtEl>
                                          <p:spTgt spid="228"/>
                                        </p:tgtEl>
                                        <p:attrNameLst>
                                          <p:attrName>ppt_x</p:attrName>
                                        </p:attrNameLst>
                                      </p:cBhvr>
                                      <p:tavLst>
                                        <p:tav tm="0">
                                          <p:val>
                                            <p:strVal val="#ppt_x"/>
                                          </p:val>
                                        </p:tav>
                                        <p:tav tm="100000">
                                          <p:val>
                                            <p:strVal val="#ppt_x"/>
                                          </p:val>
                                        </p:tav>
                                      </p:tavLst>
                                    </p:anim>
                                    <p:anim calcmode="lin" valueType="num">
                                      <p:cBhvr>
                                        <p:cTn id="59" dur="1000" fill="hold"/>
                                        <p:tgtEl>
                                          <p:spTgt spid="228"/>
                                        </p:tgtEl>
                                        <p:attrNameLst>
                                          <p:attrName>ppt_y</p:attrName>
                                        </p:attrNameLst>
                                      </p:cBhvr>
                                      <p:tavLst>
                                        <p:tav tm="0">
                                          <p:val>
                                            <p:strVal val="#ppt_y-.1"/>
                                          </p:val>
                                        </p:tav>
                                        <p:tav tm="100000">
                                          <p:val>
                                            <p:strVal val="#ppt_y"/>
                                          </p:val>
                                        </p:tav>
                                      </p:tavLst>
                                    </p:anim>
                                  </p:childTnLst>
                                </p:cTn>
                              </p:par>
                              <p:par>
                                <p:cTn id="60" presetID="47" presetClass="entr" presetSubtype="0" fill="hold" nodeType="withEffect">
                                  <p:stCondLst>
                                    <p:cond delay="0"/>
                                  </p:stCondLst>
                                  <p:childTnLst>
                                    <p:set>
                                      <p:cBhvr>
                                        <p:cTn id="61" dur="1" fill="hold">
                                          <p:stCondLst>
                                            <p:cond delay="0"/>
                                          </p:stCondLst>
                                        </p:cTn>
                                        <p:tgtEl>
                                          <p:spTgt spid="229"/>
                                        </p:tgtEl>
                                        <p:attrNameLst>
                                          <p:attrName>style.visibility</p:attrName>
                                        </p:attrNameLst>
                                      </p:cBhvr>
                                      <p:to>
                                        <p:strVal val="visible"/>
                                      </p:to>
                                    </p:set>
                                    <p:animEffect transition="in" filter="fade">
                                      <p:cBhvr>
                                        <p:cTn id="62" dur="1000"/>
                                        <p:tgtEl>
                                          <p:spTgt spid="229"/>
                                        </p:tgtEl>
                                      </p:cBhvr>
                                    </p:animEffect>
                                    <p:anim calcmode="lin" valueType="num">
                                      <p:cBhvr>
                                        <p:cTn id="63" dur="1000" fill="hold"/>
                                        <p:tgtEl>
                                          <p:spTgt spid="229"/>
                                        </p:tgtEl>
                                        <p:attrNameLst>
                                          <p:attrName>ppt_x</p:attrName>
                                        </p:attrNameLst>
                                      </p:cBhvr>
                                      <p:tavLst>
                                        <p:tav tm="0">
                                          <p:val>
                                            <p:strVal val="#ppt_x"/>
                                          </p:val>
                                        </p:tav>
                                        <p:tav tm="100000">
                                          <p:val>
                                            <p:strVal val="#ppt_x"/>
                                          </p:val>
                                        </p:tav>
                                      </p:tavLst>
                                    </p:anim>
                                    <p:anim calcmode="lin" valueType="num">
                                      <p:cBhvr>
                                        <p:cTn id="64" dur="1000" fill="hold"/>
                                        <p:tgtEl>
                                          <p:spTgt spid="229"/>
                                        </p:tgtEl>
                                        <p:attrNameLst>
                                          <p:attrName>ppt_y</p:attrName>
                                        </p:attrNameLst>
                                      </p:cBhvr>
                                      <p:tavLst>
                                        <p:tav tm="0">
                                          <p:val>
                                            <p:strVal val="#ppt_y-.1"/>
                                          </p:val>
                                        </p:tav>
                                        <p:tav tm="100000">
                                          <p:val>
                                            <p:strVal val="#ppt_y"/>
                                          </p:val>
                                        </p:tav>
                                      </p:tavLst>
                                    </p:anim>
                                  </p:childTnLst>
                                </p:cTn>
                              </p:par>
                              <p:par>
                                <p:cTn id="65" presetID="47" presetClass="entr" presetSubtype="0" fill="hold" nodeType="withEffect">
                                  <p:stCondLst>
                                    <p:cond delay="0"/>
                                  </p:stCondLst>
                                  <p:childTnLst>
                                    <p:set>
                                      <p:cBhvr>
                                        <p:cTn id="66" dur="1" fill="hold">
                                          <p:stCondLst>
                                            <p:cond delay="0"/>
                                          </p:stCondLst>
                                        </p:cTn>
                                        <p:tgtEl>
                                          <p:spTgt spid="232"/>
                                        </p:tgtEl>
                                        <p:attrNameLst>
                                          <p:attrName>style.visibility</p:attrName>
                                        </p:attrNameLst>
                                      </p:cBhvr>
                                      <p:to>
                                        <p:strVal val="visible"/>
                                      </p:to>
                                    </p:set>
                                    <p:animEffect transition="in" filter="fade">
                                      <p:cBhvr>
                                        <p:cTn id="67" dur="1000"/>
                                        <p:tgtEl>
                                          <p:spTgt spid="232"/>
                                        </p:tgtEl>
                                      </p:cBhvr>
                                    </p:animEffect>
                                    <p:anim calcmode="lin" valueType="num">
                                      <p:cBhvr>
                                        <p:cTn id="68" dur="1000" fill="hold"/>
                                        <p:tgtEl>
                                          <p:spTgt spid="232"/>
                                        </p:tgtEl>
                                        <p:attrNameLst>
                                          <p:attrName>ppt_x</p:attrName>
                                        </p:attrNameLst>
                                      </p:cBhvr>
                                      <p:tavLst>
                                        <p:tav tm="0">
                                          <p:val>
                                            <p:strVal val="#ppt_x"/>
                                          </p:val>
                                        </p:tav>
                                        <p:tav tm="100000">
                                          <p:val>
                                            <p:strVal val="#ppt_x"/>
                                          </p:val>
                                        </p:tav>
                                      </p:tavLst>
                                    </p:anim>
                                    <p:anim calcmode="lin" valueType="num">
                                      <p:cBhvr>
                                        <p:cTn id="69" dur="1000" fill="hold"/>
                                        <p:tgtEl>
                                          <p:spTgt spid="232"/>
                                        </p:tgtEl>
                                        <p:attrNameLst>
                                          <p:attrName>ppt_y</p:attrName>
                                        </p:attrNameLst>
                                      </p:cBhvr>
                                      <p:tavLst>
                                        <p:tav tm="0">
                                          <p:val>
                                            <p:strVal val="#ppt_y-.1"/>
                                          </p:val>
                                        </p:tav>
                                        <p:tav tm="100000">
                                          <p:val>
                                            <p:strVal val="#ppt_y"/>
                                          </p:val>
                                        </p:tav>
                                      </p:tavLst>
                                    </p:anim>
                                  </p:childTnLst>
                                </p:cTn>
                              </p:par>
                              <p:par>
                                <p:cTn id="70" presetID="47" presetClass="entr" presetSubtype="0" fill="hold" nodeType="withEffect">
                                  <p:stCondLst>
                                    <p:cond delay="0"/>
                                  </p:stCondLst>
                                  <p:childTnLst>
                                    <p:set>
                                      <p:cBhvr>
                                        <p:cTn id="71" dur="1" fill="hold">
                                          <p:stCondLst>
                                            <p:cond delay="0"/>
                                          </p:stCondLst>
                                        </p:cTn>
                                        <p:tgtEl>
                                          <p:spTgt spid="233"/>
                                        </p:tgtEl>
                                        <p:attrNameLst>
                                          <p:attrName>style.visibility</p:attrName>
                                        </p:attrNameLst>
                                      </p:cBhvr>
                                      <p:to>
                                        <p:strVal val="visible"/>
                                      </p:to>
                                    </p:set>
                                    <p:animEffect transition="in" filter="fade">
                                      <p:cBhvr>
                                        <p:cTn id="72" dur="1000"/>
                                        <p:tgtEl>
                                          <p:spTgt spid="233"/>
                                        </p:tgtEl>
                                      </p:cBhvr>
                                    </p:animEffect>
                                    <p:anim calcmode="lin" valueType="num">
                                      <p:cBhvr>
                                        <p:cTn id="73" dur="1000" fill="hold"/>
                                        <p:tgtEl>
                                          <p:spTgt spid="233"/>
                                        </p:tgtEl>
                                        <p:attrNameLst>
                                          <p:attrName>ppt_x</p:attrName>
                                        </p:attrNameLst>
                                      </p:cBhvr>
                                      <p:tavLst>
                                        <p:tav tm="0">
                                          <p:val>
                                            <p:strVal val="#ppt_x"/>
                                          </p:val>
                                        </p:tav>
                                        <p:tav tm="100000">
                                          <p:val>
                                            <p:strVal val="#ppt_x"/>
                                          </p:val>
                                        </p:tav>
                                      </p:tavLst>
                                    </p:anim>
                                    <p:anim calcmode="lin" valueType="num">
                                      <p:cBhvr>
                                        <p:cTn id="74" dur="1000" fill="hold"/>
                                        <p:tgtEl>
                                          <p:spTgt spid="233"/>
                                        </p:tgtEl>
                                        <p:attrNameLst>
                                          <p:attrName>ppt_y</p:attrName>
                                        </p:attrNameLst>
                                      </p:cBhvr>
                                      <p:tavLst>
                                        <p:tav tm="0">
                                          <p:val>
                                            <p:strVal val="#ppt_y-.1"/>
                                          </p:val>
                                        </p:tav>
                                        <p:tav tm="100000">
                                          <p:val>
                                            <p:strVal val="#ppt_y"/>
                                          </p:val>
                                        </p:tav>
                                      </p:tavLst>
                                    </p:anim>
                                  </p:childTnLst>
                                </p:cTn>
                              </p:par>
                              <p:par>
                                <p:cTn id="75" presetID="47" presetClass="entr" presetSubtype="0" fill="hold" nodeType="withEffect">
                                  <p:stCondLst>
                                    <p:cond delay="0"/>
                                  </p:stCondLst>
                                  <p:childTnLst>
                                    <p:set>
                                      <p:cBhvr>
                                        <p:cTn id="76" dur="1" fill="hold">
                                          <p:stCondLst>
                                            <p:cond delay="0"/>
                                          </p:stCondLst>
                                        </p:cTn>
                                        <p:tgtEl>
                                          <p:spTgt spid="234"/>
                                        </p:tgtEl>
                                        <p:attrNameLst>
                                          <p:attrName>style.visibility</p:attrName>
                                        </p:attrNameLst>
                                      </p:cBhvr>
                                      <p:to>
                                        <p:strVal val="visible"/>
                                      </p:to>
                                    </p:set>
                                    <p:animEffect transition="in" filter="fade">
                                      <p:cBhvr>
                                        <p:cTn id="77" dur="1000"/>
                                        <p:tgtEl>
                                          <p:spTgt spid="234"/>
                                        </p:tgtEl>
                                      </p:cBhvr>
                                    </p:animEffect>
                                    <p:anim calcmode="lin" valueType="num">
                                      <p:cBhvr>
                                        <p:cTn id="78" dur="1000" fill="hold"/>
                                        <p:tgtEl>
                                          <p:spTgt spid="234"/>
                                        </p:tgtEl>
                                        <p:attrNameLst>
                                          <p:attrName>ppt_x</p:attrName>
                                        </p:attrNameLst>
                                      </p:cBhvr>
                                      <p:tavLst>
                                        <p:tav tm="0">
                                          <p:val>
                                            <p:strVal val="#ppt_x"/>
                                          </p:val>
                                        </p:tav>
                                        <p:tav tm="100000">
                                          <p:val>
                                            <p:strVal val="#ppt_x"/>
                                          </p:val>
                                        </p:tav>
                                      </p:tavLst>
                                    </p:anim>
                                    <p:anim calcmode="lin" valueType="num">
                                      <p:cBhvr>
                                        <p:cTn id="79" dur="1000" fill="hold"/>
                                        <p:tgtEl>
                                          <p:spTgt spid="234"/>
                                        </p:tgtEl>
                                        <p:attrNameLst>
                                          <p:attrName>ppt_y</p:attrName>
                                        </p:attrNameLst>
                                      </p:cBhvr>
                                      <p:tavLst>
                                        <p:tav tm="0">
                                          <p:val>
                                            <p:strVal val="#ppt_y-.1"/>
                                          </p:val>
                                        </p:tav>
                                        <p:tav tm="100000">
                                          <p:val>
                                            <p:strVal val="#ppt_y"/>
                                          </p:val>
                                        </p:tav>
                                      </p:tavLst>
                                    </p:anim>
                                  </p:childTnLst>
                                </p:cTn>
                              </p:par>
                              <p:par>
                                <p:cTn id="80" presetID="47" presetClass="entr" presetSubtype="0" fill="hold" nodeType="withEffect">
                                  <p:stCondLst>
                                    <p:cond delay="0"/>
                                  </p:stCondLst>
                                  <p:childTnLst>
                                    <p:set>
                                      <p:cBhvr>
                                        <p:cTn id="81" dur="1" fill="hold">
                                          <p:stCondLst>
                                            <p:cond delay="0"/>
                                          </p:stCondLst>
                                        </p:cTn>
                                        <p:tgtEl>
                                          <p:spTgt spid="235"/>
                                        </p:tgtEl>
                                        <p:attrNameLst>
                                          <p:attrName>style.visibility</p:attrName>
                                        </p:attrNameLst>
                                      </p:cBhvr>
                                      <p:to>
                                        <p:strVal val="visible"/>
                                      </p:to>
                                    </p:set>
                                    <p:animEffect transition="in" filter="fade">
                                      <p:cBhvr>
                                        <p:cTn id="82" dur="1000"/>
                                        <p:tgtEl>
                                          <p:spTgt spid="235"/>
                                        </p:tgtEl>
                                      </p:cBhvr>
                                    </p:animEffect>
                                    <p:anim calcmode="lin" valueType="num">
                                      <p:cBhvr>
                                        <p:cTn id="83" dur="1000" fill="hold"/>
                                        <p:tgtEl>
                                          <p:spTgt spid="235"/>
                                        </p:tgtEl>
                                        <p:attrNameLst>
                                          <p:attrName>ppt_x</p:attrName>
                                        </p:attrNameLst>
                                      </p:cBhvr>
                                      <p:tavLst>
                                        <p:tav tm="0">
                                          <p:val>
                                            <p:strVal val="#ppt_x"/>
                                          </p:val>
                                        </p:tav>
                                        <p:tav tm="100000">
                                          <p:val>
                                            <p:strVal val="#ppt_x"/>
                                          </p:val>
                                        </p:tav>
                                      </p:tavLst>
                                    </p:anim>
                                    <p:anim calcmode="lin" valueType="num">
                                      <p:cBhvr>
                                        <p:cTn id="84" dur="1000" fill="hold"/>
                                        <p:tgtEl>
                                          <p:spTgt spid="235"/>
                                        </p:tgtEl>
                                        <p:attrNameLst>
                                          <p:attrName>ppt_y</p:attrName>
                                        </p:attrNameLst>
                                      </p:cBhvr>
                                      <p:tavLst>
                                        <p:tav tm="0">
                                          <p:val>
                                            <p:strVal val="#ppt_y-.1"/>
                                          </p:val>
                                        </p:tav>
                                        <p:tav tm="100000">
                                          <p:val>
                                            <p:strVal val="#ppt_y"/>
                                          </p:val>
                                        </p:tav>
                                      </p:tavLst>
                                    </p:anim>
                                  </p:childTnLst>
                                </p:cTn>
                              </p:par>
                              <p:par>
                                <p:cTn id="85" presetID="47" presetClass="entr" presetSubtype="0" fill="hold" nodeType="withEffect">
                                  <p:stCondLst>
                                    <p:cond delay="0"/>
                                  </p:stCondLst>
                                  <p:childTnLst>
                                    <p:set>
                                      <p:cBhvr>
                                        <p:cTn id="86" dur="1" fill="hold">
                                          <p:stCondLst>
                                            <p:cond delay="0"/>
                                          </p:stCondLst>
                                        </p:cTn>
                                        <p:tgtEl>
                                          <p:spTgt spid="236"/>
                                        </p:tgtEl>
                                        <p:attrNameLst>
                                          <p:attrName>style.visibility</p:attrName>
                                        </p:attrNameLst>
                                      </p:cBhvr>
                                      <p:to>
                                        <p:strVal val="visible"/>
                                      </p:to>
                                    </p:set>
                                    <p:animEffect transition="in" filter="fade">
                                      <p:cBhvr>
                                        <p:cTn id="87" dur="1000"/>
                                        <p:tgtEl>
                                          <p:spTgt spid="236"/>
                                        </p:tgtEl>
                                      </p:cBhvr>
                                    </p:animEffect>
                                    <p:anim calcmode="lin" valueType="num">
                                      <p:cBhvr>
                                        <p:cTn id="88" dur="1000" fill="hold"/>
                                        <p:tgtEl>
                                          <p:spTgt spid="236"/>
                                        </p:tgtEl>
                                        <p:attrNameLst>
                                          <p:attrName>ppt_x</p:attrName>
                                        </p:attrNameLst>
                                      </p:cBhvr>
                                      <p:tavLst>
                                        <p:tav tm="0">
                                          <p:val>
                                            <p:strVal val="#ppt_x"/>
                                          </p:val>
                                        </p:tav>
                                        <p:tav tm="100000">
                                          <p:val>
                                            <p:strVal val="#ppt_x"/>
                                          </p:val>
                                        </p:tav>
                                      </p:tavLst>
                                    </p:anim>
                                    <p:anim calcmode="lin" valueType="num">
                                      <p:cBhvr>
                                        <p:cTn id="89" dur="1000" fill="hold"/>
                                        <p:tgtEl>
                                          <p:spTgt spid="236"/>
                                        </p:tgtEl>
                                        <p:attrNameLst>
                                          <p:attrName>ppt_y</p:attrName>
                                        </p:attrNameLst>
                                      </p:cBhvr>
                                      <p:tavLst>
                                        <p:tav tm="0">
                                          <p:val>
                                            <p:strVal val="#ppt_y-.1"/>
                                          </p:val>
                                        </p:tav>
                                        <p:tav tm="100000">
                                          <p:val>
                                            <p:strVal val="#ppt_y"/>
                                          </p:val>
                                        </p:tav>
                                      </p:tavLst>
                                    </p:anim>
                                  </p:childTnLst>
                                </p:cTn>
                              </p:par>
                              <p:par>
                                <p:cTn id="90" presetID="47" presetClass="entr" presetSubtype="0" fill="hold" nodeType="withEffect">
                                  <p:stCondLst>
                                    <p:cond delay="0"/>
                                  </p:stCondLst>
                                  <p:childTnLst>
                                    <p:set>
                                      <p:cBhvr>
                                        <p:cTn id="91" dur="1" fill="hold">
                                          <p:stCondLst>
                                            <p:cond delay="0"/>
                                          </p:stCondLst>
                                        </p:cTn>
                                        <p:tgtEl>
                                          <p:spTgt spid="237"/>
                                        </p:tgtEl>
                                        <p:attrNameLst>
                                          <p:attrName>style.visibility</p:attrName>
                                        </p:attrNameLst>
                                      </p:cBhvr>
                                      <p:to>
                                        <p:strVal val="visible"/>
                                      </p:to>
                                    </p:set>
                                    <p:animEffect transition="in" filter="fade">
                                      <p:cBhvr>
                                        <p:cTn id="92" dur="1000"/>
                                        <p:tgtEl>
                                          <p:spTgt spid="237"/>
                                        </p:tgtEl>
                                      </p:cBhvr>
                                    </p:animEffect>
                                    <p:anim calcmode="lin" valueType="num">
                                      <p:cBhvr>
                                        <p:cTn id="93" dur="1000" fill="hold"/>
                                        <p:tgtEl>
                                          <p:spTgt spid="237"/>
                                        </p:tgtEl>
                                        <p:attrNameLst>
                                          <p:attrName>ppt_x</p:attrName>
                                        </p:attrNameLst>
                                      </p:cBhvr>
                                      <p:tavLst>
                                        <p:tav tm="0">
                                          <p:val>
                                            <p:strVal val="#ppt_x"/>
                                          </p:val>
                                        </p:tav>
                                        <p:tav tm="100000">
                                          <p:val>
                                            <p:strVal val="#ppt_x"/>
                                          </p:val>
                                        </p:tav>
                                      </p:tavLst>
                                    </p:anim>
                                    <p:anim calcmode="lin" valueType="num">
                                      <p:cBhvr>
                                        <p:cTn id="94" dur="1000" fill="hold"/>
                                        <p:tgtEl>
                                          <p:spTgt spid="237"/>
                                        </p:tgtEl>
                                        <p:attrNameLst>
                                          <p:attrName>ppt_y</p:attrName>
                                        </p:attrNameLst>
                                      </p:cBhvr>
                                      <p:tavLst>
                                        <p:tav tm="0">
                                          <p:val>
                                            <p:strVal val="#ppt_y-.1"/>
                                          </p:val>
                                        </p:tav>
                                        <p:tav tm="100000">
                                          <p:val>
                                            <p:strVal val="#ppt_y"/>
                                          </p:val>
                                        </p:tav>
                                      </p:tavLst>
                                    </p:anim>
                                  </p:childTnLst>
                                </p:cTn>
                              </p:par>
                              <p:par>
                                <p:cTn id="95" presetID="47" presetClass="entr" presetSubtype="0" fill="hold" nodeType="withEffect">
                                  <p:stCondLst>
                                    <p:cond delay="0"/>
                                  </p:stCondLst>
                                  <p:childTnLst>
                                    <p:set>
                                      <p:cBhvr>
                                        <p:cTn id="96" dur="1" fill="hold">
                                          <p:stCondLst>
                                            <p:cond delay="0"/>
                                          </p:stCondLst>
                                        </p:cTn>
                                        <p:tgtEl>
                                          <p:spTgt spid="238"/>
                                        </p:tgtEl>
                                        <p:attrNameLst>
                                          <p:attrName>style.visibility</p:attrName>
                                        </p:attrNameLst>
                                      </p:cBhvr>
                                      <p:to>
                                        <p:strVal val="visible"/>
                                      </p:to>
                                    </p:set>
                                    <p:animEffect transition="in" filter="fade">
                                      <p:cBhvr>
                                        <p:cTn id="97" dur="1000"/>
                                        <p:tgtEl>
                                          <p:spTgt spid="238"/>
                                        </p:tgtEl>
                                      </p:cBhvr>
                                    </p:animEffect>
                                    <p:anim calcmode="lin" valueType="num">
                                      <p:cBhvr>
                                        <p:cTn id="98" dur="1000" fill="hold"/>
                                        <p:tgtEl>
                                          <p:spTgt spid="238"/>
                                        </p:tgtEl>
                                        <p:attrNameLst>
                                          <p:attrName>ppt_x</p:attrName>
                                        </p:attrNameLst>
                                      </p:cBhvr>
                                      <p:tavLst>
                                        <p:tav tm="0">
                                          <p:val>
                                            <p:strVal val="#ppt_x"/>
                                          </p:val>
                                        </p:tav>
                                        <p:tav tm="100000">
                                          <p:val>
                                            <p:strVal val="#ppt_x"/>
                                          </p:val>
                                        </p:tav>
                                      </p:tavLst>
                                    </p:anim>
                                    <p:anim calcmode="lin" valueType="num">
                                      <p:cBhvr>
                                        <p:cTn id="99" dur="1000" fill="hold"/>
                                        <p:tgtEl>
                                          <p:spTgt spid="238"/>
                                        </p:tgtEl>
                                        <p:attrNameLst>
                                          <p:attrName>ppt_y</p:attrName>
                                        </p:attrNameLst>
                                      </p:cBhvr>
                                      <p:tavLst>
                                        <p:tav tm="0">
                                          <p:val>
                                            <p:strVal val="#ppt_y-.1"/>
                                          </p:val>
                                        </p:tav>
                                        <p:tav tm="100000">
                                          <p:val>
                                            <p:strVal val="#ppt_y"/>
                                          </p:val>
                                        </p:tav>
                                      </p:tavLst>
                                    </p:anim>
                                  </p:childTnLst>
                                </p:cTn>
                              </p:par>
                              <p:par>
                                <p:cTn id="100" presetID="47" presetClass="entr" presetSubtype="0" fill="hold" nodeType="withEffect">
                                  <p:stCondLst>
                                    <p:cond delay="0"/>
                                  </p:stCondLst>
                                  <p:childTnLst>
                                    <p:set>
                                      <p:cBhvr>
                                        <p:cTn id="101" dur="1" fill="hold">
                                          <p:stCondLst>
                                            <p:cond delay="0"/>
                                          </p:stCondLst>
                                        </p:cTn>
                                        <p:tgtEl>
                                          <p:spTgt spid="239"/>
                                        </p:tgtEl>
                                        <p:attrNameLst>
                                          <p:attrName>style.visibility</p:attrName>
                                        </p:attrNameLst>
                                      </p:cBhvr>
                                      <p:to>
                                        <p:strVal val="visible"/>
                                      </p:to>
                                    </p:set>
                                    <p:animEffect transition="in" filter="fade">
                                      <p:cBhvr>
                                        <p:cTn id="102" dur="1000"/>
                                        <p:tgtEl>
                                          <p:spTgt spid="239"/>
                                        </p:tgtEl>
                                      </p:cBhvr>
                                    </p:animEffect>
                                    <p:anim calcmode="lin" valueType="num">
                                      <p:cBhvr>
                                        <p:cTn id="103" dur="1000" fill="hold"/>
                                        <p:tgtEl>
                                          <p:spTgt spid="239"/>
                                        </p:tgtEl>
                                        <p:attrNameLst>
                                          <p:attrName>ppt_x</p:attrName>
                                        </p:attrNameLst>
                                      </p:cBhvr>
                                      <p:tavLst>
                                        <p:tav tm="0">
                                          <p:val>
                                            <p:strVal val="#ppt_x"/>
                                          </p:val>
                                        </p:tav>
                                        <p:tav tm="100000">
                                          <p:val>
                                            <p:strVal val="#ppt_x"/>
                                          </p:val>
                                        </p:tav>
                                      </p:tavLst>
                                    </p:anim>
                                    <p:anim calcmode="lin" valueType="num">
                                      <p:cBhvr>
                                        <p:cTn id="104" dur="1000" fill="hold"/>
                                        <p:tgtEl>
                                          <p:spTgt spid="239"/>
                                        </p:tgtEl>
                                        <p:attrNameLst>
                                          <p:attrName>ppt_y</p:attrName>
                                        </p:attrNameLst>
                                      </p:cBhvr>
                                      <p:tavLst>
                                        <p:tav tm="0">
                                          <p:val>
                                            <p:strVal val="#ppt_y-.1"/>
                                          </p:val>
                                        </p:tav>
                                        <p:tav tm="100000">
                                          <p:val>
                                            <p:strVal val="#ppt_y"/>
                                          </p:val>
                                        </p:tav>
                                      </p:tavLst>
                                    </p:anim>
                                  </p:childTnLst>
                                </p:cTn>
                              </p:par>
                              <p:par>
                                <p:cTn id="105" presetID="47" presetClass="entr" presetSubtype="0" fill="hold" nodeType="withEffect">
                                  <p:stCondLst>
                                    <p:cond delay="0"/>
                                  </p:stCondLst>
                                  <p:childTnLst>
                                    <p:set>
                                      <p:cBhvr>
                                        <p:cTn id="106" dur="1" fill="hold">
                                          <p:stCondLst>
                                            <p:cond delay="0"/>
                                          </p:stCondLst>
                                        </p:cTn>
                                        <p:tgtEl>
                                          <p:spTgt spid="240"/>
                                        </p:tgtEl>
                                        <p:attrNameLst>
                                          <p:attrName>style.visibility</p:attrName>
                                        </p:attrNameLst>
                                      </p:cBhvr>
                                      <p:to>
                                        <p:strVal val="visible"/>
                                      </p:to>
                                    </p:set>
                                    <p:animEffect transition="in" filter="fade">
                                      <p:cBhvr>
                                        <p:cTn id="107" dur="1000"/>
                                        <p:tgtEl>
                                          <p:spTgt spid="240"/>
                                        </p:tgtEl>
                                      </p:cBhvr>
                                    </p:animEffect>
                                    <p:anim calcmode="lin" valueType="num">
                                      <p:cBhvr>
                                        <p:cTn id="108" dur="1000" fill="hold"/>
                                        <p:tgtEl>
                                          <p:spTgt spid="240"/>
                                        </p:tgtEl>
                                        <p:attrNameLst>
                                          <p:attrName>ppt_x</p:attrName>
                                        </p:attrNameLst>
                                      </p:cBhvr>
                                      <p:tavLst>
                                        <p:tav tm="0">
                                          <p:val>
                                            <p:strVal val="#ppt_x"/>
                                          </p:val>
                                        </p:tav>
                                        <p:tav tm="100000">
                                          <p:val>
                                            <p:strVal val="#ppt_x"/>
                                          </p:val>
                                        </p:tav>
                                      </p:tavLst>
                                    </p:anim>
                                    <p:anim calcmode="lin" valueType="num">
                                      <p:cBhvr>
                                        <p:cTn id="109" dur="1000" fill="hold"/>
                                        <p:tgtEl>
                                          <p:spTgt spid="240"/>
                                        </p:tgtEl>
                                        <p:attrNameLst>
                                          <p:attrName>ppt_y</p:attrName>
                                        </p:attrNameLst>
                                      </p:cBhvr>
                                      <p:tavLst>
                                        <p:tav tm="0">
                                          <p:val>
                                            <p:strVal val="#ppt_y-.1"/>
                                          </p:val>
                                        </p:tav>
                                        <p:tav tm="100000">
                                          <p:val>
                                            <p:strVal val="#ppt_y"/>
                                          </p:val>
                                        </p:tav>
                                      </p:tavLst>
                                    </p:anim>
                                  </p:childTnLst>
                                </p:cTn>
                              </p:par>
                              <p:par>
                                <p:cTn id="110" presetID="47" presetClass="entr" presetSubtype="0" fill="hold" nodeType="withEffect">
                                  <p:stCondLst>
                                    <p:cond delay="0"/>
                                  </p:stCondLst>
                                  <p:childTnLst>
                                    <p:set>
                                      <p:cBhvr>
                                        <p:cTn id="111" dur="1" fill="hold">
                                          <p:stCondLst>
                                            <p:cond delay="0"/>
                                          </p:stCondLst>
                                        </p:cTn>
                                        <p:tgtEl>
                                          <p:spTgt spid="241"/>
                                        </p:tgtEl>
                                        <p:attrNameLst>
                                          <p:attrName>style.visibility</p:attrName>
                                        </p:attrNameLst>
                                      </p:cBhvr>
                                      <p:to>
                                        <p:strVal val="visible"/>
                                      </p:to>
                                    </p:set>
                                    <p:animEffect transition="in" filter="fade">
                                      <p:cBhvr>
                                        <p:cTn id="112" dur="1000"/>
                                        <p:tgtEl>
                                          <p:spTgt spid="241"/>
                                        </p:tgtEl>
                                      </p:cBhvr>
                                    </p:animEffect>
                                    <p:anim calcmode="lin" valueType="num">
                                      <p:cBhvr>
                                        <p:cTn id="113" dur="1000" fill="hold"/>
                                        <p:tgtEl>
                                          <p:spTgt spid="241"/>
                                        </p:tgtEl>
                                        <p:attrNameLst>
                                          <p:attrName>ppt_x</p:attrName>
                                        </p:attrNameLst>
                                      </p:cBhvr>
                                      <p:tavLst>
                                        <p:tav tm="0">
                                          <p:val>
                                            <p:strVal val="#ppt_x"/>
                                          </p:val>
                                        </p:tav>
                                        <p:tav tm="100000">
                                          <p:val>
                                            <p:strVal val="#ppt_x"/>
                                          </p:val>
                                        </p:tav>
                                      </p:tavLst>
                                    </p:anim>
                                    <p:anim calcmode="lin" valueType="num">
                                      <p:cBhvr>
                                        <p:cTn id="114" dur="1000" fill="hold"/>
                                        <p:tgtEl>
                                          <p:spTgt spid="241"/>
                                        </p:tgtEl>
                                        <p:attrNameLst>
                                          <p:attrName>ppt_y</p:attrName>
                                        </p:attrNameLst>
                                      </p:cBhvr>
                                      <p:tavLst>
                                        <p:tav tm="0">
                                          <p:val>
                                            <p:strVal val="#ppt_y-.1"/>
                                          </p:val>
                                        </p:tav>
                                        <p:tav tm="100000">
                                          <p:val>
                                            <p:strVal val="#ppt_y"/>
                                          </p:val>
                                        </p:tav>
                                      </p:tavLst>
                                    </p:anim>
                                  </p:childTnLst>
                                </p:cTn>
                              </p:par>
                              <p:par>
                                <p:cTn id="115" presetID="47" presetClass="entr" presetSubtype="0" fill="hold" nodeType="withEffect">
                                  <p:stCondLst>
                                    <p:cond delay="0"/>
                                  </p:stCondLst>
                                  <p:childTnLst>
                                    <p:set>
                                      <p:cBhvr>
                                        <p:cTn id="116" dur="1" fill="hold">
                                          <p:stCondLst>
                                            <p:cond delay="0"/>
                                          </p:stCondLst>
                                        </p:cTn>
                                        <p:tgtEl>
                                          <p:spTgt spid="242"/>
                                        </p:tgtEl>
                                        <p:attrNameLst>
                                          <p:attrName>style.visibility</p:attrName>
                                        </p:attrNameLst>
                                      </p:cBhvr>
                                      <p:to>
                                        <p:strVal val="visible"/>
                                      </p:to>
                                    </p:set>
                                    <p:animEffect transition="in" filter="fade">
                                      <p:cBhvr>
                                        <p:cTn id="117" dur="1000"/>
                                        <p:tgtEl>
                                          <p:spTgt spid="242"/>
                                        </p:tgtEl>
                                      </p:cBhvr>
                                    </p:animEffect>
                                    <p:anim calcmode="lin" valueType="num">
                                      <p:cBhvr>
                                        <p:cTn id="118" dur="1000" fill="hold"/>
                                        <p:tgtEl>
                                          <p:spTgt spid="242"/>
                                        </p:tgtEl>
                                        <p:attrNameLst>
                                          <p:attrName>ppt_x</p:attrName>
                                        </p:attrNameLst>
                                      </p:cBhvr>
                                      <p:tavLst>
                                        <p:tav tm="0">
                                          <p:val>
                                            <p:strVal val="#ppt_x"/>
                                          </p:val>
                                        </p:tav>
                                        <p:tav tm="100000">
                                          <p:val>
                                            <p:strVal val="#ppt_x"/>
                                          </p:val>
                                        </p:tav>
                                      </p:tavLst>
                                    </p:anim>
                                    <p:anim calcmode="lin" valueType="num">
                                      <p:cBhvr>
                                        <p:cTn id="119" dur="1000" fill="hold"/>
                                        <p:tgtEl>
                                          <p:spTgt spid="242"/>
                                        </p:tgtEl>
                                        <p:attrNameLst>
                                          <p:attrName>ppt_y</p:attrName>
                                        </p:attrNameLst>
                                      </p:cBhvr>
                                      <p:tavLst>
                                        <p:tav tm="0">
                                          <p:val>
                                            <p:strVal val="#ppt_y-.1"/>
                                          </p:val>
                                        </p:tav>
                                        <p:tav tm="100000">
                                          <p:val>
                                            <p:strVal val="#ppt_y"/>
                                          </p:val>
                                        </p:tav>
                                      </p:tavLst>
                                    </p:anim>
                                  </p:childTnLst>
                                </p:cTn>
                              </p:par>
                              <p:par>
                                <p:cTn id="120" presetID="47" presetClass="entr" presetSubtype="0" fill="hold" nodeType="withEffect">
                                  <p:stCondLst>
                                    <p:cond delay="0"/>
                                  </p:stCondLst>
                                  <p:childTnLst>
                                    <p:set>
                                      <p:cBhvr>
                                        <p:cTn id="121" dur="1" fill="hold">
                                          <p:stCondLst>
                                            <p:cond delay="0"/>
                                          </p:stCondLst>
                                        </p:cTn>
                                        <p:tgtEl>
                                          <p:spTgt spid="243"/>
                                        </p:tgtEl>
                                        <p:attrNameLst>
                                          <p:attrName>style.visibility</p:attrName>
                                        </p:attrNameLst>
                                      </p:cBhvr>
                                      <p:to>
                                        <p:strVal val="visible"/>
                                      </p:to>
                                    </p:set>
                                    <p:animEffect transition="in" filter="fade">
                                      <p:cBhvr>
                                        <p:cTn id="122" dur="1000"/>
                                        <p:tgtEl>
                                          <p:spTgt spid="243"/>
                                        </p:tgtEl>
                                      </p:cBhvr>
                                    </p:animEffect>
                                    <p:anim calcmode="lin" valueType="num">
                                      <p:cBhvr>
                                        <p:cTn id="123" dur="1000" fill="hold"/>
                                        <p:tgtEl>
                                          <p:spTgt spid="243"/>
                                        </p:tgtEl>
                                        <p:attrNameLst>
                                          <p:attrName>ppt_x</p:attrName>
                                        </p:attrNameLst>
                                      </p:cBhvr>
                                      <p:tavLst>
                                        <p:tav tm="0">
                                          <p:val>
                                            <p:strVal val="#ppt_x"/>
                                          </p:val>
                                        </p:tav>
                                        <p:tav tm="100000">
                                          <p:val>
                                            <p:strVal val="#ppt_x"/>
                                          </p:val>
                                        </p:tav>
                                      </p:tavLst>
                                    </p:anim>
                                    <p:anim calcmode="lin" valueType="num">
                                      <p:cBhvr>
                                        <p:cTn id="124" dur="1000" fill="hold"/>
                                        <p:tgtEl>
                                          <p:spTgt spid="243"/>
                                        </p:tgtEl>
                                        <p:attrNameLst>
                                          <p:attrName>ppt_y</p:attrName>
                                        </p:attrNameLst>
                                      </p:cBhvr>
                                      <p:tavLst>
                                        <p:tav tm="0">
                                          <p:val>
                                            <p:strVal val="#ppt_y-.1"/>
                                          </p:val>
                                        </p:tav>
                                        <p:tav tm="100000">
                                          <p:val>
                                            <p:strVal val="#ppt_y"/>
                                          </p:val>
                                        </p:tav>
                                      </p:tavLst>
                                    </p:anim>
                                  </p:childTnLst>
                                </p:cTn>
                              </p:par>
                              <p:par>
                                <p:cTn id="125" presetID="47" presetClass="entr" presetSubtype="0" fill="hold" nodeType="withEffect">
                                  <p:stCondLst>
                                    <p:cond delay="0"/>
                                  </p:stCondLst>
                                  <p:childTnLst>
                                    <p:set>
                                      <p:cBhvr>
                                        <p:cTn id="126" dur="1" fill="hold">
                                          <p:stCondLst>
                                            <p:cond delay="0"/>
                                          </p:stCondLst>
                                        </p:cTn>
                                        <p:tgtEl>
                                          <p:spTgt spid="244"/>
                                        </p:tgtEl>
                                        <p:attrNameLst>
                                          <p:attrName>style.visibility</p:attrName>
                                        </p:attrNameLst>
                                      </p:cBhvr>
                                      <p:to>
                                        <p:strVal val="visible"/>
                                      </p:to>
                                    </p:set>
                                    <p:animEffect transition="in" filter="fade">
                                      <p:cBhvr>
                                        <p:cTn id="127" dur="1000"/>
                                        <p:tgtEl>
                                          <p:spTgt spid="244"/>
                                        </p:tgtEl>
                                      </p:cBhvr>
                                    </p:animEffect>
                                    <p:anim calcmode="lin" valueType="num">
                                      <p:cBhvr>
                                        <p:cTn id="128" dur="1000" fill="hold"/>
                                        <p:tgtEl>
                                          <p:spTgt spid="244"/>
                                        </p:tgtEl>
                                        <p:attrNameLst>
                                          <p:attrName>ppt_x</p:attrName>
                                        </p:attrNameLst>
                                      </p:cBhvr>
                                      <p:tavLst>
                                        <p:tav tm="0">
                                          <p:val>
                                            <p:strVal val="#ppt_x"/>
                                          </p:val>
                                        </p:tav>
                                        <p:tav tm="100000">
                                          <p:val>
                                            <p:strVal val="#ppt_x"/>
                                          </p:val>
                                        </p:tav>
                                      </p:tavLst>
                                    </p:anim>
                                    <p:anim calcmode="lin" valueType="num">
                                      <p:cBhvr>
                                        <p:cTn id="129" dur="1000" fill="hold"/>
                                        <p:tgtEl>
                                          <p:spTgt spid="244"/>
                                        </p:tgtEl>
                                        <p:attrNameLst>
                                          <p:attrName>ppt_y</p:attrName>
                                        </p:attrNameLst>
                                      </p:cBhvr>
                                      <p:tavLst>
                                        <p:tav tm="0">
                                          <p:val>
                                            <p:strVal val="#ppt_y-.1"/>
                                          </p:val>
                                        </p:tav>
                                        <p:tav tm="100000">
                                          <p:val>
                                            <p:strVal val="#ppt_y"/>
                                          </p:val>
                                        </p:tav>
                                      </p:tavLst>
                                    </p:anim>
                                  </p:childTnLst>
                                </p:cTn>
                              </p:par>
                              <p:par>
                                <p:cTn id="130" presetID="47" presetClass="entr" presetSubtype="0" fill="hold" nodeType="withEffect">
                                  <p:stCondLst>
                                    <p:cond delay="0"/>
                                  </p:stCondLst>
                                  <p:childTnLst>
                                    <p:set>
                                      <p:cBhvr>
                                        <p:cTn id="131" dur="1" fill="hold">
                                          <p:stCondLst>
                                            <p:cond delay="0"/>
                                          </p:stCondLst>
                                        </p:cTn>
                                        <p:tgtEl>
                                          <p:spTgt spid="245"/>
                                        </p:tgtEl>
                                        <p:attrNameLst>
                                          <p:attrName>style.visibility</p:attrName>
                                        </p:attrNameLst>
                                      </p:cBhvr>
                                      <p:to>
                                        <p:strVal val="visible"/>
                                      </p:to>
                                    </p:set>
                                    <p:animEffect transition="in" filter="fade">
                                      <p:cBhvr>
                                        <p:cTn id="132" dur="1000"/>
                                        <p:tgtEl>
                                          <p:spTgt spid="245"/>
                                        </p:tgtEl>
                                      </p:cBhvr>
                                    </p:animEffect>
                                    <p:anim calcmode="lin" valueType="num">
                                      <p:cBhvr>
                                        <p:cTn id="133" dur="1000" fill="hold"/>
                                        <p:tgtEl>
                                          <p:spTgt spid="245"/>
                                        </p:tgtEl>
                                        <p:attrNameLst>
                                          <p:attrName>ppt_x</p:attrName>
                                        </p:attrNameLst>
                                      </p:cBhvr>
                                      <p:tavLst>
                                        <p:tav tm="0">
                                          <p:val>
                                            <p:strVal val="#ppt_x"/>
                                          </p:val>
                                        </p:tav>
                                        <p:tav tm="100000">
                                          <p:val>
                                            <p:strVal val="#ppt_x"/>
                                          </p:val>
                                        </p:tav>
                                      </p:tavLst>
                                    </p:anim>
                                    <p:anim calcmode="lin" valueType="num">
                                      <p:cBhvr>
                                        <p:cTn id="134" dur="1000" fill="hold"/>
                                        <p:tgtEl>
                                          <p:spTgt spid="245"/>
                                        </p:tgtEl>
                                        <p:attrNameLst>
                                          <p:attrName>ppt_y</p:attrName>
                                        </p:attrNameLst>
                                      </p:cBhvr>
                                      <p:tavLst>
                                        <p:tav tm="0">
                                          <p:val>
                                            <p:strVal val="#ppt_y-.1"/>
                                          </p:val>
                                        </p:tav>
                                        <p:tav tm="100000">
                                          <p:val>
                                            <p:strVal val="#ppt_y"/>
                                          </p:val>
                                        </p:tav>
                                      </p:tavLst>
                                    </p:anim>
                                  </p:childTnLst>
                                </p:cTn>
                              </p:par>
                              <p:par>
                                <p:cTn id="135" presetID="47" presetClass="entr" presetSubtype="0" fill="hold" nodeType="withEffect">
                                  <p:stCondLst>
                                    <p:cond delay="0"/>
                                  </p:stCondLst>
                                  <p:childTnLst>
                                    <p:set>
                                      <p:cBhvr>
                                        <p:cTn id="136" dur="1" fill="hold">
                                          <p:stCondLst>
                                            <p:cond delay="0"/>
                                          </p:stCondLst>
                                        </p:cTn>
                                        <p:tgtEl>
                                          <p:spTgt spid="246"/>
                                        </p:tgtEl>
                                        <p:attrNameLst>
                                          <p:attrName>style.visibility</p:attrName>
                                        </p:attrNameLst>
                                      </p:cBhvr>
                                      <p:to>
                                        <p:strVal val="visible"/>
                                      </p:to>
                                    </p:set>
                                    <p:animEffect transition="in" filter="fade">
                                      <p:cBhvr>
                                        <p:cTn id="137" dur="1000"/>
                                        <p:tgtEl>
                                          <p:spTgt spid="246"/>
                                        </p:tgtEl>
                                      </p:cBhvr>
                                    </p:animEffect>
                                    <p:anim calcmode="lin" valueType="num">
                                      <p:cBhvr>
                                        <p:cTn id="138" dur="1000" fill="hold"/>
                                        <p:tgtEl>
                                          <p:spTgt spid="246"/>
                                        </p:tgtEl>
                                        <p:attrNameLst>
                                          <p:attrName>ppt_x</p:attrName>
                                        </p:attrNameLst>
                                      </p:cBhvr>
                                      <p:tavLst>
                                        <p:tav tm="0">
                                          <p:val>
                                            <p:strVal val="#ppt_x"/>
                                          </p:val>
                                        </p:tav>
                                        <p:tav tm="100000">
                                          <p:val>
                                            <p:strVal val="#ppt_x"/>
                                          </p:val>
                                        </p:tav>
                                      </p:tavLst>
                                    </p:anim>
                                    <p:anim calcmode="lin" valueType="num">
                                      <p:cBhvr>
                                        <p:cTn id="139" dur="1000" fill="hold"/>
                                        <p:tgtEl>
                                          <p:spTgt spid="246"/>
                                        </p:tgtEl>
                                        <p:attrNameLst>
                                          <p:attrName>ppt_y</p:attrName>
                                        </p:attrNameLst>
                                      </p:cBhvr>
                                      <p:tavLst>
                                        <p:tav tm="0">
                                          <p:val>
                                            <p:strVal val="#ppt_y-.1"/>
                                          </p:val>
                                        </p:tav>
                                        <p:tav tm="100000">
                                          <p:val>
                                            <p:strVal val="#ppt_y"/>
                                          </p:val>
                                        </p:tav>
                                      </p:tavLst>
                                    </p:anim>
                                  </p:childTnLst>
                                </p:cTn>
                              </p:par>
                              <p:par>
                                <p:cTn id="140" presetID="47" presetClass="entr" presetSubtype="0" fill="hold" nodeType="withEffect">
                                  <p:stCondLst>
                                    <p:cond delay="0"/>
                                  </p:stCondLst>
                                  <p:childTnLst>
                                    <p:set>
                                      <p:cBhvr>
                                        <p:cTn id="141" dur="1" fill="hold">
                                          <p:stCondLst>
                                            <p:cond delay="0"/>
                                          </p:stCondLst>
                                        </p:cTn>
                                        <p:tgtEl>
                                          <p:spTgt spid="247"/>
                                        </p:tgtEl>
                                        <p:attrNameLst>
                                          <p:attrName>style.visibility</p:attrName>
                                        </p:attrNameLst>
                                      </p:cBhvr>
                                      <p:to>
                                        <p:strVal val="visible"/>
                                      </p:to>
                                    </p:set>
                                    <p:animEffect transition="in" filter="fade">
                                      <p:cBhvr>
                                        <p:cTn id="142" dur="1000"/>
                                        <p:tgtEl>
                                          <p:spTgt spid="247"/>
                                        </p:tgtEl>
                                      </p:cBhvr>
                                    </p:animEffect>
                                    <p:anim calcmode="lin" valueType="num">
                                      <p:cBhvr>
                                        <p:cTn id="143" dur="1000" fill="hold"/>
                                        <p:tgtEl>
                                          <p:spTgt spid="247"/>
                                        </p:tgtEl>
                                        <p:attrNameLst>
                                          <p:attrName>ppt_x</p:attrName>
                                        </p:attrNameLst>
                                      </p:cBhvr>
                                      <p:tavLst>
                                        <p:tav tm="0">
                                          <p:val>
                                            <p:strVal val="#ppt_x"/>
                                          </p:val>
                                        </p:tav>
                                        <p:tav tm="100000">
                                          <p:val>
                                            <p:strVal val="#ppt_x"/>
                                          </p:val>
                                        </p:tav>
                                      </p:tavLst>
                                    </p:anim>
                                    <p:anim calcmode="lin" valueType="num">
                                      <p:cBhvr>
                                        <p:cTn id="144" dur="1000" fill="hold"/>
                                        <p:tgtEl>
                                          <p:spTgt spid="247"/>
                                        </p:tgtEl>
                                        <p:attrNameLst>
                                          <p:attrName>ppt_y</p:attrName>
                                        </p:attrNameLst>
                                      </p:cBhvr>
                                      <p:tavLst>
                                        <p:tav tm="0">
                                          <p:val>
                                            <p:strVal val="#ppt_y-.1"/>
                                          </p:val>
                                        </p:tav>
                                        <p:tav tm="100000">
                                          <p:val>
                                            <p:strVal val="#ppt_y"/>
                                          </p:val>
                                        </p:tav>
                                      </p:tavLst>
                                    </p:anim>
                                  </p:childTnLst>
                                </p:cTn>
                              </p:par>
                              <p:par>
                                <p:cTn id="145" presetID="47" presetClass="entr" presetSubtype="0" fill="hold" nodeType="withEffect">
                                  <p:stCondLst>
                                    <p:cond delay="0"/>
                                  </p:stCondLst>
                                  <p:childTnLst>
                                    <p:set>
                                      <p:cBhvr>
                                        <p:cTn id="146" dur="1" fill="hold">
                                          <p:stCondLst>
                                            <p:cond delay="0"/>
                                          </p:stCondLst>
                                        </p:cTn>
                                        <p:tgtEl>
                                          <p:spTgt spid="248"/>
                                        </p:tgtEl>
                                        <p:attrNameLst>
                                          <p:attrName>style.visibility</p:attrName>
                                        </p:attrNameLst>
                                      </p:cBhvr>
                                      <p:to>
                                        <p:strVal val="visible"/>
                                      </p:to>
                                    </p:set>
                                    <p:animEffect transition="in" filter="fade">
                                      <p:cBhvr>
                                        <p:cTn id="147" dur="1000"/>
                                        <p:tgtEl>
                                          <p:spTgt spid="248"/>
                                        </p:tgtEl>
                                      </p:cBhvr>
                                    </p:animEffect>
                                    <p:anim calcmode="lin" valueType="num">
                                      <p:cBhvr>
                                        <p:cTn id="148" dur="1000" fill="hold"/>
                                        <p:tgtEl>
                                          <p:spTgt spid="248"/>
                                        </p:tgtEl>
                                        <p:attrNameLst>
                                          <p:attrName>ppt_x</p:attrName>
                                        </p:attrNameLst>
                                      </p:cBhvr>
                                      <p:tavLst>
                                        <p:tav tm="0">
                                          <p:val>
                                            <p:strVal val="#ppt_x"/>
                                          </p:val>
                                        </p:tav>
                                        <p:tav tm="100000">
                                          <p:val>
                                            <p:strVal val="#ppt_x"/>
                                          </p:val>
                                        </p:tav>
                                      </p:tavLst>
                                    </p:anim>
                                    <p:anim calcmode="lin" valueType="num">
                                      <p:cBhvr>
                                        <p:cTn id="149" dur="1000" fill="hold"/>
                                        <p:tgtEl>
                                          <p:spTgt spid="248"/>
                                        </p:tgtEl>
                                        <p:attrNameLst>
                                          <p:attrName>ppt_y</p:attrName>
                                        </p:attrNameLst>
                                      </p:cBhvr>
                                      <p:tavLst>
                                        <p:tav tm="0">
                                          <p:val>
                                            <p:strVal val="#ppt_y-.1"/>
                                          </p:val>
                                        </p:tav>
                                        <p:tav tm="100000">
                                          <p:val>
                                            <p:strVal val="#ppt_y"/>
                                          </p:val>
                                        </p:tav>
                                      </p:tavLst>
                                    </p:anim>
                                  </p:childTnLst>
                                </p:cTn>
                              </p:par>
                              <p:par>
                                <p:cTn id="150" presetID="47" presetClass="entr" presetSubtype="0" fill="hold" nodeType="withEffect">
                                  <p:stCondLst>
                                    <p:cond delay="0"/>
                                  </p:stCondLst>
                                  <p:childTnLst>
                                    <p:set>
                                      <p:cBhvr>
                                        <p:cTn id="151" dur="1" fill="hold">
                                          <p:stCondLst>
                                            <p:cond delay="0"/>
                                          </p:stCondLst>
                                        </p:cTn>
                                        <p:tgtEl>
                                          <p:spTgt spid="249"/>
                                        </p:tgtEl>
                                        <p:attrNameLst>
                                          <p:attrName>style.visibility</p:attrName>
                                        </p:attrNameLst>
                                      </p:cBhvr>
                                      <p:to>
                                        <p:strVal val="visible"/>
                                      </p:to>
                                    </p:set>
                                    <p:animEffect transition="in" filter="fade">
                                      <p:cBhvr>
                                        <p:cTn id="152" dur="1000"/>
                                        <p:tgtEl>
                                          <p:spTgt spid="249"/>
                                        </p:tgtEl>
                                      </p:cBhvr>
                                    </p:animEffect>
                                    <p:anim calcmode="lin" valueType="num">
                                      <p:cBhvr>
                                        <p:cTn id="153" dur="1000" fill="hold"/>
                                        <p:tgtEl>
                                          <p:spTgt spid="249"/>
                                        </p:tgtEl>
                                        <p:attrNameLst>
                                          <p:attrName>ppt_x</p:attrName>
                                        </p:attrNameLst>
                                      </p:cBhvr>
                                      <p:tavLst>
                                        <p:tav tm="0">
                                          <p:val>
                                            <p:strVal val="#ppt_x"/>
                                          </p:val>
                                        </p:tav>
                                        <p:tav tm="100000">
                                          <p:val>
                                            <p:strVal val="#ppt_x"/>
                                          </p:val>
                                        </p:tav>
                                      </p:tavLst>
                                    </p:anim>
                                    <p:anim calcmode="lin" valueType="num">
                                      <p:cBhvr>
                                        <p:cTn id="154" dur="1000" fill="hold"/>
                                        <p:tgtEl>
                                          <p:spTgt spid="249"/>
                                        </p:tgtEl>
                                        <p:attrNameLst>
                                          <p:attrName>ppt_y</p:attrName>
                                        </p:attrNameLst>
                                      </p:cBhvr>
                                      <p:tavLst>
                                        <p:tav tm="0">
                                          <p:val>
                                            <p:strVal val="#ppt_y-.1"/>
                                          </p:val>
                                        </p:tav>
                                        <p:tav tm="100000">
                                          <p:val>
                                            <p:strVal val="#ppt_y"/>
                                          </p:val>
                                        </p:tav>
                                      </p:tavLst>
                                    </p:anim>
                                  </p:childTnLst>
                                </p:cTn>
                              </p:par>
                              <p:par>
                                <p:cTn id="155" presetID="47" presetClass="entr" presetSubtype="0" fill="hold" nodeType="withEffect">
                                  <p:stCondLst>
                                    <p:cond delay="0"/>
                                  </p:stCondLst>
                                  <p:childTnLst>
                                    <p:set>
                                      <p:cBhvr>
                                        <p:cTn id="156" dur="1" fill="hold">
                                          <p:stCondLst>
                                            <p:cond delay="0"/>
                                          </p:stCondLst>
                                        </p:cTn>
                                        <p:tgtEl>
                                          <p:spTgt spid="250"/>
                                        </p:tgtEl>
                                        <p:attrNameLst>
                                          <p:attrName>style.visibility</p:attrName>
                                        </p:attrNameLst>
                                      </p:cBhvr>
                                      <p:to>
                                        <p:strVal val="visible"/>
                                      </p:to>
                                    </p:set>
                                    <p:animEffect transition="in" filter="fade">
                                      <p:cBhvr>
                                        <p:cTn id="157" dur="1000"/>
                                        <p:tgtEl>
                                          <p:spTgt spid="250"/>
                                        </p:tgtEl>
                                      </p:cBhvr>
                                    </p:animEffect>
                                    <p:anim calcmode="lin" valueType="num">
                                      <p:cBhvr>
                                        <p:cTn id="158" dur="1000" fill="hold"/>
                                        <p:tgtEl>
                                          <p:spTgt spid="250"/>
                                        </p:tgtEl>
                                        <p:attrNameLst>
                                          <p:attrName>ppt_x</p:attrName>
                                        </p:attrNameLst>
                                      </p:cBhvr>
                                      <p:tavLst>
                                        <p:tav tm="0">
                                          <p:val>
                                            <p:strVal val="#ppt_x"/>
                                          </p:val>
                                        </p:tav>
                                        <p:tav tm="100000">
                                          <p:val>
                                            <p:strVal val="#ppt_x"/>
                                          </p:val>
                                        </p:tav>
                                      </p:tavLst>
                                    </p:anim>
                                    <p:anim calcmode="lin" valueType="num">
                                      <p:cBhvr>
                                        <p:cTn id="159" dur="1000" fill="hold"/>
                                        <p:tgtEl>
                                          <p:spTgt spid="250"/>
                                        </p:tgtEl>
                                        <p:attrNameLst>
                                          <p:attrName>ppt_y</p:attrName>
                                        </p:attrNameLst>
                                      </p:cBhvr>
                                      <p:tavLst>
                                        <p:tav tm="0">
                                          <p:val>
                                            <p:strVal val="#ppt_y-.1"/>
                                          </p:val>
                                        </p:tav>
                                        <p:tav tm="100000">
                                          <p:val>
                                            <p:strVal val="#ppt_y"/>
                                          </p:val>
                                        </p:tav>
                                      </p:tavLst>
                                    </p:anim>
                                  </p:childTnLst>
                                </p:cTn>
                              </p:par>
                              <p:par>
                                <p:cTn id="160" presetID="47" presetClass="entr" presetSubtype="0" fill="hold" grpId="1" nodeType="withEffect">
                                  <p:stCondLst>
                                    <p:cond delay="0"/>
                                  </p:stCondLst>
                                  <p:childTnLst>
                                    <p:set>
                                      <p:cBhvr>
                                        <p:cTn id="161" dur="1" fill="hold">
                                          <p:stCondLst>
                                            <p:cond delay="0"/>
                                          </p:stCondLst>
                                        </p:cTn>
                                        <p:tgtEl>
                                          <p:spTgt spid="252"/>
                                        </p:tgtEl>
                                        <p:attrNameLst>
                                          <p:attrName>style.visibility</p:attrName>
                                        </p:attrNameLst>
                                      </p:cBhvr>
                                      <p:to>
                                        <p:strVal val="visible"/>
                                      </p:to>
                                    </p:set>
                                    <p:animEffect transition="in" filter="fade">
                                      <p:cBhvr>
                                        <p:cTn id="162" dur="1000"/>
                                        <p:tgtEl>
                                          <p:spTgt spid="252"/>
                                        </p:tgtEl>
                                      </p:cBhvr>
                                    </p:animEffect>
                                    <p:anim calcmode="lin" valueType="num">
                                      <p:cBhvr>
                                        <p:cTn id="163" dur="1000" fill="hold"/>
                                        <p:tgtEl>
                                          <p:spTgt spid="252"/>
                                        </p:tgtEl>
                                        <p:attrNameLst>
                                          <p:attrName>ppt_x</p:attrName>
                                        </p:attrNameLst>
                                      </p:cBhvr>
                                      <p:tavLst>
                                        <p:tav tm="0">
                                          <p:val>
                                            <p:strVal val="#ppt_x"/>
                                          </p:val>
                                        </p:tav>
                                        <p:tav tm="100000">
                                          <p:val>
                                            <p:strVal val="#ppt_x"/>
                                          </p:val>
                                        </p:tav>
                                      </p:tavLst>
                                    </p:anim>
                                    <p:anim calcmode="lin" valueType="num">
                                      <p:cBhvr>
                                        <p:cTn id="164" dur="1000" fill="hold"/>
                                        <p:tgtEl>
                                          <p:spTgt spid="252"/>
                                        </p:tgtEl>
                                        <p:attrNameLst>
                                          <p:attrName>ppt_y</p:attrName>
                                        </p:attrNameLst>
                                      </p:cBhvr>
                                      <p:tavLst>
                                        <p:tav tm="0">
                                          <p:val>
                                            <p:strVal val="#ppt_y-.1"/>
                                          </p:val>
                                        </p:tav>
                                        <p:tav tm="100000">
                                          <p:val>
                                            <p:strVal val="#ppt_y"/>
                                          </p:val>
                                        </p:tav>
                                      </p:tavLst>
                                    </p:anim>
                                  </p:childTnLst>
                                </p:cTn>
                              </p:par>
                              <p:par>
                                <p:cTn id="165" presetID="47" presetClass="entr" presetSubtype="0" fill="hold" nodeType="withEffect">
                                  <p:stCondLst>
                                    <p:cond delay="0"/>
                                  </p:stCondLst>
                                  <p:childTnLst>
                                    <p:set>
                                      <p:cBhvr>
                                        <p:cTn id="166" dur="1" fill="hold">
                                          <p:stCondLst>
                                            <p:cond delay="0"/>
                                          </p:stCondLst>
                                        </p:cTn>
                                        <p:tgtEl>
                                          <p:spTgt spid="253"/>
                                        </p:tgtEl>
                                        <p:attrNameLst>
                                          <p:attrName>style.visibility</p:attrName>
                                        </p:attrNameLst>
                                      </p:cBhvr>
                                      <p:to>
                                        <p:strVal val="visible"/>
                                      </p:to>
                                    </p:set>
                                    <p:animEffect transition="in" filter="fade">
                                      <p:cBhvr>
                                        <p:cTn id="167" dur="1000"/>
                                        <p:tgtEl>
                                          <p:spTgt spid="253"/>
                                        </p:tgtEl>
                                      </p:cBhvr>
                                    </p:animEffect>
                                    <p:anim calcmode="lin" valueType="num">
                                      <p:cBhvr>
                                        <p:cTn id="168" dur="1000" fill="hold"/>
                                        <p:tgtEl>
                                          <p:spTgt spid="253"/>
                                        </p:tgtEl>
                                        <p:attrNameLst>
                                          <p:attrName>ppt_x</p:attrName>
                                        </p:attrNameLst>
                                      </p:cBhvr>
                                      <p:tavLst>
                                        <p:tav tm="0">
                                          <p:val>
                                            <p:strVal val="#ppt_x"/>
                                          </p:val>
                                        </p:tav>
                                        <p:tav tm="100000">
                                          <p:val>
                                            <p:strVal val="#ppt_x"/>
                                          </p:val>
                                        </p:tav>
                                      </p:tavLst>
                                    </p:anim>
                                    <p:anim calcmode="lin" valueType="num">
                                      <p:cBhvr>
                                        <p:cTn id="169" dur="1000" fill="hold"/>
                                        <p:tgtEl>
                                          <p:spTgt spid="253"/>
                                        </p:tgtEl>
                                        <p:attrNameLst>
                                          <p:attrName>ppt_y</p:attrName>
                                        </p:attrNameLst>
                                      </p:cBhvr>
                                      <p:tavLst>
                                        <p:tav tm="0">
                                          <p:val>
                                            <p:strVal val="#ppt_y-.1"/>
                                          </p:val>
                                        </p:tav>
                                        <p:tav tm="100000">
                                          <p:val>
                                            <p:strVal val="#ppt_y"/>
                                          </p:val>
                                        </p:tav>
                                      </p:tavLst>
                                    </p:anim>
                                  </p:childTnLst>
                                </p:cTn>
                              </p:par>
                              <p:par>
                                <p:cTn id="170" presetID="47" presetClass="entr" presetSubtype="0" fill="hold" grpId="1" nodeType="withEffect">
                                  <p:stCondLst>
                                    <p:cond delay="0"/>
                                  </p:stCondLst>
                                  <p:childTnLst>
                                    <p:set>
                                      <p:cBhvr>
                                        <p:cTn id="171" dur="1" fill="hold">
                                          <p:stCondLst>
                                            <p:cond delay="0"/>
                                          </p:stCondLst>
                                        </p:cTn>
                                        <p:tgtEl>
                                          <p:spTgt spid="254"/>
                                        </p:tgtEl>
                                        <p:attrNameLst>
                                          <p:attrName>style.visibility</p:attrName>
                                        </p:attrNameLst>
                                      </p:cBhvr>
                                      <p:to>
                                        <p:strVal val="visible"/>
                                      </p:to>
                                    </p:set>
                                    <p:animEffect transition="in" filter="fade">
                                      <p:cBhvr>
                                        <p:cTn id="172" dur="1000"/>
                                        <p:tgtEl>
                                          <p:spTgt spid="254"/>
                                        </p:tgtEl>
                                      </p:cBhvr>
                                    </p:animEffect>
                                    <p:anim calcmode="lin" valueType="num">
                                      <p:cBhvr>
                                        <p:cTn id="173" dur="1000" fill="hold"/>
                                        <p:tgtEl>
                                          <p:spTgt spid="254"/>
                                        </p:tgtEl>
                                        <p:attrNameLst>
                                          <p:attrName>ppt_x</p:attrName>
                                        </p:attrNameLst>
                                      </p:cBhvr>
                                      <p:tavLst>
                                        <p:tav tm="0">
                                          <p:val>
                                            <p:strVal val="#ppt_x"/>
                                          </p:val>
                                        </p:tav>
                                        <p:tav tm="100000">
                                          <p:val>
                                            <p:strVal val="#ppt_x"/>
                                          </p:val>
                                        </p:tav>
                                      </p:tavLst>
                                    </p:anim>
                                    <p:anim calcmode="lin" valueType="num">
                                      <p:cBhvr>
                                        <p:cTn id="174" dur="1000" fill="hold"/>
                                        <p:tgtEl>
                                          <p:spTgt spid="254"/>
                                        </p:tgtEl>
                                        <p:attrNameLst>
                                          <p:attrName>ppt_y</p:attrName>
                                        </p:attrNameLst>
                                      </p:cBhvr>
                                      <p:tavLst>
                                        <p:tav tm="0">
                                          <p:val>
                                            <p:strVal val="#ppt_y-.1"/>
                                          </p:val>
                                        </p:tav>
                                        <p:tav tm="100000">
                                          <p:val>
                                            <p:strVal val="#ppt_y"/>
                                          </p:val>
                                        </p:tav>
                                      </p:tavLst>
                                    </p:anim>
                                  </p:childTnLst>
                                </p:cTn>
                              </p:par>
                              <p:par>
                                <p:cTn id="175" presetID="47" presetClass="entr" presetSubtype="0" fill="hold" nodeType="withEffect">
                                  <p:stCondLst>
                                    <p:cond delay="0"/>
                                  </p:stCondLst>
                                  <p:childTnLst>
                                    <p:set>
                                      <p:cBhvr>
                                        <p:cTn id="176" dur="1" fill="hold">
                                          <p:stCondLst>
                                            <p:cond delay="0"/>
                                          </p:stCondLst>
                                        </p:cTn>
                                        <p:tgtEl>
                                          <p:spTgt spid="255"/>
                                        </p:tgtEl>
                                        <p:attrNameLst>
                                          <p:attrName>style.visibility</p:attrName>
                                        </p:attrNameLst>
                                      </p:cBhvr>
                                      <p:to>
                                        <p:strVal val="visible"/>
                                      </p:to>
                                    </p:set>
                                    <p:animEffect transition="in" filter="fade">
                                      <p:cBhvr>
                                        <p:cTn id="177" dur="1000"/>
                                        <p:tgtEl>
                                          <p:spTgt spid="255"/>
                                        </p:tgtEl>
                                      </p:cBhvr>
                                    </p:animEffect>
                                    <p:anim calcmode="lin" valueType="num">
                                      <p:cBhvr>
                                        <p:cTn id="178" dur="1000" fill="hold"/>
                                        <p:tgtEl>
                                          <p:spTgt spid="255"/>
                                        </p:tgtEl>
                                        <p:attrNameLst>
                                          <p:attrName>ppt_x</p:attrName>
                                        </p:attrNameLst>
                                      </p:cBhvr>
                                      <p:tavLst>
                                        <p:tav tm="0">
                                          <p:val>
                                            <p:strVal val="#ppt_x"/>
                                          </p:val>
                                        </p:tav>
                                        <p:tav tm="100000">
                                          <p:val>
                                            <p:strVal val="#ppt_x"/>
                                          </p:val>
                                        </p:tav>
                                      </p:tavLst>
                                    </p:anim>
                                    <p:anim calcmode="lin" valueType="num">
                                      <p:cBhvr>
                                        <p:cTn id="179" dur="1000" fill="hold"/>
                                        <p:tgtEl>
                                          <p:spTgt spid="255"/>
                                        </p:tgtEl>
                                        <p:attrNameLst>
                                          <p:attrName>ppt_y</p:attrName>
                                        </p:attrNameLst>
                                      </p:cBhvr>
                                      <p:tavLst>
                                        <p:tav tm="0">
                                          <p:val>
                                            <p:strVal val="#ppt_y-.1"/>
                                          </p:val>
                                        </p:tav>
                                        <p:tav tm="100000">
                                          <p:val>
                                            <p:strVal val="#ppt_y"/>
                                          </p:val>
                                        </p:tav>
                                      </p:tavLst>
                                    </p:anim>
                                  </p:childTnLst>
                                </p:cTn>
                              </p:par>
                              <p:par>
                                <p:cTn id="180" presetID="47" presetClass="entr" presetSubtype="0" fill="hold" nodeType="withEffect">
                                  <p:stCondLst>
                                    <p:cond delay="0"/>
                                  </p:stCondLst>
                                  <p:childTnLst>
                                    <p:set>
                                      <p:cBhvr>
                                        <p:cTn id="181" dur="1" fill="hold">
                                          <p:stCondLst>
                                            <p:cond delay="0"/>
                                          </p:stCondLst>
                                        </p:cTn>
                                        <p:tgtEl>
                                          <p:spTgt spid="256"/>
                                        </p:tgtEl>
                                        <p:attrNameLst>
                                          <p:attrName>style.visibility</p:attrName>
                                        </p:attrNameLst>
                                      </p:cBhvr>
                                      <p:to>
                                        <p:strVal val="visible"/>
                                      </p:to>
                                    </p:set>
                                    <p:animEffect transition="in" filter="fade">
                                      <p:cBhvr>
                                        <p:cTn id="182" dur="1000"/>
                                        <p:tgtEl>
                                          <p:spTgt spid="256"/>
                                        </p:tgtEl>
                                      </p:cBhvr>
                                    </p:animEffect>
                                    <p:anim calcmode="lin" valueType="num">
                                      <p:cBhvr>
                                        <p:cTn id="183" dur="1000" fill="hold"/>
                                        <p:tgtEl>
                                          <p:spTgt spid="256"/>
                                        </p:tgtEl>
                                        <p:attrNameLst>
                                          <p:attrName>ppt_x</p:attrName>
                                        </p:attrNameLst>
                                      </p:cBhvr>
                                      <p:tavLst>
                                        <p:tav tm="0">
                                          <p:val>
                                            <p:strVal val="#ppt_x"/>
                                          </p:val>
                                        </p:tav>
                                        <p:tav tm="100000">
                                          <p:val>
                                            <p:strVal val="#ppt_x"/>
                                          </p:val>
                                        </p:tav>
                                      </p:tavLst>
                                    </p:anim>
                                    <p:anim calcmode="lin" valueType="num">
                                      <p:cBhvr>
                                        <p:cTn id="184" dur="1000" fill="hold"/>
                                        <p:tgtEl>
                                          <p:spTgt spid="256"/>
                                        </p:tgtEl>
                                        <p:attrNameLst>
                                          <p:attrName>ppt_y</p:attrName>
                                        </p:attrNameLst>
                                      </p:cBhvr>
                                      <p:tavLst>
                                        <p:tav tm="0">
                                          <p:val>
                                            <p:strVal val="#ppt_y-.1"/>
                                          </p:val>
                                        </p:tav>
                                        <p:tav tm="100000">
                                          <p:val>
                                            <p:strVal val="#ppt_y"/>
                                          </p:val>
                                        </p:tav>
                                      </p:tavLst>
                                    </p:anim>
                                  </p:childTnLst>
                                </p:cTn>
                              </p:par>
                              <p:par>
                                <p:cTn id="185" presetID="47" presetClass="entr" presetSubtype="0" fill="hold" grpId="0" nodeType="withEffect">
                                  <p:stCondLst>
                                    <p:cond delay="0"/>
                                  </p:stCondLst>
                                  <p:childTnLst>
                                    <p:set>
                                      <p:cBhvr>
                                        <p:cTn id="186" dur="1" fill="hold">
                                          <p:stCondLst>
                                            <p:cond delay="0"/>
                                          </p:stCondLst>
                                        </p:cTn>
                                        <p:tgtEl>
                                          <p:spTgt spid="324"/>
                                        </p:tgtEl>
                                        <p:attrNameLst>
                                          <p:attrName>style.visibility</p:attrName>
                                        </p:attrNameLst>
                                      </p:cBhvr>
                                      <p:to>
                                        <p:strVal val="visible"/>
                                      </p:to>
                                    </p:set>
                                    <p:animEffect transition="in" filter="fade">
                                      <p:cBhvr>
                                        <p:cTn id="187" dur="1000"/>
                                        <p:tgtEl>
                                          <p:spTgt spid="324"/>
                                        </p:tgtEl>
                                      </p:cBhvr>
                                    </p:animEffect>
                                    <p:anim calcmode="lin" valueType="num">
                                      <p:cBhvr>
                                        <p:cTn id="188" dur="1000" fill="hold"/>
                                        <p:tgtEl>
                                          <p:spTgt spid="324"/>
                                        </p:tgtEl>
                                        <p:attrNameLst>
                                          <p:attrName>ppt_x</p:attrName>
                                        </p:attrNameLst>
                                      </p:cBhvr>
                                      <p:tavLst>
                                        <p:tav tm="0">
                                          <p:val>
                                            <p:strVal val="#ppt_x"/>
                                          </p:val>
                                        </p:tav>
                                        <p:tav tm="100000">
                                          <p:val>
                                            <p:strVal val="#ppt_x"/>
                                          </p:val>
                                        </p:tav>
                                      </p:tavLst>
                                    </p:anim>
                                    <p:anim calcmode="lin" valueType="num">
                                      <p:cBhvr>
                                        <p:cTn id="189" dur="1000" fill="hold"/>
                                        <p:tgtEl>
                                          <p:spTgt spid="324"/>
                                        </p:tgtEl>
                                        <p:attrNameLst>
                                          <p:attrName>ppt_y</p:attrName>
                                        </p:attrNameLst>
                                      </p:cBhvr>
                                      <p:tavLst>
                                        <p:tav tm="0">
                                          <p:val>
                                            <p:strVal val="#ppt_y-.1"/>
                                          </p:val>
                                        </p:tav>
                                        <p:tav tm="100000">
                                          <p:val>
                                            <p:strVal val="#ppt_y"/>
                                          </p:val>
                                        </p:tav>
                                      </p:tavLst>
                                    </p:anim>
                                  </p:childTnLst>
                                </p:cTn>
                              </p:par>
                              <p:par>
                                <p:cTn id="190" presetID="47" presetClass="entr" presetSubtype="0" fill="hold" nodeType="withEffect">
                                  <p:stCondLst>
                                    <p:cond delay="0"/>
                                  </p:stCondLst>
                                  <p:childTnLst>
                                    <p:set>
                                      <p:cBhvr>
                                        <p:cTn id="191" dur="1" fill="hold">
                                          <p:stCondLst>
                                            <p:cond delay="0"/>
                                          </p:stCondLst>
                                        </p:cTn>
                                        <p:tgtEl>
                                          <p:spTgt spid="341"/>
                                        </p:tgtEl>
                                        <p:attrNameLst>
                                          <p:attrName>style.visibility</p:attrName>
                                        </p:attrNameLst>
                                      </p:cBhvr>
                                      <p:to>
                                        <p:strVal val="visible"/>
                                      </p:to>
                                    </p:set>
                                    <p:animEffect transition="in" filter="fade">
                                      <p:cBhvr>
                                        <p:cTn id="192" dur="1000"/>
                                        <p:tgtEl>
                                          <p:spTgt spid="341"/>
                                        </p:tgtEl>
                                      </p:cBhvr>
                                    </p:animEffect>
                                    <p:anim calcmode="lin" valueType="num">
                                      <p:cBhvr>
                                        <p:cTn id="193" dur="1000" fill="hold"/>
                                        <p:tgtEl>
                                          <p:spTgt spid="341"/>
                                        </p:tgtEl>
                                        <p:attrNameLst>
                                          <p:attrName>ppt_x</p:attrName>
                                        </p:attrNameLst>
                                      </p:cBhvr>
                                      <p:tavLst>
                                        <p:tav tm="0">
                                          <p:val>
                                            <p:strVal val="#ppt_x"/>
                                          </p:val>
                                        </p:tav>
                                        <p:tav tm="100000">
                                          <p:val>
                                            <p:strVal val="#ppt_x"/>
                                          </p:val>
                                        </p:tav>
                                      </p:tavLst>
                                    </p:anim>
                                    <p:anim calcmode="lin" valueType="num">
                                      <p:cBhvr>
                                        <p:cTn id="194" dur="1000" fill="hold"/>
                                        <p:tgtEl>
                                          <p:spTgt spid="341"/>
                                        </p:tgtEl>
                                        <p:attrNameLst>
                                          <p:attrName>ppt_y</p:attrName>
                                        </p:attrNameLst>
                                      </p:cBhvr>
                                      <p:tavLst>
                                        <p:tav tm="0">
                                          <p:val>
                                            <p:strVal val="#ppt_y-.1"/>
                                          </p:val>
                                        </p:tav>
                                        <p:tav tm="100000">
                                          <p:val>
                                            <p:strVal val="#ppt_y"/>
                                          </p:val>
                                        </p:tav>
                                      </p:tavLst>
                                    </p:anim>
                                  </p:childTnLst>
                                </p:cTn>
                              </p:par>
                              <p:par>
                                <p:cTn id="195" presetID="47" presetClass="entr" presetSubtype="0" fill="hold" nodeType="withEffect">
                                  <p:stCondLst>
                                    <p:cond delay="0"/>
                                  </p:stCondLst>
                                  <p:childTnLst>
                                    <p:set>
                                      <p:cBhvr>
                                        <p:cTn id="196" dur="1" fill="hold">
                                          <p:stCondLst>
                                            <p:cond delay="0"/>
                                          </p:stCondLst>
                                        </p:cTn>
                                        <p:tgtEl>
                                          <p:spTgt spid="185"/>
                                        </p:tgtEl>
                                        <p:attrNameLst>
                                          <p:attrName>style.visibility</p:attrName>
                                        </p:attrNameLst>
                                      </p:cBhvr>
                                      <p:to>
                                        <p:strVal val="visible"/>
                                      </p:to>
                                    </p:set>
                                    <p:animEffect transition="in" filter="fade">
                                      <p:cBhvr>
                                        <p:cTn id="197" dur="1000"/>
                                        <p:tgtEl>
                                          <p:spTgt spid="185"/>
                                        </p:tgtEl>
                                      </p:cBhvr>
                                    </p:animEffect>
                                    <p:anim calcmode="lin" valueType="num">
                                      <p:cBhvr>
                                        <p:cTn id="198" dur="1000" fill="hold"/>
                                        <p:tgtEl>
                                          <p:spTgt spid="185"/>
                                        </p:tgtEl>
                                        <p:attrNameLst>
                                          <p:attrName>ppt_x</p:attrName>
                                        </p:attrNameLst>
                                      </p:cBhvr>
                                      <p:tavLst>
                                        <p:tav tm="0">
                                          <p:val>
                                            <p:strVal val="#ppt_x"/>
                                          </p:val>
                                        </p:tav>
                                        <p:tav tm="100000">
                                          <p:val>
                                            <p:strVal val="#ppt_x"/>
                                          </p:val>
                                        </p:tav>
                                      </p:tavLst>
                                    </p:anim>
                                    <p:anim calcmode="lin" valueType="num">
                                      <p:cBhvr>
                                        <p:cTn id="199" dur="1000" fill="hold"/>
                                        <p:tgtEl>
                                          <p:spTgt spid="185"/>
                                        </p:tgtEl>
                                        <p:attrNameLst>
                                          <p:attrName>ppt_y</p:attrName>
                                        </p:attrNameLst>
                                      </p:cBhvr>
                                      <p:tavLst>
                                        <p:tav tm="0">
                                          <p:val>
                                            <p:strVal val="#ppt_y-.1"/>
                                          </p:val>
                                        </p:tav>
                                        <p:tav tm="100000">
                                          <p:val>
                                            <p:strVal val="#ppt_y"/>
                                          </p:val>
                                        </p:tav>
                                      </p:tavLst>
                                    </p:anim>
                                  </p:childTnLst>
                                </p:cTn>
                              </p:par>
                            </p:childTnLst>
                          </p:cTn>
                        </p:par>
                      </p:childTnLst>
                    </p:cTn>
                  </p:par>
                  <p:par>
                    <p:cTn id="200" fill="hold">
                      <p:stCondLst>
                        <p:cond delay="indefinite"/>
                      </p:stCondLst>
                      <p:childTnLst>
                        <p:par>
                          <p:cTn id="201" fill="hold">
                            <p:stCondLst>
                              <p:cond delay="0"/>
                            </p:stCondLst>
                            <p:childTnLst>
                              <p:par>
                                <p:cTn id="202" presetID="1" presetClass="exit" presetSubtype="0" fill="hold" nodeType="clickEffect">
                                  <p:stCondLst>
                                    <p:cond delay="0"/>
                                  </p:stCondLst>
                                  <p:childTnLst>
                                    <p:set>
                                      <p:cBhvr>
                                        <p:cTn id="203" dur="1" fill="hold">
                                          <p:stCondLst>
                                            <p:cond delay="0"/>
                                          </p:stCondLst>
                                        </p:cTn>
                                        <p:tgtEl>
                                          <p:spTgt spid="229"/>
                                        </p:tgtEl>
                                        <p:attrNameLst>
                                          <p:attrName>style.visibility</p:attrName>
                                        </p:attrNameLst>
                                      </p:cBhvr>
                                      <p:to>
                                        <p:strVal val="hidden"/>
                                      </p:to>
                                    </p:set>
                                  </p:childTnLst>
                                </p:cTn>
                              </p:par>
                              <p:par>
                                <p:cTn id="204" presetID="1" presetClass="exit" presetSubtype="0" fill="hold" nodeType="withEffect">
                                  <p:stCondLst>
                                    <p:cond delay="0"/>
                                  </p:stCondLst>
                                  <p:childTnLst>
                                    <p:set>
                                      <p:cBhvr>
                                        <p:cTn id="205" dur="1" fill="hold">
                                          <p:stCondLst>
                                            <p:cond delay="0"/>
                                          </p:stCondLst>
                                        </p:cTn>
                                        <p:tgtEl>
                                          <p:spTgt spid="225"/>
                                        </p:tgtEl>
                                        <p:attrNameLst>
                                          <p:attrName>style.visibility</p:attrName>
                                        </p:attrNameLst>
                                      </p:cBhvr>
                                      <p:to>
                                        <p:strVal val="hidden"/>
                                      </p:to>
                                    </p:set>
                                  </p:childTnLst>
                                </p:cTn>
                              </p:par>
                              <p:par>
                                <p:cTn id="206" presetID="1" presetClass="entr" presetSubtype="0" fill="hold" nodeType="withEffect">
                                  <p:stCondLst>
                                    <p:cond delay="0"/>
                                  </p:stCondLst>
                                  <p:childTnLst>
                                    <p:set>
                                      <p:cBhvr>
                                        <p:cTn id="207" dur="1" fill="hold">
                                          <p:stCondLst>
                                            <p:cond delay="0"/>
                                          </p:stCondLst>
                                        </p:cTn>
                                        <p:tgtEl>
                                          <p:spTgt spid="230"/>
                                        </p:tgtEl>
                                        <p:attrNameLst>
                                          <p:attrName>style.visibility</p:attrName>
                                        </p:attrNameLst>
                                      </p:cBhvr>
                                      <p:to>
                                        <p:strVal val="visible"/>
                                      </p:to>
                                    </p:set>
                                  </p:childTnLst>
                                </p:cTn>
                              </p:par>
                              <p:par>
                                <p:cTn id="208" presetID="1" presetClass="entr" presetSubtype="0" fill="hold" nodeType="withEffect">
                                  <p:stCondLst>
                                    <p:cond delay="0"/>
                                  </p:stCondLst>
                                  <p:childTnLst>
                                    <p:set>
                                      <p:cBhvr>
                                        <p:cTn id="209" dur="1" fill="hold">
                                          <p:stCondLst>
                                            <p:cond delay="0"/>
                                          </p:stCondLst>
                                        </p:cTn>
                                        <p:tgtEl>
                                          <p:spTgt spid="226"/>
                                        </p:tgtEl>
                                        <p:attrNameLst>
                                          <p:attrName>style.visibility</p:attrName>
                                        </p:attrNameLst>
                                      </p:cBhvr>
                                      <p:to>
                                        <p:strVal val="visible"/>
                                      </p:to>
                                    </p:set>
                                  </p:childTnLst>
                                </p:cTn>
                              </p:par>
                              <p:par>
                                <p:cTn id="210" presetID="1" presetClass="entr" presetSubtype="0" fill="hold" grpId="0" nodeType="withEffect">
                                  <p:stCondLst>
                                    <p:cond delay="0"/>
                                  </p:stCondLst>
                                  <p:childTnLst>
                                    <p:set>
                                      <p:cBhvr>
                                        <p:cTn id="211" dur="1" fill="hold">
                                          <p:stCondLst>
                                            <p:cond delay="0"/>
                                          </p:stCondLst>
                                        </p:cTn>
                                        <p:tgtEl>
                                          <p:spTgt spid="231"/>
                                        </p:tgtEl>
                                        <p:attrNameLst>
                                          <p:attrName>style.visibility</p:attrName>
                                        </p:attrNameLst>
                                      </p:cBhvr>
                                      <p:to>
                                        <p:strVal val="visible"/>
                                      </p:to>
                                    </p:set>
                                  </p:childTnLst>
                                </p:cTn>
                              </p:par>
                            </p:childTnLst>
                          </p:cTn>
                        </p:par>
                        <p:par>
                          <p:cTn id="212" fill="hold">
                            <p:stCondLst>
                              <p:cond delay="0"/>
                            </p:stCondLst>
                            <p:childTnLst>
                              <p:par>
                                <p:cTn id="213" presetID="1" presetClass="exit" presetSubtype="0" fill="hold" grpId="1" nodeType="afterEffect">
                                  <p:stCondLst>
                                    <p:cond delay="100"/>
                                  </p:stCondLst>
                                  <p:childTnLst>
                                    <p:set>
                                      <p:cBhvr>
                                        <p:cTn id="214" dur="1" fill="hold">
                                          <p:stCondLst>
                                            <p:cond delay="0"/>
                                          </p:stCondLst>
                                        </p:cTn>
                                        <p:tgtEl>
                                          <p:spTgt spid="231"/>
                                        </p:tgtEl>
                                        <p:attrNameLst>
                                          <p:attrName>style.visibility</p:attrName>
                                        </p:attrNameLst>
                                      </p:cBhvr>
                                      <p:to>
                                        <p:strVal val="hidden"/>
                                      </p:to>
                                    </p:set>
                                  </p:childTnLst>
                                </p:cTn>
                              </p:par>
                              <p:par>
                                <p:cTn id="215" presetID="1" presetClass="exit" presetSubtype="0" fill="hold" nodeType="withEffect">
                                  <p:stCondLst>
                                    <p:cond delay="0"/>
                                  </p:stCondLst>
                                  <p:childTnLst>
                                    <p:set>
                                      <p:cBhvr>
                                        <p:cTn id="216" dur="1" fill="hold">
                                          <p:stCondLst>
                                            <p:cond delay="0"/>
                                          </p:stCondLst>
                                        </p:cTn>
                                        <p:tgtEl>
                                          <p:spTgt spid="256"/>
                                        </p:tgtEl>
                                        <p:attrNameLst>
                                          <p:attrName>style.visibility</p:attrName>
                                        </p:attrNameLst>
                                      </p:cBhvr>
                                      <p:to>
                                        <p:strVal val="hidden"/>
                                      </p:to>
                                    </p:set>
                                  </p:childTnLst>
                                </p:cTn>
                              </p:par>
                              <p:par>
                                <p:cTn id="217" presetID="1" presetClass="entr" presetSubtype="0" fill="hold" nodeType="withEffect">
                                  <p:stCondLst>
                                    <p:cond delay="0"/>
                                  </p:stCondLst>
                                  <p:childTnLst>
                                    <p:set>
                                      <p:cBhvr>
                                        <p:cTn id="218" dur="1" fill="hold">
                                          <p:stCondLst>
                                            <p:cond delay="0"/>
                                          </p:stCondLst>
                                        </p:cTn>
                                        <p:tgtEl>
                                          <p:spTgt spid="290"/>
                                        </p:tgtEl>
                                        <p:attrNameLst>
                                          <p:attrName>style.visibility</p:attrName>
                                        </p:attrNameLst>
                                      </p:cBhvr>
                                      <p:to>
                                        <p:strVal val="visible"/>
                                      </p:to>
                                    </p:set>
                                  </p:childTnLst>
                                </p:cTn>
                              </p:par>
                            </p:childTnLst>
                          </p:cTn>
                        </p:par>
                      </p:childTnLst>
                    </p:cTn>
                  </p:par>
                  <p:par>
                    <p:cTn id="219" fill="hold">
                      <p:stCondLst>
                        <p:cond delay="indefinite"/>
                      </p:stCondLst>
                      <p:childTnLst>
                        <p:par>
                          <p:cTn id="220" fill="hold">
                            <p:stCondLst>
                              <p:cond delay="0"/>
                            </p:stCondLst>
                            <p:childTnLst>
                              <p:par>
                                <p:cTn id="221" presetID="4" presetClass="entr" presetSubtype="16" fill="hold" nodeType="clickEffect">
                                  <p:stCondLst>
                                    <p:cond delay="0"/>
                                  </p:stCondLst>
                                  <p:childTnLst>
                                    <p:set>
                                      <p:cBhvr>
                                        <p:cTn id="222" dur="1" fill="hold">
                                          <p:stCondLst>
                                            <p:cond delay="0"/>
                                          </p:stCondLst>
                                        </p:cTn>
                                        <p:tgtEl>
                                          <p:spTgt spid="356"/>
                                        </p:tgtEl>
                                        <p:attrNameLst>
                                          <p:attrName>style.visibility</p:attrName>
                                        </p:attrNameLst>
                                      </p:cBhvr>
                                      <p:to>
                                        <p:strVal val="visible"/>
                                      </p:to>
                                    </p:set>
                                    <p:animEffect transition="in" filter="box(in)">
                                      <p:cBhvr>
                                        <p:cTn id="223" dur="500"/>
                                        <p:tgtEl>
                                          <p:spTgt spid="356"/>
                                        </p:tgtEl>
                                      </p:cBhvr>
                                    </p:animEffect>
                                  </p:childTnLst>
                                </p:cTn>
                              </p:par>
                            </p:childTnLst>
                          </p:cTn>
                        </p:par>
                      </p:childTnLst>
                    </p:cTn>
                  </p:par>
                  <p:par>
                    <p:cTn id="224" fill="hold">
                      <p:stCondLst>
                        <p:cond delay="indefinite"/>
                      </p:stCondLst>
                      <p:childTnLst>
                        <p:par>
                          <p:cTn id="225" fill="hold">
                            <p:stCondLst>
                              <p:cond delay="0"/>
                            </p:stCondLst>
                            <p:childTnLst>
                              <p:par>
                                <p:cTn id="226" presetID="1" presetClass="exit" presetSubtype="0" fill="hold" nodeType="clickEffect">
                                  <p:stCondLst>
                                    <p:cond delay="0"/>
                                  </p:stCondLst>
                                  <p:childTnLst>
                                    <p:set>
                                      <p:cBhvr>
                                        <p:cTn id="227" dur="1" fill="hold">
                                          <p:stCondLst>
                                            <p:cond delay="0"/>
                                          </p:stCondLst>
                                        </p:cTn>
                                        <p:tgtEl>
                                          <p:spTgt spid="226"/>
                                        </p:tgtEl>
                                        <p:attrNameLst>
                                          <p:attrName>style.visibility</p:attrName>
                                        </p:attrNameLst>
                                      </p:cBhvr>
                                      <p:to>
                                        <p:strVal val="hidden"/>
                                      </p:to>
                                    </p:set>
                                  </p:childTnLst>
                                </p:cTn>
                              </p:par>
                              <p:par>
                                <p:cTn id="228" presetID="1" presetClass="exit" presetSubtype="0" fill="hold" nodeType="withEffect">
                                  <p:stCondLst>
                                    <p:cond delay="0"/>
                                  </p:stCondLst>
                                  <p:childTnLst>
                                    <p:set>
                                      <p:cBhvr>
                                        <p:cTn id="229" dur="1" fill="hold">
                                          <p:stCondLst>
                                            <p:cond delay="0"/>
                                          </p:stCondLst>
                                        </p:cTn>
                                        <p:tgtEl>
                                          <p:spTgt spid="230"/>
                                        </p:tgtEl>
                                        <p:attrNameLst>
                                          <p:attrName>style.visibility</p:attrName>
                                        </p:attrNameLst>
                                      </p:cBhvr>
                                      <p:to>
                                        <p:strVal val="hidden"/>
                                      </p:to>
                                    </p:set>
                                  </p:childTnLst>
                                </p:cTn>
                              </p:par>
                              <p:par>
                                <p:cTn id="230" presetID="1" presetClass="entr" presetSubtype="0" fill="hold" nodeType="withEffect">
                                  <p:stCondLst>
                                    <p:cond delay="0"/>
                                  </p:stCondLst>
                                  <p:childTnLst>
                                    <p:set>
                                      <p:cBhvr>
                                        <p:cTn id="231" dur="1" fill="hold">
                                          <p:stCondLst>
                                            <p:cond delay="0"/>
                                          </p:stCondLst>
                                        </p:cTn>
                                        <p:tgtEl>
                                          <p:spTgt spid="229"/>
                                        </p:tgtEl>
                                        <p:attrNameLst>
                                          <p:attrName>style.visibility</p:attrName>
                                        </p:attrNameLst>
                                      </p:cBhvr>
                                      <p:to>
                                        <p:strVal val="visible"/>
                                      </p:to>
                                    </p:set>
                                  </p:childTnLst>
                                </p:cTn>
                              </p:par>
                              <p:par>
                                <p:cTn id="232" presetID="1" presetClass="entr" presetSubtype="0" fill="hold" nodeType="withEffect">
                                  <p:stCondLst>
                                    <p:cond delay="0"/>
                                  </p:stCondLst>
                                  <p:childTnLst>
                                    <p:set>
                                      <p:cBhvr>
                                        <p:cTn id="233" dur="1" fill="hold">
                                          <p:stCondLst>
                                            <p:cond delay="0"/>
                                          </p:stCondLst>
                                        </p:cTn>
                                        <p:tgtEl>
                                          <p:spTgt spid="225"/>
                                        </p:tgtEl>
                                        <p:attrNameLst>
                                          <p:attrName>style.visibility</p:attrName>
                                        </p:attrNameLst>
                                      </p:cBhvr>
                                      <p:to>
                                        <p:strVal val="visible"/>
                                      </p:to>
                                    </p:set>
                                  </p:childTnLst>
                                </p:cTn>
                              </p:par>
                              <p:par>
                                <p:cTn id="234" presetID="1" presetClass="exit" presetSubtype="0" fill="hold" nodeType="withEffect">
                                  <p:stCondLst>
                                    <p:cond delay="0"/>
                                  </p:stCondLst>
                                  <p:childTnLst>
                                    <p:set>
                                      <p:cBhvr>
                                        <p:cTn id="235" dur="1" fill="hold">
                                          <p:stCondLst>
                                            <p:cond delay="0"/>
                                          </p:stCondLst>
                                        </p:cTn>
                                        <p:tgtEl>
                                          <p:spTgt spid="250"/>
                                        </p:tgtEl>
                                        <p:attrNameLst>
                                          <p:attrName>style.visibility</p:attrName>
                                        </p:attrNameLst>
                                      </p:cBhvr>
                                      <p:to>
                                        <p:strVal val="hidden"/>
                                      </p:to>
                                    </p:set>
                                  </p:childTnLst>
                                </p:cTn>
                              </p:par>
                            </p:childTnLst>
                          </p:cTn>
                        </p:par>
                        <p:par>
                          <p:cTn id="236" fill="hold">
                            <p:stCondLst>
                              <p:cond delay="0"/>
                            </p:stCondLst>
                            <p:childTnLst>
                              <p:par>
                                <p:cTn id="237" presetID="11" presetClass="entr" presetSubtype="0" fill="hold" grpId="0" nodeType="afterEffect">
                                  <p:stCondLst>
                                    <p:cond delay="500"/>
                                  </p:stCondLst>
                                  <p:childTnLst>
                                    <p:set>
                                      <p:cBhvr>
                                        <p:cTn id="238" dur="500">
                                          <p:stCondLst>
                                            <p:cond delay="0"/>
                                          </p:stCondLst>
                                        </p:cTn>
                                        <p:tgtEl>
                                          <p:spTgt spid="251"/>
                                        </p:tgtEl>
                                        <p:attrNameLst>
                                          <p:attrName>style.visibility</p:attrName>
                                        </p:attrNameLst>
                                      </p:cBhvr>
                                      <p:to>
                                        <p:strVal val="visible"/>
                                      </p:to>
                                    </p:set>
                                  </p:childTnLst>
                                </p:cTn>
                              </p:par>
                              <p:par>
                                <p:cTn id="239" presetID="1" presetClass="exit" presetSubtype="0" fill="hold" nodeType="withEffect">
                                  <p:stCondLst>
                                    <p:cond delay="0"/>
                                  </p:stCondLst>
                                  <p:childTnLst>
                                    <p:set>
                                      <p:cBhvr>
                                        <p:cTn id="240" dur="1" fill="hold">
                                          <p:stCondLst>
                                            <p:cond delay="0"/>
                                          </p:stCondLst>
                                        </p:cTn>
                                        <p:tgtEl>
                                          <p:spTgt spid="290"/>
                                        </p:tgtEl>
                                        <p:attrNameLst>
                                          <p:attrName>style.visibility</p:attrName>
                                        </p:attrNameLst>
                                      </p:cBhvr>
                                      <p:to>
                                        <p:strVal val="hidden"/>
                                      </p:to>
                                    </p:set>
                                  </p:childTnLst>
                                </p:cTn>
                              </p:par>
                              <p:par>
                                <p:cTn id="241" presetID="1" presetClass="entr" presetSubtype="0" fill="hold" nodeType="withEffect">
                                  <p:stCondLst>
                                    <p:cond delay="0"/>
                                  </p:stCondLst>
                                  <p:childTnLst>
                                    <p:set>
                                      <p:cBhvr>
                                        <p:cTn id="242" dur="1" fill="hold">
                                          <p:stCondLst>
                                            <p:cond delay="0"/>
                                          </p:stCondLst>
                                        </p:cTn>
                                        <p:tgtEl>
                                          <p:spTgt spid="256"/>
                                        </p:tgtEl>
                                        <p:attrNameLst>
                                          <p:attrName>style.visibility</p:attrName>
                                        </p:attrNameLst>
                                      </p:cBhvr>
                                      <p:to>
                                        <p:strVal val="visible"/>
                                      </p:to>
                                    </p:set>
                                  </p:childTnLst>
                                </p:cTn>
                              </p:par>
                            </p:childTnLst>
                          </p:cTn>
                        </p:par>
                      </p:childTnLst>
                    </p:cTn>
                  </p:par>
                  <p:par>
                    <p:cTn id="243" fill="hold">
                      <p:stCondLst>
                        <p:cond delay="indefinite"/>
                      </p:stCondLst>
                      <p:childTnLst>
                        <p:par>
                          <p:cTn id="244" fill="hold">
                            <p:stCondLst>
                              <p:cond delay="0"/>
                            </p:stCondLst>
                            <p:childTnLst>
                              <p:par>
                                <p:cTn id="245" presetID="16" presetClass="entr" presetSubtype="21" fill="hold" grpId="0" nodeType="clickEffect">
                                  <p:stCondLst>
                                    <p:cond delay="0"/>
                                  </p:stCondLst>
                                  <p:childTnLst>
                                    <p:set>
                                      <p:cBhvr>
                                        <p:cTn id="246" dur="1" fill="hold">
                                          <p:stCondLst>
                                            <p:cond delay="0"/>
                                          </p:stCondLst>
                                        </p:cTn>
                                        <p:tgtEl>
                                          <p:spTgt spid="358"/>
                                        </p:tgtEl>
                                        <p:attrNameLst>
                                          <p:attrName>style.visibility</p:attrName>
                                        </p:attrNameLst>
                                      </p:cBhvr>
                                      <p:to>
                                        <p:strVal val="visible"/>
                                      </p:to>
                                    </p:set>
                                    <p:animEffect transition="in" filter="barn(inVertical)">
                                      <p:cBhvr>
                                        <p:cTn id="247" dur="500"/>
                                        <p:tgtEl>
                                          <p:spTgt spid="358"/>
                                        </p:tgtEl>
                                      </p:cBhvr>
                                    </p:animEffect>
                                  </p:childTnLst>
                                </p:cTn>
                              </p:par>
                            </p:childTnLst>
                          </p:cTn>
                        </p:par>
                      </p:childTnLst>
                    </p:cTn>
                  </p:par>
                  <p:par>
                    <p:cTn id="248" fill="hold">
                      <p:stCondLst>
                        <p:cond delay="indefinite"/>
                      </p:stCondLst>
                      <p:childTnLst>
                        <p:par>
                          <p:cTn id="249" fill="hold">
                            <p:stCondLst>
                              <p:cond delay="0"/>
                            </p:stCondLst>
                            <p:childTnLst>
                              <p:par>
                                <p:cTn id="250" presetID="2" presetClass="exit" presetSubtype="1" fill="hold" grpId="1" nodeType="clickEffect">
                                  <p:stCondLst>
                                    <p:cond delay="0"/>
                                  </p:stCondLst>
                                  <p:childTnLst>
                                    <p:anim calcmode="lin" valueType="num">
                                      <p:cBhvr additive="base">
                                        <p:cTn id="251" dur="2000"/>
                                        <p:tgtEl>
                                          <p:spTgt spid="227"/>
                                        </p:tgtEl>
                                        <p:attrNameLst>
                                          <p:attrName>ppt_x</p:attrName>
                                        </p:attrNameLst>
                                      </p:cBhvr>
                                      <p:tavLst>
                                        <p:tav tm="0">
                                          <p:val>
                                            <p:strVal val="ppt_x"/>
                                          </p:val>
                                        </p:tav>
                                        <p:tav tm="100000">
                                          <p:val>
                                            <p:strVal val="ppt_x"/>
                                          </p:val>
                                        </p:tav>
                                      </p:tavLst>
                                    </p:anim>
                                    <p:anim calcmode="lin" valueType="num">
                                      <p:cBhvr additive="base">
                                        <p:cTn id="252" dur="2000"/>
                                        <p:tgtEl>
                                          <p:spTgt spid="227"/>
                                        </p:tgtEl>
                                        <p:attrNameLst>
                                          <p:attrName>ppt_y</p:attrName>
                                        </p:attrNameLst>
                                      </p:cBhvr>
                                      <p:tavLst>
                                        <p:tav tm="0">
                                          <p:val>
                                            <p:strVal val="ppt_y"/>
                                          </p:val>
                                        </p:tav>
                                        <p:tav tm="100000">
                                          <p:val>
                                            <p:strVal val="0-ppt_h/2"/>
                                          </p:val>
                                        </p:tav>
                                      </p:tavLst>
                                    </p:anim>
                                    <p:set>
                                      <p:cBhvr>
                                        <p:cTn id="253" dur="1" fill="hold">
                                          <p:stCondLst>
                                            <p:cond delay="1999"/>
                                          </p:stCondLst>
                                        </p:cTn>
                                        <p:tgtEl>
                                          <p:spTgt spid="227"/>
                                        </p:tgtEl>
                                        <p:attrNameLst>
                                          <p:attrName>style.visibility</p:attrName>
                                        </p:attrNameLst>
                                      </p:cBhvr>
                                      <p:to>
                                        <p:strVal val="hidden"/>
                                      </p:to>
                                    </p:set>
                                  </p:childTnLst>
                                </p:cTn>
                              </p:par>
                              <p:par>
                                <p:cTn id="254" presetID="2" presetClass="exit" presetSubtype="1" fill="hold" grpId="1" nodeType="withEffect">
                                  <p:stCondLst>
                                    <p:cond delay="0"/>
                                  </p:stCondLst>
                                  <p:childTnLst>
                                    <p:anim calcmode="lin" valueType="num">
                                      <p:cBhvr additive="base">
                                        <p:cTn id="255" dur="2000"/>
                                        <p:tgtEl>
                                          <p:spTgt spid="184"/>
                                        </p:tgtEl>
                                        <p:attrNameLst>
                                          <p:attrName>ppt_x</p:attrName>
                                        </p:attrNameLst>
                                      </p:cBhvr>
                                      <p:tavLst>
                                        <p:tav tm="0">
                                          <p:val>
                                            <p:strVal val="ppt_x"/>
                                          </p:val>
                                        </p:tav>
                                        <p:tav tm="100000">
                                          <p:val>
                                            <p:strVal val="ppt_x"/>
                                          </p:val>
                                        </p:tav>
                                      </p:tavLst>
                                    </p:anim>
                                    <p:anim calcmode="lin" valueType="num">
                                      <p:cBhvr additive="base">
                                        <p:cTn id="256" dur="2000"/>
                                        <p:tgtEl>
                                          <p:spTgt spid="184"/>
                                        </p:tgtEl>
                                        <p:attrNameLst>
                                          <p:attrName>ppt_y</p:attrName>
                                        </p:attrNameLst>
                                      </p:cBhvr>
                                      <p:tavLst>
                                        <p:tav tm="0">
                                          <p:val>
                                            <p:strVal val="ppt_y"/>
                                          </p:val>
                                        </p:tav>
                                        <p:tav tm="100000">
                                          <p:val>
                                            <p:strVal val="0-ppt_h/2"/>
                                          </p:val>
                                        </p:tav>
                                      </p:tavLst>
                                    </p:anim>
                                    <p:set>
                                      <p:cBhvr>
                                        <p:cTn id="257" dur="1" fill="hold">
                                          <p:stCondLst>
                                            <p:cond delay="1999"/>
                                          </p:stCondLst>
                                        </p:cTn>
                                        <p:tgtEl>
                                          <p:spTgt spid="184"/>
                                        </p:tgtEl>
                                        <p:attrNameLst>
                                          <p:attrName>style.visibility</p:attrName>
                                        </p:attrNameLst>
                                      </p:cBhvr>
                                      <p:to>
                                        <p:strVal val="hidden"/>
                                      </p:to>
                                    </p:set>
                                  </p:childTnLst>
                                </p:cTn>
                              </p:par>
                              <p:par>
                                <p:cTn id="258" presetID="0" presetClass="path" presetSubtype="0" accel="50000" decel="50000" fill="hold" grpId="0" nodeType="withEffect">
                                  <p:stCondLst>
                                    <p:cond delay="0"/>
                                  </p:stCondLst>
                                  <p:childTnLst>
                                    <p:animMotion origin="layout" path="M 2.08333E-7 -3.7037E-7 L -0.10521 -3.7037E-7 L -0.10521 0.06181 " pathEditMode="relative" rAng="0" ptsTypes="AAA">
                                      <p:cBhvr>
                                        <p:cTn id="259" dur="2000" fill="hold"/>
                                        <p:tgtEl>
                                          <p:spTgt spid="183"/>
                                        </p:tgtEl>
                                        <p:attrNameLst>
                                          <p:attrName>ppt_x</p:attrName>
                                          <p:attrName>ppt_y</p:attrName>
                                        </p:attrNameLst>
                                      </p:cBhvr>
                                      <p:rCtr x="-5260" y="3079"/>
                                    </p:animMotion>
                                  </p:childTnLst>
                                </p:cTn>
                              </p:par>
                              <p:par>
                                <p:cTn id="260" presetID="0" presetClass="path" presetSubtype="0" accel="50000" decel="50000" fill="hold" grpId="1" nodeType="withEffect">
                                  <p:stCondLst>
                                    <p:cond delay="0"/>
                                  </p:stCondLst>
                                  <p:childTnLst>
                                    <p:animMotion origin="layout" path="M 1.04167E-6 -4.81481E-6 L -0.10521 -4.81481E-6 L -0.10521 0.06181 " pathEditMode="relative" rAng="0" ptsTypes="AAA">
                                      <p:cBhvr>
                                        <p:cTn id="261" dur="2000" fill="hold"/>
                                        <p:tgtEl>
                                          <p:spTgt spid="228"/>
                                        </p:tgtEl>
                                        <p:attrNameLst>
                                          <p:attrName>ppt_x</p:attrName>
                                          <p:attrName>ppt_y</p:attrName>
                                        </p:attrNameLst>
                                      </p:cBhvr>
                                      <p:rCtr x="-5260" y="3079"/>
                                    </p:animMotion>
                                  </p:childTnLst>
                                </p:cTn>
                              </p:par>
                              <p:par>
                                <p:cTn id="262" presetID="0" presetClass="path" presetSubtype="0" accel="50000" decel="50000" fill="hold" grpId="0" nodeType="withEffect">
                                  <p:stCondLst>
                                    <p:cond delay="0"/>
                                  </p:stCondLst>
                                  <p:childTnLst>
                                    <p:animMotion origin="layout" path="M 2.08333E-6 1.48148E-6 L -0.09948 0.02569 " pathEditMode="relative" rAng="0" ptsTypes="AA">
                                      <p:cBhvr>
                                        <p:cTn id="263" dur="2000" fill="hold"/>
                                        <p:tgtEl>
                                          <p:spTgt spid="252"/>
                                        </p:tgtEl>
                                        <p:attrNameLst>
                                          <p:attrName>ppt_x</p:attrName>
                                          <p:attrName>ppt_y</p:attrName>
                                        </p:attrNameLst>
                                      </p:cBhvr>
                                      <p:rCtr x="-4974" y="1273"/>
                                    </p:animMotion>
                                  </p:childTnLst>
                                </p:cTn>
                              </p:par>
                              <p:par>
                                <p:cTn id="264" presetID="0" presetClass="path" presetSubtype="0" accel="50000" decel="50000" fill="hold" nodeType="withEffect">
                                  <p:stCondLst>
                                    <p:cond delay="0"/>
                                  </p:stCondLst>
                                  <p:childTnLst>
                                    <p:animMotion origin="layout" path="M 4.58333E-6 1.48148E-6 L -0.07032 0.00995 " pathEditMode="relative" rAng="0" ptsTypes="AA">
                                      <p:cBhvr>
                                        <p:cTn id="265" dur="2000" fill="hold"/>
                                        <p:tgtEl>
                                          <p:spTgt spid="253"/>
                                        </p:tgtEl>
                                        <p:attrNameLst>
                                          <p:attrName>ppt_x</p:attrName>
                                          <p:attrName>ppt_y</p:attrName>
                                        </p:attrNameLst>
                                      </p:cBhvr>
                                      <p:rCtr x="-3516" y="486"/>
                                    </p:animMotion>
                                  </p:childTnLst>
                                </p:cTn>
                              </p:par>
                              <p:par>
                                <p:cTn id="266" presetID="1" presetClass="exit" presetSubtype="0" fill="hold" nodeType="withEffect">
                                  <p:stCondLst>
                                    <p:cond delay="0"/>
                                  </p:stCondLst>
                                  <p:childTnLst>
                                    <p:set>
                                      <p:cBhvr>
                                        <p:cTn id="267" dur="1" fill="hold">
                                          <p:stCondLst>
                                            <p:cond delay="0"/>
                                          </p:stCondLst>
                                        </p:cTn>
                                        <p:tgtEl>
                                          <p:spTgt spid="255"/>
                                        </p:tgtEl>
                                        <p:attrNameLst>
                                          <p:attrName>style.visibility</p:attrName>
                                        </p:attrNameLst>
                                      </p:cBhvr>
                                      <p:to>
                                        <p:strVal val="hidden"/>
                                      </p:to>
                                    </p:set>
                                  </p:childTnLst>
                                </p:cTn>
                              </p:par>
                              <p:par>
                                <p:cTn id="268" presetID="1" presetClass="exit" presetSubtype="0" fill="hold" grpId="0" nodeType="withEffect">
                                  <p:stCondLst>
                                    <p:cond delay="0"/>
                                  </p:stCondLst>
                                  <p:childTnLst>
                                    <p:set>
                                      <p:cBhvr>
                                        <p:cTn id="269" dur="1" fill="hold">
                                          <p:stCondLst>
                                            <p:cond delay="0"/>
                                          </p:stCondLst>
                                        </p:cTn>
                                        <p:tgtEl>
                                          <p:spTgt spid="254"/>
                                        </p:tgtEl>
                                        <p:attrNameLst>
                                          <p:attrName>style.visibility</p:attrName>
                                        </p:attrNameLst>
                                      </p:cBhvr>
                                      <p:to>
                                        <p:strVal val="hidden"/>
                                      </p:to>
                                    </p:set>
                                  </p:childTnLst>
                                </p:cTn>
                              </p:par>
                            </p:childTnLst>
                          </p:cTn>
                        </p:par>
                      </p:childTnLst>
                    </p:cTn>
                  </p:par>
                  <p:par>
                    <p:cTn id="270" fill="hold">
                      <p:stCondLst>
                        <p:cond delay="indefinite"/>
                      </p:stCondLst>
                      <p:childTnLst>
                        <p:par>
                          <p:cTn id="271" fill="hold">
                            <p:stCondLst>
                              <p:cond delay="0"/>
                            </p:stCondLst>
                            <p:childTnLst>
                              <p:par>
                                <p:cTn id="272" presetID="1" presetClass="exit" presetSubtype="0" fill="hold" nodeType="clickEffect">
                                  <p:stCondLst>
                                    <p:cond delay="0"/>
                                  </p:stCondLst>
                                  <p:childTnLst>
                                    <p:set>
                                      <p:cBhvr>
                                        <p:cTn id="273" dur="1" fill="hold">
                                          <p:stCondLst>
                                            <p:cond delay="0"/>
                                          </p:stCondLst>
                                        </p:cTn>
                                        <p:tgtEl>
                                          <p:spTgt spid="229"/>
                                        </p:tgtEl>
                                        <p:attrNameLst>
                                          <p:attrName>style.visibility</p:attrName>
                                        </p:attrNameLst>
                                      </p:cBhvr>
                                      <p:to>
                                        <p:strVal val="hidden"/>
                                      </p:to>
                                    </p:set>
                                  </p:childTnLst>
                                </p:cTn>
                              </p:par>
                              <p:par>
                                <p:cTn id="274" presetID="1" presetClass="exit" presetSubtype="0" fill="hold" nodeType="withEffect">
                                  <p:stCondLst>
                                    <p:cond delay="0"/>
                                  </p:stCondLst>
                                  <p:childTnLst>
                                    <p:set>
                                      <p:cBhvr>
                                        <p:cTn id="275" dur="1" fill="hold">
                                          <p:stCondLst>
                                            <p:cond delay="0"/>
                                          </p:stCondLst>
                                        </p:cTn>
                                        <p:tgtEl>
                                          <p:spTgt spid="225"/>
                                        </p:tgtEl>
                                        <p:attrNameLst>
                                          <p:attrName>style.visibility</p:attrName>
                                        </p:attrNameLst>
                                      </p:cBhvr>
                                      <p:to>
                                        <p:strVal val="hidden"/>
                                      </p:to>
                                    </p:set>
                                  </p:childTnLst>
                                </p:cTn>
                              </p:par>
                              <p:par>
                                <p:cTn id="276" presetID="1" presetClass="entr" presetSubtype="0" fill="hold" grpId="2" nodeType="withEffect">
                                  <p:stCondLst>
                                    <p:cond delay="0"/>
                                  </p:stCondLst>
                                  <p:childTnLst>
                                    <p:set>
                                      <p:cBhvr>
                                        <p:cTn id="277" dur="1" fill="hold">
                                          <p:stCondLst>
                                            <p:cond delay="0"/>
                                          </p:stCondLst>
                                        </p:cTn>
                                        <p:tgtEl>
                                          <p:spTgt spid="231"/>
                                        </p:tgtEl>
                                        <p:attrNameLst>
                                          <p:attrName>style.visibility</p:attrName>
                                        </p:attrNameLst>
                                      </p:cBhvr>
                                      <p:to>
                                        <p:strVal val="visible"/>
                                      </p:to>
                                    </p:set>
                                  </p:childTnLst>
                                </p:cTn>
                              </p:par>
                              <p:par>
                                <p:cTn id="278" presetID="1" presetClass="entr" presetSubtype="0" fill="hold" nodeType="withEffect">
                                  <p:stCondLst>
                                    <p:cond delay="0"/>
                                  </p:stCondLst>
                                  <p:childTnLst>
                                    <p:set>
                                      <p:cBhvr>
                                        <p:cTn id="279" dur="1" fill="hold">
                                          <p:stCondLst>
                                            <p:cond delay="0"/>
                                          </p:stCondLst>
                                        </p:cTn>
                                        <p:tgtEl>
                                          <p:spTgt spid="230"/>
                                        </p:tgtEl>
                                        <p:attrNameLst>
                                          <p:attrName>style.visibility</p:attrName>
                                        </p:attrNameLst>
                                      </p:cBhvr>
                                      <p:to>
                                        <p:strVal val="visible"/>
                                      </p:to>
                                    </p:set>
                                  </p:childTnLst>
                                </p:cTn>
                              </p:par>
                              <p:par>
                                <p:cTn id="280" presetID="1" presetClass="entr" presetSubtype="0" fill="hold" nodeType="withEffect">
                                  <p:stCondLst>
                                    <p:cond delay="0"/>
                                  </p:stCondLst>
                                  <p:childTnLst>
                                    <p:set>
                                      <p:cBhvr>
                                        <p:cTn id="281" dur="1" fill="hold">
                                          <p:stCondLst>
                                            <p:cond delay="0"/>
                                          </p:stCondLst>
                                        </p:cTn>
                                        <p:tgtEl>
                                          <p:spTgt spid="290"/>
                                        </p:tgtEl>
                                        <p:attrNameLst>
                                          <p:attrName>style.visibility</p:attrName>
                                        </p:attrNameLst>
                                      </p:cBhvr>
                                      <p:to>
                                        <p:strVal val="visible"/>
                                      </p:to>
                                    </p:set>
                                  </p:childTnLst>
                                </p:cTn>
                              </p:par>
                              <p:par>
                                <p:cTn id="282" presetID="1" presetClass="exit" presetSubtype="0" fill="hold" nodeType="withEffect">
                                  <p:stCondLst>
                                    <p:cond delay="0"/>
                                  </p:stCondLst>
                                  <p:childTnLst>
                                    <p:set>
                                      <p:cBhvr>
                                        <p:cTn id="283" dur="1" fill="hold">
                                          <p:stCondLst>
                                            <p:cond delay="0"/>
                                          </p:stCondLst>
                                        </p:cTn>
                                        <p:tgtEl>
                                          <p:spTgt spid="256"/>
                                        </p:tgtEl>
                                        <p:attrNameLst>
                                          <p:attrName>style.visibility</p:attrName>
                                        </p:attrNameLst>
                                      </p:cBhvr>
                                      <p:to>
                                        <p:strVal val="hidden"/>
                                      </p:to>
                                    </p:set>
                                  </p:childTnLst>
                                </p:cTn>
                              </p:par>
                            </p:childTnLst>
                          </p:cTn>
                        </p:par>
                        <p:par>
                          <p:cTn id="284" fill="hold">
                            <p:stCondLst>
                              <p:cond delay="0"/>
                            </p:stCondLst>
                            <p:childTnLst>
                              <p:par>
                                <p:cTn id="285" presetID="1" presetClass="exit" presetSubtype="0" fill="hold" grpId="3" nodeType="afterEffect">
                                  <p:stCondLst>
                                    <p:cond delay="200"/>
                                  </p:stCondLst>
                                  <p:childTnLst>
                                    <p:set>
                                      <p:cBhvr>
                                        <p:cTn id="286" dur="1" fill="hold">
                                          <p:stCondLst>
                                            <p:cond delay="0"/>
                                          </p:stCondLst>
                                        </p:cTn>
                                        <p:tgtEl>
                                          <p:spTgt spid="231"/>
                                        </p:tgtEl>
                                        <p:attrNameLst>
                                          <p:attrName>style.visibility</p:attrName>
                                        </p:attrNameLst>
                                      </p:cBhvr>
                                      <p:to>
                                        <p:strVal val="hidden"/>
                                      </p:to>
                                    </p:set>
                                  </p:childTnLst>
                                </p:cTn>
                              </p:par>
                              <p:par>
                                <p:cTn id="287" presetID="1" presetClass="entr" presetSubtype="0" fill="hold" nodeType="withEffect">
                                  <p:stCondLst>
                                    <p:cond delay="0"/>
                                  </p:stCondLst>
                                  <p:childTnLst>
                                    <p:set>
                                      <p:cBhvr>
                                        <p:cTn id="288" dur="1" fill="hold">
                                          <p:stCondLst>
                                            <p:cond delay="0"/>
                                          </p:stCondLst>
                                        </p:cTn>
                                        <p:tgtEl>
                                          <p:spTgt spid="226"/>
                                        </p:tgtEl>
                                        <p:attrNameLst>
                                          <p:attrName>style.visibility</p:attrName>
                                        </p:attrNameLst>
                                      </p:cBhvr>
                                      <p:to>
                                        <p:strVal val="visible"/>
                                      </p:to>
                                    </p:set>
                                  </p:childTnLst>
                                </p:cTn>
                              </p:par>
                            </p:childTnLst>
                          </p:cTn>
                        </p:par>
                        <p:par>
                          <p:cTn id="289" fill="hold">
                            <p:stCondLst>
                              <p:cond delay="200"/>
                            </p:stCondLst>
                            <p:childTnLst>
                              <p:par>
                                <p:cTn id="290" presetID="11" presetClass="entr" presetSubtype="0" fill="hold" grpId="1" nodeType="afterEffect">
                                  <p:stCondLst>
                                    <p:cond delay="500"/>
                                  </p:stCondLst>
                                  <p:childTnLst>
                                    <p:set>
                                      <p:cBhvr>
                                        <p:cTn id="291" dur="500">
                                          <p:stCondLst>
                                            <p:cond delay="0"/>
                                          </p:stCondLst>
                                        </p:cTn>
                                        <p:tgtEl>
                                          <p:spTgt spid="251"/>
                                        </p:tgtEl>
                                        <p:attrNameLst>
                                          <p:attrName>style.visibility</p:attrName>
                                        </p:attrNameLst>
                                      </p:cBhvr>
                                      <p:to>
                                        <p:strVal val="visible"/>
                                      </p:to>
                                    </p:set>
                                  </p:childTnLst>
                                </p:cTn>
                              </p:par>
                            </p:childTnLst>
                          </p:cTn>
                        </p:par>
                      </p:childTnLst>
                    </p:cTn>
                  </p:par>
                  <p:par>
                    <p:cTn id="292" fill="hold">
                      <p:stCondLst>
                        <p:cond delay="indefinite"/>
                      </p:stCondLst>
                      <p:childTnLst>
                        <p:par>
                          <p:cTn id="293" fill="hold">
                            <p:stCondLst>
                              <p:cond delay="0"/>
                            </p:stCondLst>
                            <p:childTnLst>
                              <p:par>
                                <p:cTn id="294" presetID="4" presetClass="entr" presetSubtype="16" fill="hold" grpId="0" nodeType="clickEffect">
                                  <p:stCondLst>
                                    <p:cond delay="0"/>
                                  </p:stCondLst>
                                  <p:childTnLst>
                                    <p:set>
                                      <p:cBhvr>
                                        <p:cTn id="295" dur="1" fill="hold">
                                          <p:stCondLst>
                                            <p:cond delay="0"/>
                                          </p:stCondLst>
                                        </p:cTn>
                                        <p:tgtEl>
                                          <p:spTgt spid="357"/>
                                        </p:tgtEl>
                                        <p:attrNameLst>
                                          <p:attrName>style.visibility</p:attrName>
                                        </p:attrNameLst>
                                      </p:cBhvr>
                                      <p:to>
                                        <p:strVal val="visible"/>
                                      </p:to>
                                    </p:set>
                                    <p:animEffect transition="in" filter="box(in)">
                                      <p:cBhvr>
                                        <p:cTn id="296" dur="500"/>
                                        <p:tgtEl>
                                          <p:spTgt spid="357"/>
                                        </p:tgtEl>
                                      </p:cBhvr>
                                    </p:animEffect>
                                  </p:childTnLst>
                                </p:cTn>
                              </p:par>
                            </p:childTnLst>
                          </p:cTn>
                        </p:par>
                      </p:childTnLst>
                    </p:cTn>
                  </p:par>
                  <p:par>
                    <p:cTn id="297" fill="hold">
                      <p:stCondLst>
                        <p:cond delay="indefinite"/>
                      </p:stCondLst>
                      <p:childTnLst>
                        <p:par>
                          <p:cTn id="298" fill="hold">
                            <p:stCondLst>
                              <p:cond delay="0"/>
                            </p:stCondLst>
                            <p:childTnLst>
                              <p:par>
                                <p:cTn id="299" presetID="1" presetClass="exit" presetSubtype="0" fill="hold" nodeType="clickEffect">
                                  <p:stCondLst>
                                    <p:cond delay="0"/>
                                  </p:stCondLst>
                                  <p:childTnLst>
                                    <p:set>
                                      <p:cBhvr>
                                        <p:cTn id="300" dur="1" fill="hold">
                                          <p:stCondLst>
                                            <p:cond delay="0"/>
                                          </p:stCondLst>
                                        </p:cTn>
                                        <p:tgtEl>
                                          <p:spTgt spid="226"/>
                                        </p:tgtEl>
                                        <p:attrNameLst>
                                          <p:attrName>style.visibility</p:attrName>
                                        </p:attrNameLst>
                                      </p:cBhvr>
                                      <p:to>
                                        <p:strVal val="hidden"/>
                                      </p:to>
                                    </p:set>
                                  </p:childTnLst>
                                </p:cTn>
                              </p:par>
                              <p:par>
                                <p:cTn id="301" presetID="1" presetClass="exit" presetSubtype="0" fill="hold" nodeType="withEffect">
                                  <p:stCondLst>
                                    <p:cond delay="0"/>
                                  </p:stCondLst>
                                  <p:childTnLst>
                                    <p:set>
                                      <p:cBhvr>
                                        <p:cTn id="302" dur="1" fill="hold">
                                          <p:stCondLst>
                                            <p:cond delay="0"/>
                                          </p:stCondLst>
                                        </p:cTn>
                                        <p:tgtEl>
                                          <p:spTgt spid="230"/>
                                        </p:tgtEl>
                                        <p:attrNameLst>
                                          <p:attrName>style.visibility</p:attrName>
                                        </p:attrNameLst>
                                      </p:cBhvr>
                                      <p:to>
                                        <p:strVal val="hidden"/>
                                      </p:to>
                                    </p:set>
                                  </p:childTnLst>
                                </p:cTn>
                              </p:par>
                              <p:par>
                                <p:cTn id="303" presetID="1" presetClass="entr" presetSubtype="0" fill="hold" nodeType="withEffect">
                                  <p:stCondLst>
                                    <p:cond delay="0"/>
                                  </p:stCondLst>
                                  <p:childTnLst>
                                    <p:set>
                                      <p:cBhvr>
                                        <p:cTn id="304" dur="1" fill="hold">
                                          <p:stCondLst>
                                            <p:cond delay="0"/>
                                          </p:stCondLst>
                                        </p:cTn>
                                        <p:tgtEl>
                                          <p:spTgt spid="225"/>
                                        </p:tgtEl>
                                        <p:attrNameLst>
                                          <p:attrName>style.visibility</p:attrName>
                                        </p:attrNameLst>
                                      </p:cBhvr>
                                      <p:to>
                                        <p:strVal val="visible"/>
                                      </p:to>
                                    </p:set>
                                  </p:childTnLst>
                                </p:cTn>
                              </p:par>
                              <p:par>
                                <p:cTn id="305" presetID="1" presetClass="entr" presetSubtype="0" fill="hold" nodeType="withEffect">
                                  <p:stCondLst>
                                    <p:cond delay="0"/>
                                  </p:stCondLst>
                                  <p:childTnLst>
                                    <p:set>
                                      <p:cBhvr>
                                        <p:cTn id="306" dur="1" fill="hold">
                                          <p:stCondLst>
                                            <p:cond delay="0"/>
                                          </p:stCondLst>
                                        </p:cTn>
                                        <p:tgtEl>
                                          <p:spTgt spid="229"/>
                                        </p:tgtEl>
                                        <p:attrNameLst>
                                          <p:attrName>style.visibility</p:attrName>
                                        </p:attrNameLst>
                                      </p:cBhvr>
                                      <p:to>
                                        <p:strVal val="visible"/>
                                      </p:to>
                                    </p:set>
                                  </p:childTnLst>
                                </p:cTn>
                              </p:par>
                              <p:par>
                                <p:cTn id="307" presetID="1" presetClass="exit" presetSubtype="0" fill="hold" nodeType="withEffect">
                                  <p:stCondLst>
                                    <p:cond delay="0"/>
                                  </p:stCondLst>
                                  <p:childTnLst>
                                    <p:set>
                                      <p:cBhvr>
                                        <p:cTn id="308" dur="1" fill="hold">
                                          <p:stCondLst>
                                            <p:cond delay="0"/>
                                          </p:stCondLst>
                                        </p:cTn>
                                        <p:tgtEl>
                                          <p:spTgt spid="290"/>
                                        </p:tgtEl>
                                        <p:attrNameLst>
                                          <p:attrName>style.visibility</p:attrName>
                                        </p:attrNameLst>
                                      </p:cBhvr>
                                      <p:to>
                                        <p:strVal val="hidden"/>
                                      </p:to>
                                    </p:set>
                                  </p:childTnLst>
                                </p:cTn>
                              </p:par>
                              <p:par>
                                <p:cTn id="309" presetID="1" presetClass="entr" presetSubtype="0" fill="hold" nodeType="withEffect">
                                  <p:stCondLst>
                                    <p:cond delay="0"/>
                                  </p:stCondLst>
                                  <p:childTnLst>
                                    <p:set>
                                      <p:cBhvr>
                                        <p:cTn id="310" dur="1" fill="hold">
                                          <p:stCondLst>
                                            <p:cond delay="0"/>
                                          </p:stCondLst>
                                        </p:cTn>
                                        <p:tgtEl>
                                          <p:spTgt spid="325"/>
                                        </p:tgtEl>
                                        <p:attrNameLst>
                                          <p:attrName>style.visibility</p:attrName>
                                        </p:attrNameLst>
                                      </p:cBhvr>
                                      <p:to>
                                        <p:strVal val="visible"/>
                                      </p:to>
                                    </p:set>
                                  </p:childTnLst>
                                </p:cTn>
                              </p:par>
                              <p:par>
                                <p:cTn id="311" presetID="1" presetClass="entr" presetSubtype="0" fill="hold" nodeType="withEffect">
                                  <p:stCondLst>
                                    <p:cond delay="0"/>
                                  </p:stCondLst>
                                  <p:childTnLst>
                                    <p:set>
                                      <p:cBhvr>
                                        <p:cTn id="312" dur="1" fill="hold">
                                          <p:stCondLst>
                                            <p:cond delay="0"/>
                                          </p:stCondLst>
                                        </p:cTn>
                                        <p:tgtEl>
                                          <p:spTgt spid="341"/>
                                        </p:tgtEl>
                                        <p:attrNameLst>
                                          <p:attrName>style.visibility</p:attrName>
                                        </p:attrNameLst>
                                      </p:cBhvr>
                                      <p:to>
                                        <p:strVal val="visible"/>
                                      </p:to>
                                    </p:set>
                                  </p:childTnLst>
                                </p:cTn>
                              </p:par>
                              <p:par>
                                <p:cTn id="313" presetID="11" presetClass="entr" presetSubtype="0" fill="hold" grpId="2" nodeType="withEffect">
                                  <p:stCondLst>
                                    <p:cond delay="500"/>
                                  </p:stCondLst>
                                  <p:childTnLst>
                                    <p:set>
                                      <p:cBhvr>
                                        <p:cTn id="314" dur="500">
                                          <p:stCondLst>
                                            <p:cond delay="0"/>
                                          </p:stCondLst>
                                        </p:cTn>
                                        <p:tgtEl>
                                          <p:spTgt spid="251"/>
                                        </p:tgtEl>
                                        <p:attrNameLst>
                                          <p:attrName>style.visibility</p:attrName>
                                        </p:attrNameLst>
                                      </p:cBhvr>
                                      <p:to>
                                        <p:strVal val="visible"/>
                                      </p:to>
                                    </p:set>
                                  </p:childTnLst>
                                </p:cTn>
                              </p:par>
                            </p:childTnLst>
                          </p:cTn>
                        </p:par>
                      </p:childTnLst>
                    </p:cTn>
                  </p:par>
                  <p:par>
                    <p:cTn id="315" fill="hold">
                      <p:stCondLst>
                        <p:cond delay="indefinite"/>
                      </p:stCondLst>
                      <p:childTnLst>
                        <p:par>
                          <p:cTn id="316" fill="hold">
                            <p:stCondLst>
                              <p:cond delay="0"/>
                            </p:stCondLst>
                            <p:childTnLst>
                              <p:par>
                                <p:cTn id="317" presetID="16" presetClass="entr" presetSubtype="21" fill="hold" grpId="0" nodeType="clickEffect">
                                  <p:stCondLst>
                                    <p:cond delay="0"/>
                                  </p:stCondLst>
                                  <p:childTnLst>
                                    <p:set>
                                      <p:cBhvr>
                                        <p:cTn id="318" dur="1" fill="hold">
                                          <p:stCondLst>
                                            <p:cond delay="0"/>
                                          </p:stCondLst>
                                        </p:cTn>
                                        <p:tgtEl>
                                          <p:spTgt spid="359"/>
                                        </p:tgtEl>
                                        <p:attrNameLst>
                                          <p:attrName>style.visibility</p:attrName>
                                        </p:attrNameLst>
                                      </p:cBhvr>
                                      <p:to>
                                        <p:strVal val="visible"/>
                                      </p:to>
                                    </p:set>
                                    <p:animEffect transition="in" filter="barn(inVertical)">
                                      <p:cBhvr>
                                        <p:cTn id="319" dur="500"/>
                                        <p:tgtEl>
                                          <p:spTgt spid="359"/>
                                        </p:tgtEl>
                                      </p:cBhvr>
                                    </p:animEffect>
                                  </p:childTnLst>
                                </p:cTn>
                              </p:par>
                            </p:childTnLst>
                          </p:cTn>
                        </p:par>
                      </p:childTnLst>
                    </p:cTn>
                  </p:par>
                  <p:par>
                    <p:cTn id="320" fill="hold">
                      <p:stCondLst>
                        <p:cond delay="indefinite"/>
                      </p:stCondLst>
                      <p:childTnLst>
                        <p:par>
                          <p:cTn id="321" fill="hold">
                            <p:stCondLst>
                              <p:cond delay="0"/>
                            </p:stCondLst>
                            <p:childTnLst>
                              <p:par>
                                <p:cTn id="322" presetID="1" presetClass="exit" presetSubtype="0" fill="hold" grpId="0" nodeType="clickEffect">
                                  <p:stCondLst>
                                    <p:cond delay="0"/>
                                  </p:stCondLst>
                                  <p:childTnLst>
                                    <p:set>
                                      <p:cBhvr>
                                        <p:cTn id="323" dur="1" fill="hold">
                                          <p:stCondLst>
                                            <p:cond delay="0"/>
                                          </p:stCondLst>
                                        </p:cTn>
                                        <p:tgtEl>
                                          <p:spTgt spid="356"/>
                                        </p:tgtEl>
                                        <p:attrNameLst>
                                          <p:attrName>style.visibility</p:attrName>
                                        </p:attrNameLst>
                                      </p:cBhvr>
                                      <p:to>
                                        <p:strVal val="hidden"/>
                                      </p:to>
                                    </p:set>
                                  </p:childTnLst>
                                </p:cTn>
                              </p:par>
                              <p:par>
                                <p:cTn id="324" presetID="1" presetClass="exit" presetSubtype="0" fill="hold" grpId="1" nodeType="withEffect">
                                  <p:stCondLst>
                                    <p:cond delay="0"/>
                                  </p:stCondLst>
                                  <p:childTnLst>
                                    <p:set>
                                      <p:cBhvr>
                                        <p:cTn id="325" dur="1" fill="hold">
                                          <p:stCondLst>
                                            <p:cond delay="0"/>
                                          </p:stCondLst>
                                        </p:cTn>
                                        <p:tgtEl>
                                          <p:spTgt spid="358"/>
                                        </p:tgtEl>
                                        <p:attrNameLst>
                                          <p:attrName>style.visibility</p:attrName>
                                        </p:attrNameLst>
                                      </p:cBhvr>
                                      <p:to>
                                        <p:strVal val="hidden"/>
                                      </p:to>
                                    </p:set>
                                  </p:childTnLst>
                                </p:cTn>
                              </p:par>
                              <p:par>
                                <p:cTn id="326" presetID="1" presetClass="exit" presetSubtype="0" fill="hold" grpId="1" nodeType="withEffect">
                                  <p:stCondLst>
                                    <p:cond delay="0"/>
                                  </p:stCondLst>
                                  <p:childTnLst>
                                    <p:set>
                                      <p:cBhvr>
                                        <p:cTn id="327" dur="1" fill="hold">
                                          <p:stCondLst>
                                            <p:cond delay="0"/>
                                          </p:stCondLst>
                                        </p:cTn>
                                        <p:tgtEl>
                                          <p:spTgt spid="357"/>
                                        </p:tgtEl>
                                        <p:attrNameLst>
                                          <p:attrName>style.visibility</p:attrName>
                                        </p:attrNameLst>
                                      </p:cBhvr>
                                      <p:to>
                                        <p:strVal val="hidden"/>
                                      </p:to>
                                    </p:set>
                                  </p:childTnLst>
                                </p:cTn>
                              </p:par>
                              <p:par>
                                <p:cTn id="328" presetID="1" presetClass="exit" presetSubtype="0" fill="hold" grpId="1" nodeType="withEffect">
                                  <p:stCondLst>
                                    <p:cond delay="0"/>
                                  </p:stCondLst>
                                  <p:childTnLst>
                                    <p:set>
                                      <p:cBhvr>
                                        <p:cTn id="329" dur="1" fill="hold">
                                          <p:stCondLst>
                                            <p:cond delay="0"/>
                                          </p:stCondLst>
                                        </p:cTn>
                                        <p:tgtEl>
                                          <p:spTgt spid="359"/>
                                        </p:tgtEl>
                                        <p:attrNameLst>
                                          <p:attrName>style.visibility</p:attrName>
                                        </p:attrNameLst>
                                      </p:cBhvr>
                                      <p:to>
                                        <p:strVal val="hidden"/>
                                      </p:to>
                                    </p:set>
                                  </p:childTnLst>
                                </p:cTn>
                              </p:par>
                              <p:par>
                                <p:cTn id="330" presetID="22" presetClass="entr" presetSubtype="4" fill="hold" grpId="0" nodeType="withEffect">
                                  <p:stCondLst>
                                    <p:cond delay="0"/>
                                  </p:stCondLst>
                                  <p:childTnLst>
                                    <p:set>
                                      <p:cBhvr>
                                        <p:cTn id="331" dur="1" fill="hold">
                                          <p:stCondLst>
                                            <p:cond delay="0"/>
                                          </p:stCondLst>
                                        </p:cTn>
                                        <p:tgtEl>
                                          <p:spTgt spid="360"/>
                                        </p:tgtEl>
                                        <p:attrNameLst>
                                          <p:attrName>style.visibility</p:attrName>
                                        </p:attrNameLst>
                                      </p:cBhvr>
                                      <p:to>
                                        <p:strVal val="visible"/>
                                      </p:to>
                                    </p:set>
                                    <p:animEffect transition="in" filter="wipe(down)">
                                      <p:cBhvr>
                                        <p:cTn id="332" dur="500"/>
                                        <p:tgtEl>
                                          <p:spTgt spid="360"/>
                                        </p:tgtEl>
                                      </p:cBhvr>
                                    </p:animEffect>
                                  </p:childTnLst>
                                </p:cTn>
                              </p:par>
                            </p:childTnLst>
                          </p:cTn>
                        </p:par>
                      </p:childTnLst>
                    </p:cTn>
                  </p:par>
                  <p:par>
                    <p:cTn id="333" fill="hold">
                      <p:stCondLst>
                        <p:cond delay="indefinite"/>
                      </p:stCondLst>
                      <p:childTnLst>
                        <p:par>
                          <p:cTn id="334" fill="hold">
                            <p:stCondLst>
                              <p:cond delay="0"/>
                            </p:stCondLst>
                            <p:childTnLst>
                              <p:par>
                                <p:cTn id="335" presetID="4" presetClass="entr" presetSubtype="16" fill="hold" grpId="0" nodeType="clickEffect">
                                  <p:stCondLst>
                                    <p:cond delay="0"/>
                                  </p:stCondLst>
                                  <p:childTnLst>
                                    <p:set>
                                      <p:cBhvr>
                                        <p:cTn id="336" dur="1" fill="hold">
                                          <p:stCondLst>
                                            <p:cond delay="0"/>
                                          </p:stCondLst>
                                        </p:cTn>
                                        <p:tgtEl>
                                          <p:spTgt spid="361"/>
                                        </p:tgtEl>
                                        <p:attrNameLst>
                                          <p:attrName>style.visibility</p:attrName>
                                        </p:attrNameLst>
                                      </p:cBhvr>
                                      <p:to>
                                        <p:strVal val="visible"/>
                                      </p:to>
                                    </p:set>
                                    <p:animEffect transition="in" filter="box(in)">
                                      <p:cBhvr>
                                        <p:cTn id="337" dur="500"/>
                                        <p:tgtEl>
                                          <p:spTgt spid="361"/>
                                        </p:tgtEl>
                                      </p:cBhvr>
                                    </p:animEffect>
                                  </p:childTnLst>
                                </p:cTn>
                              </p:par>
                            </p:childTnLst>
                          </p:cTn>
                        </p:par>
                      </p:childTnLst>
                    </p:cTn>
                  </p:par>
                  <p:par>
                    <p:cTn id="338" fill="hold">
                      <p:stCondLst>
                        <p:cond delay="indefinite"/>
                      </p:stCondLst>
                      <p:childTnLst>
                        <p:par>
                          <p:cTn id="339" fill="hold">
                            <p:stCondLst>
                              <p:cond delay="0"/>
                            </p:stCondLst>
                            <p:childTnLst>
                              <p:par>
                                <p:cTn id="340" presetID="56" presetClass="path" presetSubtype="0" accel="50000" decel="50000" fill="hold" grpId="1" nodeType="clickEffect">
                                  <p:stCondLst>
                                    <p:cond delay="0"/>
                                  </p:stCondLst>
                                  <p:childTnLst>
                                    <p:animMotion origin="layout" path="M -1.04167E-6 1.48148E-6 L -0.41823 -0.30787 " pathEditMode="relative" rAng="0" ptsTypes="AA">
                                      <p:cBhvr>
                                        <p:cTn id="341" dur="2000" fill="hold"/>
                                        <p:tgtEl>
                                          <p:spTgt spid="361"/>
                                        </p:tgtEl>
                                        <p:attrNameLst>
                                          <p:attrName>ppt_x</p:attrName>
                                          <p:attrName>ppt_y</p:attrName>
                                        </p:attrNameLst>
                                      </p:cBhvr>
                                      <p:rCtr x="-20911" y="-15394"/>
                                    </p:animMotion>
                                  </p:childTnLst>
                                </p:cTn>
                              </p:par>
                              <p:par>
                                <p:cTn id="342" presetID="1" presetClass="exit" presetSubtype="0" fill="hold" grpId="1" nodeType="withEffect">
                                  <p:stCondLst>
                                    <p:cond delay="0"/>
                                  </p:stCondLst>
                                  <p:childTnLst>
                                    <p:set>
                                      <p:cBhvr>
                                        <p:cTn id="343" dur="1" fill="hold">
                                          <p:stCondLst>
                                            <p:cond delay="0"/>
                                          </p:stCondLst>
                                        </p:cTn>
                                        <p:tgtEl>
                                          <p:spTgt spid="36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 grpId="0"/>
      <p:bldP spid="183" grpId="0" animBg="1"/>
      <p:bldP spid="183" grpId="1" animBg="1"/>
      <p:bldP spid="184" grpId="0" animBg="1"/>
      <p:bldP spid="184" grpId="1" animBg="1"/>
      <p:bldP spid="220" grpId="0" animBg="1"/>
      <p:bldP spid="221" grpId="0" animBg="1"/>
      <p:bldP spid="222" grpId="0" animBg="1"/>
      <p:bldP spid="223" grpId="0" animBg="1"/>
      <p:bldP spid="224" grpId="0" animBg="1"/>
      <p:bldP spid="227" grpId="0" animBg="1"/>
      <p:bldP spid="227" grpId="1" animBg="1"/>
      <p:bldP spid="228" grpId="0" animBg="1"/>
      <p:bldP spid="228" grpId="1" animBg="1"/>
      <p:bldP spid="231" grpId="0" animBg="1"/>
      <p:bldP spid="231" grpId="1" animBg="1"/>
      <p:bldP spid="231" grpId="2" animBg="1"/>
      <p:bldP spid="231" grpId="3" animBg="1"/>
      <p:bldP spid="251" grpId="0" animBg="1"/>
      <p:bldP spid="251" grpId="1" animBg="1"/>
      <p:bldP spid="251" grpId="2" animBg="1"/>
      <p:bldP spid="252" grpId="0"/>
      <p:bldP spid="252" grpId="1"/>
      <p:bldP spid="254" grpId="0"/>
      <p:bldP spid="254" grpId="1"/>
      <p:bldP spid="324" grpId="0" animBg="1"/>
      <p:bldP spid="356" grpId="0"/>
      <p:bldP spid="357" grpId="0"/>
      <p:bldP spid="357" grpId="1"/>
      <p:bldP spid="358" grpId="0"/>
      <p:bldP spid="358" grpId="1"/>
      <p:bldP spid="359" grpId="0"/>
      <p:bldP spid="359" grpId="1"/>
      <p:bldP spid="360" grpId="0"/>
      <p:bldP spid="360" grpId="1"/>
      <p:bldP spid="361" grpId="0" animBg="1"/>
      <p:bldP spid="361"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3"/>
          <p:cNvSpPr txBox="1">
            <a:spLocks noChangeArrowheads="1"/>
          </p:cNvSpPr>
          <p:nvPr/>
        </p:nvSpPr>
        <p:spPr bwMode="auto">
          <a:xfrm>
            <a:off x="1213219" y="1425715"/>
            <a:ext cx="4593242" cy="1546086"/>
          </a:xfrm>
          <a:prstGeom prst="cloudCallout">
            <a:avLst>
              <a:gd name="adj1" fmla="val 85642"/>
              <a:gd name="adj2" fmla="val -12773"/>
            </a:avLst>
          </a:prstGeom>
          <a:solidFill>
            <a:schemeClr val="accent6">
              <a:lumMod val="60000"/>
              <a:lumOff val="40000"/>
            </a:schemeClr>
          </a:solidFill>
          <a:ln w="9525">
            <a:solidFill>
              <a:schemeClr val="tx1"/>
            </a:solid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000" b="1" i="1" u="sng" dirty="0">
                <a:latin typeface="Times New Roman" panose="02020603050405020304" pitchFamily="18" charset="0"/>
              </a:rPr>
              <a:t>C2:</a:t>
            </a:r>
            <a:r>
              <a:rPr lang="en-US" altLang="vi-VN" sz="2000" b="1" i="1" dirty="0">
                <a:latin typeface="Times New Roman" panose="02020603050405020304" pitchFamily="18" charset="0"/>
              </a:rPr>
              <a:t> Quan sát và chỉ ra các bộ phận của nam châm </a:t>
            </a:r>
            <a:r>
              <a:rPr lang="en-US" altLang="vi-VN" sz="2000" b="1" i="1" dirty="0" smtClean="0">
                <a:latin typeface="Times New Roman" panose="02020603050405020304" pitchFamily="18" charset="0"/>
              </a:rPr>
              <a:t>điện?</a:t>
            </a:r>
            <a:endParaRPr lang="en-US" altLang="vi-VN" sz="2000" b="1" i="1" dirty="0">
              <a:latin typeface="Times New Roman" panose="02020603050405020304" pitchFamily="18" charset="0"/>
            </a:endParaRPr>
          </a:p>
        </p:txBody>
      </p:sp>
      <p:sp>
        <p:nvSpPr>
          <p:cNvPr id="25604" name="Text Box 4"/>
          <p:cNvSpPr txBox="1">
            <a:spLocks noChangeArrowheads="1"/>
          </p:cNvSpPr>
          <p:nvPr/>
        </p:nvSpPr>
        <p:spPr bwMode="auto">
          <a:xfrm>
            <a:off x="1374162" y="1504385"/>
            <a:ext cx="4082076" cy="1405533"/>
          </a:xfrm>
          <a:prstGeom prst="cloudCallout">
            <a:avLst>
              <a:gd name="adj1" fmla="val 45935"/>
              <a:gd name="adj2" fmla="val 16352"/>
            </a:avLst>
          </a:prstGeom>
          <a:solidFill>
            <a:schemeClr val="accent1"/>
          </a:solidFill>
          <a:ln w="3175" algn="ctr">
            <a:solidFill>
              <a:srgbClr val="FF0000"/>
            </a:solidFill>
            <a:miter lim="800000"/>
            <a:headEnd/>
            <a:tailEnd/>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b="1" i="1" dirty="0">
                <a:solidFill>
                  <a:srgbClr val="0000FF"/>
                </a:solidFill>
                <a:latin typeface="Times New Roman" panose="02020603050405020304" pitchFamily="18" charset="0"/>
              </a:rPr>
              <a:t>Cho biết ý nghĩa các con số ghi trên ống dây của nam châm điện.</a:t>
            </a:r>
          </a:p>
        </p:txBody>
      </p:sp>
      <p:grpSp>
        <p:nvGrpSpPr>
          <p:cNvPr id="13316" name="Group 6"/>
          <p:cNvGrpSpPr>
            <a:grpSpLocks/>
          </p:cNvGrpSpPr>
          <p:nvPr/>
        </p:nvGrpSpPr>
        <p:grpSpPr bwMode="auto">
          <a:xfrm>
            <a:off x="7064150" y="738321"/>
            <a:ext cx="4038600" cy="4740275"/>
            <a:chOff x="2928" y="854"/>
            <a:chExt cx="2544" cy="2986"/>
          </a:xfrm>
        </p:grpSpPr>
        <p:grpSp>
          <p:nvGrpSpPr>
            <p:cNvPr id="13326" name="Group 7"/>
            <p:cNvGrpSpPr>
              <a:grpSpLocks/>
            </p:cNvGrpSpPr>
            <p:nvPr/>
          </p:nvGrpSpPr>
          <p:grpSpPr bwMode="auto">
            <a:xfrm>
              <a:off x="3600" y="1286"/>
              <a:ext cx="1085" cy="1422"/>
              <a:chOff x="3516" y="1008"/>
              <a:chExt cx="1559" cy="2208"/>
            </a:xfrm>
          </p:grpSpPr>
          <p:sp>
            <p:nvSpPr>
              <p:cNvPr id="13356" name="Rectangle 8"/>
              <p:cNvSpPr>
                <a:spLocks noChangeArrowheads="1"/>
              </p:cNvSpPr>
              <p:nvPr/>
            </p:nvSpPr>
            <p:spPr bwMode="auto">
              <a:xfrm>
                <a:off x="3936" y="1008"/>
                <a:ext cx="720" cy="2208"/>
              </a:xfrm>
              <a:prstGeom prst="rect">
                <a:avLst/>
              </a:prstGeom>
              <a:solidFill>
                <a:srgbClr val="996633"/>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pic>
            <p:nvPicPr>
              <p:cNvPr id="13357" name="Picture 9" descr="namchamdien"/>
              <p:cNvPicPr>
                <a:picLocks noChangeAspect="1" noChangeArrowheads="1"/>
              </p:cNvPicPr>
              <p:nvPr/>
            </p:nvPicPr>
            <p:blipFill>
              <a:blip r:embed="rId2">
                <a:extLst>
                  <a:ext uri="{28A0092B-C50C-407E-A947-70E740481C1C}">
                    <a14:useLocalDpi xmlns:a14="http://schemas.microsoft.com/office/drawing/2010/main" val="0"/>
                  </a:ext>
                </a:extLst>
              </a:blip>
              <a:srcRect l="28586" t="24228" r="28584" b="23531"/>
              <a:stretch>
                <a:fillRect/>
              </a:stretch>
            </p:blipFill>
            <p:spPr bwMode="auto">
              <a:xfrm>
                <a:off x="3516" y="1170"/>
                <a:ext cx="1559" cy="1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327" name="Picture 10" descr="kimgam2007"/>
            <p:cNvPicPr>
              <a:picLocks noChangeAspect="1" noChangeArrowheads="1"/>
            </p:cNvPicPr>
            <p:nvPr/>
          </p:nvPicPr>
          <p:blipFill>
            <a:blip r:embed="rId3">
              <a:extLst>
                <a:ext uri="{28A0092B-C50C-407E-A947-70E740481C1C}">
                  <a14:useLocalDpi xmlns:a14="http://schemas.microsoft.com/office/drawing/2010/main" val="0"/>
                </a:ext>
              </a:extLst>
            </a:blip>
            <a:srcRect l="37708" t="6219" r="39757" b="15506"/>
            <a:stretch>
              <a:fillRect/>
            </a:stretch>
          </p:blipFill>
          <p:spPr bwMode="auto">
            <a:xfrm rot="823813">
              <a:off x="4134" y="2677"/>
              <a:ext cx="134"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28" name="Picture 11" descr="kimgam2007"/>
            <p:cNvPicPr>
              <a:picLocks noChangeAspect="1" noChangeArrowheads="1"/>
            </p:cNvPicPr>
            <p:nvPr/>
          </p:nvPicPr>
          <p:blipFill>
            <a:blip r:embed="rId4">
              <a:extLst>
                <a:ext uri="{28A0092B-C50C-407E-A947-70E740481C1C}">
                  <a14:useLocalDpi xmlns:a14="http://schemas.microsoft.com/office/drawing/2010/main" val="0"/>
                </a:ext>
              </a:extLst>
            </a:blip>
            <a:srcRect l="37708" t="6219" r="39757" b="15506"/>
            <a:stretch>
              <a:fillRect/>
            </a:stretch>
          </p:blipFill>
          <p:spPr bwMode="auto">
            <a:xfrm rot="991459">
              <a:off x="3734" y="2646"/>
              <a:ext cx="133"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29" name="Picture 12" descr="kimgam2007"/>
            <p:cNvPicPr>
              <a:picLocks noChangeAspect="1" noChangeArrowheads="1"/>
            </p:cNvPicPr>
            <p:nvPr/>
          </p:nvPicPr>
          <p:blipFill>
            <a:blip r:embed="rId3">
              <a:extLst>
                <a:ext uri="{28A0092B-C50C-407E-A947-70E740481C1C}">
                  <a14:useLocalDpi xmlns:a14="http://schemas.microsoft.com/office/drawing/2010/main" val="0"/>
                </a:ext>
              </a:extLst>
            </a:blip>
            <a:srcRect l="37708" t="6219" r="39757" b="15506"/>
            <a:stretch>
              <a:fillRect/>
            </a:stretch>
          </p:blipFill>
          <p:spPr bwMode="auto">
            <a:xfrm>
              <a:off x="3800" y="2893"/>
              <a:ext cx="134"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0" name="Picture 13" descr="kimgam2007"/>
            <p:cNvPicPr>
              <a:picLocks noChangeAspect="1" noChangeArrowheads="1"/>
            </p:cNvPicPr>
            <p:nvPr/>
          </p:nvPicPr>
          <p:blipFill>
            <a:blip r:embed="rId3">
              <a:extLst>
                <a:ext uri="{28A0092B-C50C-407E-A947-70E740481C1C}">
                  <a14:useLocalDpi xmlns:a14="http://schemas.microsoft.com/office/drawing/2010/main" val="0"/>
                </a:ext>
              </a:extLst>
            </a:blip>
            <a:srcRect l="37708" t="6219" r="39757" b="15506"/>
            <a:stretch>
              <a:fillRect/>
            </a:stretch>
          </p:blipFill>
          <p:spPr bwMode="auto">
            <a:xfrm>
              <a:off x="4301" y="2708"/>
              <a:ext cx="134"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1" name="Picture 14" descr="kimgam2007"/>
            <p:cNvPicPr>
              <a:picLocks noChangeAspect="1" noChangeArrowheads="1"/>
            </p:cNvPicPr>
            <p:nvPr/>
          </p:nvPicPr>
          <p:blipFill>
            <a:blip r:embed="rId3">
              <a:extLst>
                <a:ext uri="{28A0092B-C50C-407E-A947-70E740481C1C}">
                  <a14:useLocalDpi xmlns:a14="http://schemas.microsoft.com/office/drawing/2010/main" val="0"/>
                </a:ext>
              </a:extLst>
            </a:blip>
            <a:srcRect l="37708" t="6219" r="39757" b="15506"/>
            <a:stretch>
              <a:fillRect/>
            </a:stretch>
          </p:blipFill>
          <p:spPr bwMode="auto">
            <a:xfrm>
              <a:off x="3967" y="2677"/>
              <a:ext cx="134"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2" name="Picture 15" descr="kimgam2007"/>
            <p:cNvPicPr>
              <a:picLocks noChangeAspect="1" noChangeArrowheads="1"/>
            </p:cNvPicPr>
            <p:nvPr/>
          </p:nvPicPr>
          <p:blipFill>
            <a:blip r:embed="rId4">
              <a:extLst>
                <a:ext uri="{28A0092B-C50C-407E-A947-70E740481C1C}">
                  <a14:useLocalDpi xmlns:a14="http://schemas.microsoft.com/office/drawing/2010/main" val="0"/>
                </a:ext>
              </a:extLst>
            </a:blip>
            <a:srcRect l="37708" t="6219" r="39757" b="15506"/>
            <a:stretch>
              <a:fillRect/>
            </a:stretch>
          </p:blipFill>
          <p:spPr bwMode="auto">
            <a:xfrm rot="9851389">
              <a:off x="3901" y="2677"/>
              <a:ext cx="133"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3" name="Picture 16" descr="kimgam2007"/>
            <p:cNvPicPr>
              <a:picLocks noChangeAspect="1" noChangeArrowheads="1"/>
            </p:cNvPicPr>
            <p:nvPr/>
          </p:nvPicPr>
          <p:blipFill>
            <a:blip r:embed="rId4">
              <a:extLst>
                <a:ext uri="{28A0092B-C50C-407E-A947-70E740481C1C}">
                  <a14:useLocalDpi xmlns:a14="http://schemas.microsoft.com/office/drawing/2010/main" val="0"/>
                </a:ext>
              </a:extLst>
            </a:blip>
            <a:srcRect l="37708" t="6219" r="39757" b="15506"/>
            <a:stretch>
              <a:fillRect/>
            </a:stretch>
          </p:blipFill>
          <p:spPr bwMode="auto">
            <a:xfrm rot="9851389">
              <a:off x="4435" y="2646"/>
              <a:ext cx="133"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4" name="Picture 17" descr="kimgam2007"/>
            <p:cNvPicPr>
              <a:picLocks noChangeAspect="1" noChangeArrowheads="1"/>
            </p:cNvPicPr>
            <p:nvPr/>
          </p:nvPicPr>
          <p:blipFill>
            <a:blip r:embed="rId4">
              <a:extLst>
                <a:ext uri="{28A0092B-C50C-407E-A947-70E740481C1C}">
                  <a14:useLocalDpi xmlns:a14="http://schemas.microsoft.com/office/drawing/2010/main" val="0"/>
                </a:ext>
              </a:extLst>
            </a:blip>
            <a:srcRect l="37708" t="6219" r="39757" b="15506"/>
            <a:stretch>
              <a:fillRect/>
            </a:stretch>
          </p:blipFill>
          <p:spPr bwMode="auto">
            <a:xfrm rot="9851389">
              <a:off x="4101" y="2646"/>
              <a:ext cx="133"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5" name="Picture 18" descr="kimgam2007"/>
            <p:cNvPicPr>
              <a:picLocks noChangeAspect="1" noChangeArrowheads="1"/>
            </p:cNvPicPr>
            <p:nvPr/>
          </p:nvPicPr>
          <p:blipFill>
            <a:blip r:embed="rId4">
              <a:extLst>
                <a:ext uri="{28A0092B-C50C-407E-A947-70E740481C1C}">
                  <a14:useLocalDpi xmlns:a14="http://schemas.microsoft.com/office/drawing/2010/main" val="0"/>
                </a:ext>
              </a:extLst>
            </a:blip>
            <a:srcRect l="37708" t="6219" r="39757" b="15506"/>
            <a:stretch>
              <a:fillRect/>
            </a:stretch>
          </p:blipFill>
          <p:spPr bwMode="auto">
            <a:xfrm>
              <a:off x="4101" y="2986"/>
              <a:ext cx="133"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6" name="Picture 19" descr="kimgam2007"/>
            <p:cNvPicPr>
              <a:picLocks noChangeAspect="1" noChangeArrowheads="1"/>
            </p:cNvPicPr>
            <p:nvPr/>
          </p:nvPicPr>
          <p:blipFill>
            <a:blip r:embed="rId4">
              <a:extLst>
                <a:ext uri="{28A0092B-C50C-407E-A947-70E740481C1C}">
                  <a14:useLocalDpi xmlns:a14="http://schemas.microsoft.com/office/drawing/2010/main" val="0"/>
                </a:ext>
              </a:extLst>
            </a:blip>
            <a:srcRect l="37708" t="6219" r="39757" b="15506"/>
            <a:stretch>
              <a:fillRect/>
            </a:stretch>
          </p:blipFill>
          <p:spPr bwMode="auto">
            <a:xfrm rot="991459">
              <a:off x="3934" y="3017"/>
              <a:ext cx="133"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7" name="Picture 20" descr="kimgam2007"/>
            <p:cNvPicPr>
              <a:picLocks noChangeAspect="1" noChangeArrowheads="1"/>
            </p:cNvPicPr>
            <p:nvPr/>
          </p:nvPicPr>
          <p:blipFill>
            <a:blip r:embed="rId4">
              <a:extLst>
                <a:ext uri="{28A0092B-C50C-407E-A947-70E740481C1C}">
                  <a14:useLocalDpi xmlns:a14="http://schemas.microsoft.com/office/drawing/2010/main" val="0"/>
                </a:ext>
              </a:extLst>
            </a:blip>
            <a:srcRect l="37708" t="6219" r="39757" b="15506"/>
            <a:stretch>
              <a:fillRect/>
            </a:stretch>
          </p:blipFill>
          <p:spPr bwMode="auto">
            <a:xfrm rot="9851389">
              <a:off x="4268" y="2986"/>
              <a:ext cx="133"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8" name="Picture 21" descr="kimgam2007"/>
            <p:cNvPicPr>
              <a:picLocks noChangeAspect="1" noChangeArrowheads="1"/>
            </p:cNvPicPr>
            <p:nvPr/>
          </p:nvPicPr>
          <p:blipFill>
            <a:blip r:embed="rId3">
              <a:extLst>
                <a:ext uri="{28A0092B-C50C-407E-A947-70E740481C1C}">
                  <a14:useLocalDpi xmlns:a14="http://schemas.microsoft.com/office/drawing/2010/main" val="0"/>
                </a:ext>
              </a:extLst>
            </a:blip>
            <a:srcRect l="37708" t="6219" r="39757" b="15506"/>
            <a:stretch>
              <a:fillRect/>
            </a:stretch>
          </p:blipFill>
          <p:spPr bwMode="auto">
            <a:xfrm rot="-10407638">
              <a:off x="3600" y="2955"/>
              <a:ext cx="134"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3339" name="Line 22"/>
            <p:cNvSpPr>
              <a:spLocks noChangeShapeType="1"/>
            </p:cNvSpPr>
            <p:nvPr/>
          </p:nvSpPr>
          <p:spPr bwMode="auto">
            <a:xfrm>
              <a:off x="4101" y="1533"/>
              <a:ext cx="1002" cy="0"/>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40" name="Line 23"/>
            <p:cNvSpPr>
              <a:spLocks noChangeShapeType="1"/>
            </p:cNvSpPr>
            <p:nvPr/>
          </p:nvSpPr>
          <p:spPr bwMode="auto">
            <a:xfrm>
              <a:off x="4134" y="2061"/>
              <a:ext cx="100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41" name="Line 24"/>
            <p:cNvSpPr>
              <a:spLocks noChangeShapeType="1"/>
            </p:cNvSpPr>
            <p:nvPr/>
          </p:nvSpPr>
          <p:spPr bwMode="auto">
            <a:xfrm flipH="1">
              <a:off x="4034" y="1533"/>
              <a:ext cx="67" cy="93"/>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42" name="Line 25"/>
            <p:cNvSpPr>
              <a:spLocks noChangeShapeType="1"/>
            </p:cNvSpPr>
            <p:nvPr/>
          </p:nvSpPr>
          <p:spPr bwMode="auto">
            <a:xfrm flipH="1" flipV="1">
              <a:off x="4034" y="1968"/>
              <a:ext cx="100" cy="93"/>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43" name="AutoShape 26"/>
            <p:cNvSpPr>
              <a:spLocks noChangeArrowheads="1"/>
            </p:cNvSpPr>
            <p:nvPr/>
          </p:nvSpPr>
          <p:spPr bwMode="auto">
            <a:xfrm>
              <a:off x="5002" y="2112"/>
              <a:ext cx="134" cy="124"/>
            </a:xfrm>
            <a:prstGeom prst="flowChartOr">
              <a:avLst/>
            </a:prstGeom>
            <a:solidFill>
              <a:schemeClr val="accent1"/>
            </a:solidFill>
            <a:ln w="38100">
              <a:solidFill>
                <a:srgbClr val="FF0066"/>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13344" name="Oval 27"/>
            <p:cNvSpPr>
              <a:spLocks noChangeArrowheads="1"/>
            </p:cNvSpPr>
            <p:nvPr/>
          </p:nvSpPr>
          <p:spPr bwMode="auto">
            <a:xfrm>
              <a:off x="5002" y="1344"/>
              <a:ext cx="134" cy="124"/>
            </a:xfrm>
            <a:prstGeom prst="ellipse">
              <a:avLst/>
            </a:prstGeom>
            <a:solidFill>
              <a:schemeClr val="accent1"/>
            </a:solidFill>
            <a:ln w="38100">
              <a:solidFill>
                <a:schemeClr val="accent2"/>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vi-VN" sz="2400">
                  <a:solidFill>
                    <a:schemeClr val="accent2"/>
                  </a:solidFill>
                </a:rPr>
                <a:t>-</a:t>
              </a:r>
            </a:p>
          </p:txBody>
        </p:sp>
        <p:sp>
          <p:nvSpPr>
            <p:cNvPr id="13345" name="Text Box 28"/>
            <p:cNvSpPr txBox="1">
              <a:spLocks noChangeArrowheads="1"/>
            </p:cNvSpPr>
            <p:nvPr/>
          </p:nvSpPr>
          <p:spPr bwMode="auto">
            <a:xfrm>
              <a:off x="4368" y="854"/>
              <a:ext cx="76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prstDash val="dash"/>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1600"/>
                <a:t>Lõi sắt non</a:t>
              </a:r>
            </a:p>
          </p:txBody>
        </p:sp>
        <p:sp>
          <p:nvSpPr>
            <p:cNvPr id="13346" name="Line 29"/>
            <p:cNvSpPr>
              <a:spLocks noChangeShapeType="1"/>
            </p:cNvSpPr>
            <p:nvPr/>
          </p:nvSpPr>
          <p:spPr bwMode="auto">
            <a:xfrm flipV="1">
              <a:off x="4080" y="1046"/>
              <a:ext cx="624" cy="240"/>
            </a:xfrm>
            <a:prstGeom prst="line">
              <a:avLst/>
            </a:prstGeom>
            <a:noFill/>
            <a:ln w="12700">
              <a:solidFill>
                <a:srgbClr val="FFCC00"/>
              </a:solidFill>
              <a:round/>
              <a:headEnd/>
              <a:tailEnd/>
            </a:ln>
            <a:extLst>
              <a:ext uri="{909E8E84-426E-40DD-AFC4-6F175D3DCCD1}">
                <a14:hiddenFill xmlns:a14="http://schemas.microsoft.com/office/drawing/2010/main">
                  <a:noFill/>
                </a14:hiddenFill>
              </a:ext>
            </a:extLst>
          </p:spPr>
          <p:txBody>
            <a:bodyPr wrap="none" anchor="ctr"/>
            <a:lstStyle/>
            <a:p>
              <a:endParaRPr lang="vi-VN"/>
            </a:p>
          </p:txBody>
        </p:sp>
        <p:sp>
          <p:nvSpPr>
            <p:cNvPr id="13347" name="Text Box 30"/>
            <p:cNvSpPr txBox="1">
              <a:spLocks noChangeArrowheads="1"/>
            </p:cNvSpPr>
            <p:nvPr/>
          </p:nvSpPr>
          <p:spPr bwMode="auto">
            <a:xfrm>
              <a:off x="3696" y="2723"/>
              <a:ext cx="81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1600">
                  <a:solidFill>
                    <a:schemeClr val="bg1"/>
                  </a:solidFill>
                </a:rPr>
                <a:t>1A - 22</a:t>
              </a:r>
              <a:r>
                <a:rPr lang="en-US" altLang="vi-VN" sz="1600">
                  <a:solidFill>
                    <a:schemeClr val="bg1"/>
                  </a:solidFill>
                  <a:sym typeface="Symbol" panose="05050102010706020507" pitchFamily="18" charset="2"/>
                </a:rPr>
                <a:t></a:t>
              </a:r>
            </a:p>
          </p:txBody>
        </p:sp>
        <p:sp>
          <p:nvSpPr>
            <p:cNvPr id="13348" name="Text Box 31"/>
            <p:cNvSpPr txBox="1">
              <a:spLocks noChangeArrowheads="1"/>
            </p:cNvSpPr>
            <p:nvPr/>
          </p:nvSpPr>
          <p:spPr bwMode="auto">
            <a:xfrm>
              <a:off x="2928" y="998"/>
              <a:ext cx="91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prstDash val="dash"/>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1600"/>
                <a:t>Khuôn nhựa</a:t>
              </a:r>
            </a:p>
          </p:txBody>
        </p:sp>
        <p:sp>
          <p:nvSpPr>
            <p:cNvPr id="13349" name="Line 32"/>
            <p:cNvSpPr>
              <a:spLocks noChangeShapeType="1"/>
            </p:cNvSpPr>
            <p:nvPr/>
          </p:nvSpPr>
          <p:spPr bwMode="auto">
            <a:xfrm>
              <a:off x="3360" y="1190"/>
              <a:ext cx="288" cy="288"/>
            </a:xfrm>
            <a:prstGeom prst="line">
              <a:avLst/>
            </a:prstGeom>
            <a:noFill/>
            <a:ln w="9525">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50" name="Text Box 33"/>
            <p:cNvSpPr txBox="1">
              <a:spLocks noChangeArrowheads="1"/>
            </p:cNvSpPr>
            <p:nvPr/>
          </p:nvSpPr>
          <p:spPr bwMode="auto">
            <a:xfrm>
              <a:off x="3024" y="1766"/>
              <a:ext cx="72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prstDash val="dash"/>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1600"/>
                <a:t>ống dây</a:t>
              </a:r>
            </a:p>
          </p:txBody>
        </p:sp>
        <p:sp>
          <p:nvSpPr>
            <p:cNvPr id="13351" name="Line 34"/>
            <p:cNvSpPr>
              <a:spLocks noChangeShapeType="1"/>
            </p:cNvSpPr>
            <p:nvPr/>
          </p:nvSpPr>
          <p:spPr bwMode="auto">
            <a:xfrm>
              <a:off x="3360" y="1958"/>
              <a:ext cx="384" cy="144"/>
            </a:xfrm>
            <a:prstGeom prst="line">
              <a:avLst/>
            </a:prstGeom>
            <a:noFill/>
            <a:ln w="9525">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52" name="Text Box 35"/>
            <p:cNvSpPr txBox="1">
              <a:spLocks noChangeArrowheads="1"/>
            </p:cNvSpPr>
            <p:nvPr/>
          </p:nvSpPr>
          <p:spPr bwMode="auto">
            <a:xfrm>
              <a:off x="3312" y="3590"/>
              <a:ext cx="168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2000"/>
                <a:t>Nam châm điện</a:t>
              </a:r>
            </a:p>
          </p:txBody>
        </p:sp>
        <p:sp>
          <p:nvSpPr>
            <p:cNvPr id="13353" name="Text Box 36"/>
            <p:cNvSpPr txBox="1">
              <a:spLocks noChangeArrowheads="1"/>
            </p:cNvSpPr>
            <p:nvPr/>
          </p:nvSpPr>
          <p:spPr bwMode="auto">
            <a:xfrm>
              <a:off x="4752" y="2822"/>
              <a:ext cx="72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prstDash val="dash"/>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1600"/>
                <a:t>kẹp giấy</a:t>
              </a:r>
            </a:p>
          </p:txBody>
        </p:sp>
        <p:sp>
          <p:nvSpPr>
            <p:cNvPr id="13354" name="Line 37"/>
            <p:cNvSpPr>
              <a:spLocks noChangeShapeType="1"/>
            </p:cNvSpPr>
            <p:nvPr/>
          </p:nvSpPr>
          <p:spPr bwMode="auto">
            <a:xfrm flipV="1">
              <a:off x="4416" y="3014"/>
              <a:ext cx="432" cy="240"/>
            </a:xfrm>
            <a:prstGeom prst="line">
              <a:avLst/>
            </a:prstGeom>
            <a:noFill/>
            <a:ln w="9525">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55" name="Rectangle 38"/>
            <p:cNvSpPr>
              <a:spLocks noChangeArrowheads="1"/>
            </p:cNvSpPr>
            <p:nvPr/>
          </p:nvSpPr>
          <p:spPr bwMode="auto">
            <a:xfrm>
              <a:off x="3888" y="2470"/>
              <a:ext cx="48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vi-VN" sz="1000">
                  <a:solidFill>
                    <a:schemeClr val="bg1"/>
                  </a:solidFill>
                </a:rPr>
                <a:t>1A - 22</a:t>
              </a:r>
              <a:r>
                <a:rPr lang="en-US" altLang="vi-VN" sz="1000">
                  <a:solidFill>
                    <a:schemeClr val="bg1"/>
                  </a:solidFill>
                  <a:sym typeface="Symbol" panose="05050102010706020507" pitchFamily="18" charset="2"/>
                </a:rPr>
                <a:t></a:t>
              </a:r>
            </a:p>
          </p:txBody>
        </p:sp>
      </p:grpSp>
      <p:sp>
        <p:nvSpPr>
          <p:cNvPr id="13323" name="Text Box 53"/>
          <p:cNvSpPr txBox="1">
            <a:spLocks noChangeArrowheads="1"/>
          </p:cNvSpPr>
          <p:nvPr/>
        </p:nvSpPr>
        <p:spPr bwMode="auto">
          <a:xfrm>
            <a:off x="1302438" y="130791"/>
            <a:ext cx="41566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2400" b="1" i="1" dirty="0">
                <a:solidFill>
                  <a:srgbClr val="FF0000"/>
                </a:solidFill>
                <a:latin typeface="Times New Roman" panose="02020603050405020304" pitchFamily="18" charset="0"/>
              </a:rPr>
              <a:t>II. NAM CHÂM ĐIỆN.</a:t>
            </a:r>
          </a:p>
        </p:txBody>
      </p:sp>
      <p:sp>
        <p:nvSpPr>
          <p:cNvPr id="25660" name="Text Box 60"/>
          <p:cNvSpPr txBox="1">
            <a:spLocks noChangeArrowheads="1"/>
          </p:cNvSpPr>
          <p:nvPr/>
        </p:nvSpPr>
        <p:spPr bwMode="auto">
          <a:xfrm>
            <a:off x="1404369" y="735842"/>
            <a:ext cx="24443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2400" b="1" i="1" dirty="0">
                <a:latin typeface="Times New Roman" panose="02020603050405020304" pitchFamily="18" charset="0"/>
              </a:rPr>
              <a:t>1. Cấu tạo:</a:t>
            </a:r>
          </a:p>
        </p:txBody>
      </p:sp>
      <p:sp>
        <p:nvSpPr>
          <p:cNvPr id="25661" name="Text Box 61"/>
          <p:cNvSpPr txBox="1">
            <a:spLocks noChangeArrowheads="1"/>
          </p:cNvSpPr>
          <p:nvPr/>
        </p:nvSpPr>
        <p:spPr bwMode="auto">
          <a:xfrm>
            <a:off x="3012281" y="732305"/>
            <a:ext cx="63198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dirty="0">
                <a:solidFill>
                  <a:srgbClr val="0000FF"/>
                </a:solidFill>
                <a:latin typeface="Times New Roman" panose="02020603050405020304" pitchFamily="18" charset="0"/>
              </a:rPr>
              <a:t>Gồm</a:t>
            </a:r>
            <a:r>
              <a:rPr lang="en-US" altLang="vi-VN" sz="2400" dirty="0" smtClean="0">
                <a:solidFill>
                  <a:srgbClr val="0000FF"/>
                </a:solidFill>
                <a:latin typeface="Times New Roman" panose="02020603050405020304" pitchFamily="18" charset="0"/>
              </a:rPr>
              <a:t>: ống </a:t>
            </a:r>
            <a:r>
              <a:rPr lang="en-US" altLang="vi-VN" sz="2400" dirty="0" smtClean="0">
                <a:solidFill>
                  <a:srgbClr val="0000FF"/>
                </a:solidFill>
                <a:latin typeface="Times New Roman" panose="02020603050405020304" pitchFamily="18" charset="0"/>
              </a:rPr>
              <a:t>dây và lõi </a:t>
            </a:r>
            <a:r>
              <a:rPr lang="en-US" altLang="vi-VN" sz="2400" dirty="0">
                <a:solidFill>
                  <a:srgbClr val="0000FF"/>
                </a:solidFill>
                <a:latin typeface="Times New Roman" panose="02020603050405020304" pitchFamily="18" charset="0"/>
              </a:rPr>
              <a:t>sắt </a:t>
            </a:r>
            <a:r>
              <a:rPr lang="en-US" altLang="vi-VN" sz="2400" dirty="0" smtClean="0">
                <a:solidFill>
                  <a:srgbClr val="0000FF"/>
                </a:solidFill>
                <a:latin typeface="Times New Roman" panose="02020603050405020304" pitchFamily="18" charset="0"/>
              </a:rPr>
              <a:t>non.</a:t>
            </a:r>
            <a:endParaRPr lang="en-US" altLang="vi-VN" sz="2400" dirty="0">
              <a:solidFill>
                <a:srgbClr val="0000FF"/>
              </a:solidFill>
              <a:latin typeface="Times New Roman" panose="02020603050405020304" pitchFamily="18" charset="0"/>
            </a:endParaRPr>
          </a:p>
        </p:txBody>
      </p:sp>
      <p:sp>
        <p:nvSpPr>
          <p:cNvPr id="3" name="Rectangle 2"/>
          <p:cNvSpPr/>
          <p:nvPr/>
        </p:nvSpPr>
        <p:spPr>
          <a:xfrm>
            <a:off x="1063209" y="3108326"/>
            <a:ext cx="6419078" cy="707886"/>
          </a:xfrm>
          <a:prstGeom prst="rect">
            <a:avLst/>
          </a:prstGeom>
        </p:spPr>
        <p:txBody>
          <a:bodyPr wrap="square">
            <a:spAutoFit/>
          </a:bodyPr>
          <a:lstStyle/>
          <a:p>
            <a:pPr algn="just"/>
            <a:r>
              <a:rPr lang="vi-VN" sz="2000" i="1" dirty="0">
                <a:solidFill>
                  <a:srgbClr val="0000FF"/>
                </a:solidFill>
                <a:latin typeface="Open Sans"/>
              </a:rPr>
              <a:t>- Số 1A – </a:t>
            </a:r>
            <a:r>
              <a:rPr lang="vi-VN" sz="2000" i="1" dirty="0" smtClean="0">
                <a:solidFill>
                  <a:srgbClr val="0000FF"/>
                </a:solidFill>
                <a:latin typeface="Open Sans"/>
              </a:rPr>
              <a:t>22</a:t>
            </a:r>
            <a:r>
              <a:rPr lang="el-GR" sz="2000" i="1" dirty="0" smtClean="0">
                <a:solidFill>
                  <a:srgbClr val="0000FF"/>
                </a:solidFill>
                <a:latin typeface="Cambria Math" panose="02040503050406030204" pitchFamily="18" charset="0"/>
                <a:ea typeface="Cambria Math" panose="02040503050406030204" pitchFamily="18" charset="0"/>
              </a:rPr>
              <a:t>Ω</a:t>
            </a:r>
            <a:r>
              <a:rPr lang="vi-VN" sz="2000" i="1" dirty="0" smtClean="0">
                <a:solidFill>
                  <a:srgbClr val="0000FF"/>
                </a:solidFill>
                <a:latin typeface="Open Sans"/>
              </a:rPr>
              <a:t> </a:t>
            </a:r>
            <a:r>
              <a:rPr lang="vi-VN" sz="2000" i="1" dirty="0">
                <a:solidFill>
                  <a:srgbClr val="0000FF"/>
                </a:solidFill>
                <a:latin typeface="Open Sans"/>
              </a:rPr>
              <a:t>cho biết ống dây được dùng với dòng điện có cường độ 1A và điện trở của ống dây là </a:t>
            </a:r>
            <a:r>
              <a:rPr lang="vi-VN" sz="2000" i="1" dirty="0" smtClean="0">
                <a:solidFill>
                  <a:srgbClr val="0000FF"/>
                </a:solidFill>
                <a:latin typeface="Open Sans"/>
              </a:rPr>
              <a:t>22</a:t>
            </a:r>
            <a:r>
              <a:rPr lang="el-GR" sz="2000" i="1" dirty="0">
                <a:solidFill>
                  <a:srgbClr val="0000FF"/>
                </a:solidFill>
                <a:latin typeface="Cambria Math" panose="02040503050406030204" pitchFamily="18" charset="0"/>
                <a:ea typeface="Cambria Math" panose="02040503050406030204" pitchFamily="18" charset="0"/>
              </a:rPr>
              <a:t> </a:t>
            </a:r>
            <a:r>
              <a:rPr lang="el-GR" sz="2000" i="1" dirty="0" smtClean="0">
                <a:solidFill>
                  <a:srgbClr val="0000FF"/>
                </a:solidFill>
                <a:latin typeface="Cambria Math" panose="02040503050406030204" pitchFamily="18" charset="0"/>
                <a:ea typeface="Cambria Math" panose="02040503050406030204" pitchFamily="18" charset="0"/>
              </a:rPr>
              <a:t>Ω</a:t>
            </a:r>
            <a:r>
              <a:rPr lang="vi-VN" sz="2000" i="1" dirty="0" smtClean="0">
                <a:solidFill>
                  <a:srgbClr val="0000FF"/>
                </a:solidFill>
                <a:latin typeface="Open Sans"/>
              </a:rPr>
              <a:t>.</a:t>
            </a:r>
            <a:endParaRPr lang="vi-VN" sz="2000" i="1" dirty="0">
              <a:solidFill>
                <a:srgbClr val="0000FF"/>
              </a:solidFill>
              <a:latin typeface="Open Sans"/>
            </a:endParaRPr>
          </a:p>
        </p:txBody>
      </p:sp>
      <p:sp>
        <p:nvSpPr>
          <p:cNvPr id="4" name="Rectangle 3"/>
          <p:cNvSpPr/>
          <p:nvPr/>
        </p:nvSpPr>
        <p:spPr>
          <a:xfrm>
            <a:off x="1103594" y="3999840"/>
            <a:ext cx="6488304" cy="1323439"/>
          </a:xfrm>
          <a:prstGeom prst="rect">
            <a:avLst/>
          </a:prstGeom>
        </p:spPr>
        <p:txBody>
          <a:bodyPr wrap="square">
            <a:spAutoFit/>
          </a:bodyPr>
          <a:lstStyle/>
          <a:p>
            <a:pPr algn="just"/>
            <a:r>
              <a:rPr lang="vi-VN" sz="2000" i="1" dirty="0">
                <a:solidFill>
                  <a:srgbClr val="0000FF"/>
                </a:solidFill>
                <a:latin typeface="Open Sans"/>
              </a:rPr>
              <a:t>- Số 0, 1000, 15000 ghi trên ống dây cho biết ống dây có thể sử dụng với những số vòng dây khác nhau, tùy theo cách chọn để nối hai dầu dây với nguồn điện. Số vòng dây càng lớn thì nam châm điện càng mạnh.</a:t>
            </a:r>
          </a:p>
        </p:txBody>
      </p:sp>
      <p:cxnSp>
        <p:nvCxnSpPr>
          <p:cNvPr id="6" name="Straight Arrow Connector 5"/>
          <p:cNvCxnSpPr>
            <a:stCxn id="25604" idx="4"/>
            <a:endCxn id="13355" idx="1"/>
          </p:cNvCxnSpPr>
          <p:nvPr/>
        </p:nvCxnSpPr>
        <p:spPr>
          <a:xfrm>
            <a:off x="5290302" y="2436984"/>
            <a:ext cx="3297848" cy="98897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V="1">
            <a:off x="5310790" y="2262321"/>
            <a:ext cx="3502304" cy="18759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46326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4" presetClass="entr" presetSubtype="16" fill="hold" grpId="0" nodeType="clickEffect">
                                  <p:stCondLst>
                                    <p:cond delay="0"/>
                                  </p:stCondLst>
                                  <p:childTnLst>
                                    <p:set>
                                      <p:cBhvr>
                                        <p:cTn id="10" dur="1" fill="hold">
                                          <p:stCondLst>
                                            <p:cond delay="0"/>
                                          </p:stCondLst>
                                        </p:cTn>
                                        <p:tgtEl>
                                          <p:spTgt spid="25660"/>
                                        </p:tgtEl>
                                        <p:attrNameLst>
                                          <p:attrName>style.visibility</p:attrName>
                                        </p:attrNameLst>
                                      </p:cBhvr>
                                      <p:to>
                                        <p:strVal val="visible"/>
                                      </p:to>
                                    </p:set>
                                    <p:animEffect transition="in" filter="box(in)">
                                      <p:cBhvr>
                                        <p:cTn id="11" dur="500"/>
                                        <p:tgtEl>
                                          <p:spTgt spid="25660"/>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25661"/>
                                        </p:tgtEl>
                                        <p:attrNameLst>
                                          <p:attrName>style.visibility</p:attrName>
                                        </p:attrNameLst>
                                      </p:cBhvr>
                                      <p:to>
                                        <p:strVal val="visible"/>
                                      </p:to>
                                    </p:set>
                                    <p:animEffect transition="in" filter="box(in)">
                                      <p:cBhvr>
                                        <p:cTn id="16" dur="500"/>
                                        <p:tgtEl>
                                          <p:spTgt spid="25661"/>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5604"/>
                                        </p:tgtEl>
                                        <p:attrNameLst>
                                          <p:attrName>style.visibility</p:attrName>
                                        </p:attrNameLst>
                                      </p:cBhvr>
                                      <p:to>
                                        <p:strVal val="visible"/>
                                      </p:to>
                                    </p:set>
                                  </p:childTnLst>
                                </p:cTn>
                              </p:par>
                              <p:par>
                                <p:cTn id="21" presetID="1" presetClass="exit" presetSubtype="0" fill="hold" grpId="1" nodeType="withEffect">
                                  <p:stCondLst>
                                    <p:cond delay="0"/>
                                  </p:stCondLst>
                                  <p:childTnLst>
                                    <p:set>
                                      <p:cBhvr>
                                        <p:cTn id="22" dur="1" fill="hold">
                                          <p:stCondLst>
                                            <p:cond delay="0"/>
                                          </p:stCondLst>
                                        </p:cTn>
                                        <p:tgtEl>
                                          <p:spTgt spid="25603"/>
                                        </p:tgtEl>
                                        <p:attrNameLst>
                                          <p:attrName>style.visibility</p:attrName>
                                        </p:attrNameLst>
                                      </p:cBhvr>
                                      <p:to>
                                        <p:strVal val="hidden"/>
                                      </p:to>
                                    </p:set>
                                  </p:childTnLst>
                                </p:cTn>
                              </p:par>
                              <p:par>
                                <p:cTn id="23" presetID="10"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barn(inVertical)">
                                      <p:cBhvr>
                                        <p:cTn id="30" dur="5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50"/>
                                        </p:tgtEl>
                                        <p:attrNameLst>
                                          <p:attrName>style.visibility</p:attrName>
                                        </p:attrNameLst>
                                      </p:cBhvr>
                                      <p:to>
                                        <p:strVal val="visible"/>
                                      </p:to>
                                    </p:set>
                                    <p:animEffect transition="in" filter="fade">
                                      <p:cBhvr>
                                        <p:cTn id="35" dur="500"/>
                                        <p:tgtEl>
                                          <p:spTgt spid="50"/>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ipe(down)">
                                      <p:cBhvr>
                                        <p:cTn id="40" dur="500"/>
                                        <p:tgtEl>
                                          <p:spTgt spid="4"/>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25604"/>
                                        </p:tgtEl>
                                        <p:attrNameLst>
                                          <p:attrName>style.visibility</p:attrName>
                                        </p:attrNameLst>
                                      </p:cBhvr>
                                      <p:to>
                                        <p:strVal val="hidden"/>
                                      </p:to>
                                    </p:set>
                                  </p:childTnLst>
                                </p:cTn>
                              </p:par>
                              <p:par>
                                <p:cTn id="45" presetID="1" presetClass="exit" presetSubtype="0" fill="hold" nodeType="withEffect">
                                  <p:stCondLst>
                                    <p:cond delay="0"/>
                                  </p:stCondLst>
                                  <p:childTnLst>
                                    <p:set>
                                      <p:cBhvr>
                                        <p:cTn id="46" dur="1" fill="hold">
                                          <p:stCondLst>
                                            <p:cond delay="0"/>
                                          </p:stCondLst>
                                        </p:cTn>
                                        <p:tgtEl>
                                          <p:spTgt spid="6"/>
                                        </p:tgtEl>
                                        <p:attrNameLst>
                                          <p:attrName>style.visibility</p:attrName>
                                        </p:attrNameLst>
                                      </p:cBhvr>
                                      <p:to>
                                        <p:strVal val="hidden"/>
                                      </p:to>
                                    </p:set>
                                  </p:childTnLst>
                                </p:cTn>
                              </p:par>
                              <p:par>
                                <p:cTn id="47" presetID="1" presetClass="exit" presetSubtype="0" fill="hold" nodeType="withEffect">
                                  <p:stCondLst>
                                    <p:cond delay="0"/>
                                  </p:stCondLst>
                                  <p:childTnLst>
                                    <p:set>
                                      <p:cBhvr>
                                        <p:cTn id="48" dur="1" fill="hold">
                                          <p:stCondLst>
                                            <p:cond delay="0"/>
                                          </p:stCondLst>
                                        </p:cTn>
                                        <p:tgtEl>
                                          <p:spTgt spid="50"/>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64" presetClass="path" presetSubtype="0" accel="50000" decel="50000" fill="hold" grpId="1" nodeType="clickEffect">
                                  <p:stCondLst>
                                    <p:cond delay="0"/>
                                  </p:stCondLst>
                                  <p:childTnLst>
                                    <p:animMotion origin="layout" path="M 0 0 L 0 -0.25 E" pathEditMode="relative" ptsTypes="">
                                      <p:cBhvr>
                                        <p:cTn id="52" dur="2000" fill="hold"/>
                                        <p:tgtEl>
                                          <p:spTgt spid="3"/>
                                        </p:tgtEl>
                                        <p:attrNameLst>
                                          <p:attrName>ppt_x</p:attrName>
                                          <p:attrName>ppt_y</p:attrName>
                                        </p:attrNameLst>
                                      </p:cBhvr>
                                    </p:animMotion>
                                  </p:childTnLst>
                                </p:cTn>
                              </p:par>
                              <p:par>
                                <p:cTn id="53" presetID="64" presetClass="path" presetSubtype="0" accel="50000" decel="50000" fill="hold" grpId="1" nodeType="withEffect">
                                  <p:stCondLst>
                                    <p:cond delay="0"/>
                                  </p:stCondLst>
                                  <p:childTnLst>
                                    <p:animMotion origin="layout" path="M 0 0 L 0 -0.25 E" pathEditMode="relative" ptsTypes="">
                                      <p:cBhvr>
                                        <p:cTn id="54"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animBg="1"/>
      <p:bldP spid="25603" grpId="1" animBg="1"/>
      <p:bldP spid="25604" grpId="0" animBg="1"/>
      <p:bldP spid="25604" grpId="1" animBg="1"/>
      <p:bldP spid="25660" grpId="0"/>
      <p:bldP spid="25661" grpId="0"/>
      <p:bldP spid="3" grpId="0"/>
      <p:bldP spid="3" grpId="1"/>
      <p:bldP spid="4" grpId="0"/>
      <p:bldP spid="4"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6" name="Group 6"/>
          <p:cNvGrpSpPr>
            <a:grpSpLocks/>
          </p:cNvGrpSpPr>
          <p:nvPr/>
        </p:nvGrpSpPr>
        <p:grpSpPr bwMode="auto">
          <a:xfrm>
            <a:off x="8384843" y="911967"/>
            <a:ext cx="2895600" cy="4054475"/>
            <a:chOff x="3312" y="1286"/>
            <a:chExt cx="1824" cy="2554"/>
          </a:xfrm>
        </p:grpSpPr>
        <p:grpSp>
          <p:nvGrpSpPr>
            <p:cNvPr id="13326" name="Group 7"/>
            <p:cNvGrpSpPr>
              <a:grpSpLocks/>
            </p:cNvGrpSpPr>
            <p:nvPr/>
          </p:nvGrpSpPr>
          <p:grpSpPr bwMode="auto">
            <a:xfrm>
              <a:off x="3600" y="1286"/>
              <a:ext cx="1085" cy="1422"/>
              <a:chOff x="3516" y="1008"/>
              <a:chExt cx="1559" cy="2208"/>
            </a:xfrm>
          </p:grpSpPr>
          <p:sp>
            <p:nvSpPr>
              <p:cNvPr id="13356" name="Rectangle 8"/>
              <p:cNvSpPr>
                <a:spLocks noChangeArrowheads="1"/>
              </p:cNvSpPr>
              <p:nvPr/>
            </p:nvSpPr>
            <p:spPr bwMode="auto">
              <a:xfrm>
                <a:off x="3936" y="1008"/>
                <a:ext cx="720" cy="2208"/>
              </a:xfrm>
              <a:prstGeom prst="rect">
                <a:avLst/>
              </a:prstGeom>
              <a:solidFill>
                <a:srgbClr val="996633"/>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pic>
            <p:nvPicPr>
              <p:cNvPr id="13357" name="Picture 9" descr="namchamdien"/>
              <p:cNvPicPr>
                <a:picLocks noChangeAspect="1" noChangeArrowheads="1"/>
              </p:cNvPicPr>
              <p:nvPr/>
            </p:nvPicPr>
            <p:blipFill>
              <a:blip r:embed="rId2">
                <a:extLst>
                  <a:ext uri="{28A0092B-C50C-407E-A947-70E740481C1C}">
                    <a14:useLocalDpi xmlns:a14="http://schemas.microsoft.com/office/drawing/2010/main" val="0"/>
                  </a:ext>
                </a:extLst>
              </a:blip>
              <a:srcRect l="28586" t="24228" r="28584" b="23531"/>
              <a:stretch>
                <a:fillRect/>
              </a:stretch>
            </p:blipFill>
            <p:spPr bwMode="auto">
              <a:xfrm>
                <a:off x="3516" y="1170"/>
                <a:ext cx="1559" cy="1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3327" name="Picture 10" descr="kimgam2007"/>
            <p:cNvPicPr>
              <a:picLocks noChangeAspect="1" noChangeArrowheads="1"/>
            </p:cNvPicPr>
            <p:nvPr/>
          </p:nvPicPr>
          <p:blipFill>
            <a:blip r:embed="rId3">
              <a:extLst>
                <a:ext uri="{28A0092B-C50C-407E-A947-70E740481C1C}">
                  <a14:useLocalDpi xmlns:a14="http://schemas.microsoft.com/office/drawing/2010/main" val="0"/>
                </a:ext>
              </a:extLst>
            </a:blip>
            <a:srcRect l="37708" t="6219" r="39757" b="15506"/>
            <a:stretch>
              <a:fillRect/>
            </a:stretch>
          </p:blipFill>
          <p:spPr bwMode="auto">
            <a:xfrm rot="823813">
              <a:off x="4134" y="2677"/>
              <a:ext cx="134"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28" name="Picture 11" descr="kimgam2007"/>
            <p:cNvPicPr>
              <a:picLocks noChangeAspect="1" noChangeArrowheads="1"/>
            </p:cNvPicPr>
            <p:nvPr/>
          </p:nvPicPr>
          <p:blipFill>
            <a:blip r:embed="rId4">
              <a:extLst>
                <a:ext uri="{28A0092B-C50C-407E-A947-70E740481C1C}">
                  <a14:useLocalDpi xmlns:a14="http://schemas.microsoft.com/office/drawing/2010/main" val="0"/>
                </a:ext>
              </a:extLst>
            </a:blip>
            <a:srcRect l="37708" t="6219" r="39757" b="15506"/>
            <a:stretch>
              <a:fillRect/>
            </a:stretch>
          </p:blipFill>
          <p:spPr bwMode="auto">
            <a:xfrm rot="991459">
              <a:off x="3734" y="2646"/>
              <a:ext cx="133"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29" name="Picture 12" descr="kimgam2007"/>
            <p:cNvPicPr>
              <a:picLocks noChangeAspect="1" noChangeArrowheads="1"/>
            </p:cNvPicPr>
            <p:nvPr/>
          </p:nvPicPr>
          <p:blipFill>
            <a:blip r:embed="rId3">
              <a:extLst>
                <a:ext uri="{28A0092B-C50C-407E-A947-70E740481C1C}">
                  <a14:useLocalDpi xmlns:a14="http://schemas.microsoft.com/office/drawing/2010/main" val="0"/>
                </a:ext>
              </a:extLst>
            </a:blip>
            <a:srcRect l="37708" t="6219" r="39757" b="15506"/>
            <a:stretch>
              <a:fillRect/>
            </a:stretch>
          </p:blipFill>
          <p:spPr bwMode="auto">
            <a:xfrm>
              <a:off x="3800" y="2893"/>
              <a:ext cx="134"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0" name="Picture 13" descr="kimgam2007"/>
            <p:cNvPicPr>
              <a:picLocks noChangeAspect="1" noChangeArrowheads="1"/>
            </p:cNvPicPr>
            <p:nvPr/>
          </p:nvPicPr>
          <p:blipFill>
            <a:blip r:embed="rId3">
              <a:extLst>
                <a:ext uri="{28A0092B-C50C-407E-A947-70E740481C1C}">
                  <a14:useLocalDpi xmlns:a14="http://schemas.microsoft.com/office/drawing/2010/main" val="0"/>
                </a:ext>
              </a:extLst>
            </a:blip>
            <a:srcRect l="37708" t="6219" r="39757" b="15506"/>
            <a:stretch>
              <a:fillRect/>
            </a:stretch>
          </p:blipFill>
          <p:spPr bwMode="auto">
            <a:xfrm>
              <a:off x="4301" y="2708"/>
              <a:ext cx="134"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1" name="Picture 14" descr="kimgam2007"/>
            <p:cNvPicPr>
              <a:picLocks noChangeAspect="1" noChangeArrowheads="1"/>
            </p:cNvPicPr>
            <p:nvPr/>
          </p:nvPicPr>
          <p:blipFill>
            <a:blip r:embed="rId3">
              <a:extLst>
                <a:ext uri="{28A0092B-C50C-407E-A947-70E740481C1C}">
                  <a14:useLocalDpi xmlns:a14="http://schemas.microsoft.com/office/drawing/2010/main" val="0"/>
                </a:ext>
              </a:extLst>
            </a:blip>
            <a:srcRect l="37708" t="6219" r="39757" b="15506"/>
            <a:stretch>
              <a:fillRect/>
            </a:stretch>
          </p:blipFill>
          <p:spPr bwMode="auto">
            <a:xfrm>
              <a:off x="3967" y="2677"/>
              <a:ext cx="134"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2" name="Picture 15" descr="kimgam2007"/>
            <p:cNvPicPr>
              <a:picLocks noChangeAspect="1" noChangeArrowheads="1"/>
            </p:cNvPicPr>
            <p:nvPr/>
          </p:nvPicPr>
          <p:blipFill>
            <a:blip r:embed="rId4">
              <a:extLst>
                <a:ext uri="{28A0092B-C50C-407E-A947-70E740481C1C}">
                  <a14:useLocalDpi xmlns:a14="http://schemas.microsoft.com/office/drawing/2010/main" val="0"/>
                </a:ext>
              </a:extLst>
            </a:blip>
            <a:srcRect l="37708" t="6219" r="39757" b="15506"/>
            <a:stretch>
              <a:fillRect/>
            </a:stretch>
          </p:blipFill>
          <p:spPr bwMode="auto">
            <a:xfrm rot="9851389">
              <a:off x="3901" y="2677"/>
              <a:ext cx="133"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3" name="Picture 16" descr="kimgam2007"/>
            <p:cNvPicPr>
              <a:picLocks noChangeAspect="1" noChangeArrowheads="1"/>
            </p:cNvPicPr>
            <p:nvPr/>
          </p:nvPicPr>
          <p:blipFill>
            <a:blip r:embed="rId4">
              <a:extLst>
                <a:ext uri="{28A0092B-C50C-407E-A947-70E740481C1C}">
                  <a14:useLocalDpi xmlns:a14="http://schemas.microsoft.com/office/drawing/2010/main" val="0"/>
                </a:ext>
              </a:extLst>
            </a:blip>
            <a:srcRect l="37708" t="6219" r="39757" b="15506"/>
            <a:stretch>
              <a:fillRect/>
            </a:stretch>
          </p:blipFill>
          <p:spPr bwMode="auto">
            <a:xfrm rot="9851389">
              <a:off x="4435" y="2646"/>
              <a:ext cx="133"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4" name="Picture 17" descr="kimgam2007"/>
            <p:cNvPicPr>
              <a:picLocks noChangeAspect="1" noChangeArrowheads="1"/>
            </p:cNvPicPr>
            <p:nvPr/>
          </p:nvPicPr>
          <p:blipFill>
            <a:blip r:embed="rId4">
              <a:extLst>
                <a:ext uri="{28A0092B-C50C-407E-A947-70E740481C1C}">
                  <a14:useLocalDpi xmlns:a14="http://schemas.microsoft.com/office/drawing/2010/main" val="0"/>
                </a:ext>
              </a:extLst>
            </a:blip>
            <a:srcRect l="37708" t="6219" r="39757" b="15506"/>
            <a:stretch>
              <a:fillRect/>
            </a:stretch>
          </p:blipFill>
          <p:spPr bwMode="auto">
            <a:xfrm rot="9851389">
              <a:off x="4101" y="2646"/>
              <a:ext cx="133"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5" name="Picture 18" descr="kimgam2007"/>
            <p:cNvPicPr>
              <a:picLocks noChangeAspect="1" noChangeArrowheads="1"/>
            </p:cNvPicPr>
            <p:nvPr/>
          </p:nvPicPr>
          <p:blipFill>
            <a:blip r:embed="rId4">
              <a:extLst>
                <a:ext uri="{28A0092B-C50C-407E-A947-70E740481C1C}">
                  <a14:useLocalDpi xmlns:a14="http://schemas.microsoft.com/office/drawing/2010/main" val="0"/>
                </a:ext>
              </a:extLst>
            </a:blip>
            <a:srcRect l="37708" t="6219" r="39757" b="15506"/>
            <a:stretch>
              <a:fillRect/>
            </a:stretch>
          </p:blipFill>
          <p:spPr bwMode="auto">
            <a:xfrm>
              <a:off x="4101" y="2986"/>
              <a:ext cx="133"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6" name="Picture 19" descr="kimgam2007"/>
            <p:cNvPicPr>
              <a:picLocks noChangeAspect="1" noChangeArrowheads="1"/>
            </p:cNvPicPr>
            <p:nvPr/>
          </p:nvPicPr>
          <p:blipFill>
            <a:blip r:embed="rId4">
              <a:extLst>
                <a:ext uri="{28A0092B-C50C-407E-A947-70E740481C1C}">
                  <a14:useLocalDpi xmlns:a14="http://schemas.microsoft.com/office/drawing/2010/main" val="0"/>
                </a:ext>
              </a:extLst>
            </a:blip>
            <a:srcRect l="37708" t="6219" r="39757" b="15506"/>
            <a:stretch>
              <a:fillRect/>
            </a:stretch>
          </p:blipFill>
          <p:spPr bwMode="auto">
            <a:xfrm rot="991459">
              <a:off x="3934" y="3017"/>
              <a:ext cx="133"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7" name="Picture 20" descr="kimgam2007"/>
            <p:cNvPicPr>
              <a:picLocks noChangeAspect="1" noChangeArrowheads="1"/>
            </p:cNvPicPr>
            <p:nvPr/>
          </p:nvPicPr>
          <p:blipFill>
            <a:blip r:embed="rId4">
              <a:extLst>
                <a:ext uri="{28A0092B-C50C-407E-A947-70E740481C1C}">
                  <a14:useLocalDpi xmlns:a14="http://schemas.microsoft.com/office/drawing/2010/main" val="0"/>
                </a:ext>
              </a:extLst>
            </a:blip>
            <a:srcRect l="37708" t="6219" r="39757" b="15506"/>
            <a:stretch>
              <a:fillRect/>
            </a:stretch>
          </p:blipFill>
          <p:spPr bwMode="auto">
            <a:xfrm rot="9851389">
              <a:off x="4268" y="2986"/>
              <a:ext cx="133"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13338" name="Picture 21" descr="kimgam2007"/>
            <p:cNvPicPr>
              <a:picLocks noChangeAspect="1" noChangeArrowheads="1"/>
            </p:cNvPicPr>
            <p:nvPr/>
          </p:nvPicPr>
          <p:blipFill>
            <a:blip r:embed="rId3">
              <a:extLst>
                <a:ext uri="{28A0092B-C50C-407E-A947-70E740481C1C}">
                  <a14:useLocalDpi xmlns:a14="http://schemas.microsoft.com/office/drawing/2010/main" val="0"/>
                </a:ext>
              </a:extLst>
            </a:blip>
            <a:srcRect l="37708" t="6219" r="39757" b="15506"/>
            <a:stretch>
              <a:fillRect/>
            </a:stretch>
          </p:blipFill>
          <p:spPr bwMode="auto">
            <a:xfrm rot="-10407638">
              <a:off x="3600" y="2955"/>
              <a:ext cx="134" cy="525"/>
            </a:xfrm>
            <a:prstGeom prst="rect">
              <a:avLst/>
            </a:prstGeom>
            <a:solidFill>
              <a:srgbClr val="996633"/>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3339" name="Line 22"/>
            <p:cNvSpPr>
              <a:spLocks noChangeShapeType="1"/>
            </p:cNvSpPr>
            <p:nvPr/>
          </p:nvSpPr>
          <p:spPr bwMode="auto">
            <a:xfrm>
              <a:off x="4101" y="1533"/>
              <a:ext cx="1002" cy="0"/>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40" name="Line 23"/>
            <p:cNvSpPr>
              <a:spLocks noChangeShapeType="1"/>
            </p:cNvSpPr>
            <p:nvPr/>
          </p:nvSpPr>
          <p:spPr bwMode="auto">
            <a:xfrm>
              <a:off x="4134" y="2061"/>
              <a:ext cx="1002" cy="0"/>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41" name="Line 24"/>
            <p:cNvSpPr>
              <a:spLocks noChangeShapeType="1"/>
            </p:cNvSpPr>
            <p:nvPr/>
          </p:nvSpPr>
          <p:spPr bwMode="auto">
            <a:xfrm flipH="1">
              <a:off x="4034" y="1533"/>
              <a:ext cx="67" cy="93"/>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42" name="Line 25"/>
            <p:cNvSpPr>
              <a:spLocks noChangeShapeType="1"/>
            </p:cNvSpPr>
            <p:nvPr/>
          </p:nvSpPr>
          <p:spPr bwMode="auto">
            <a:xfrm flipH="1" flipV="1">
              <a:off x="4034" y="1968"/>
              <a:ext cx="100" cy="93"/>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43" name="AutoShape 26"/>
            <p:cNvSpPr>
              <a:spLocks noChangeArrowheads="1"/>
            </p:cNvSpPr>
            <p:nvPr/>
          </p:nvSpPr>
          <p:spPr bwMode="auto">
            <a:xfrm>
              <a:off x="5002" y="2112"/>
              <a:ext cx="134" cy="124"/>
            </a:xfrm>
            <a:prstGeom prst="flowChartOr">
              <a:avLst/>
            </a:prstGeom>
            <a:solidFill>
              <a:schemeClr val="accent1"/>
            </a:solidFill>
            <a:ln w="38100">
              <a:solidFill>
                <a:srgbClr val="FF0066"/>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p>
          </p:txBody>
        </p:sp>
        <p:sp>
          <p:nvSpPr>
            <p:cNvPr id="13344" name="Oval 27"/>
            <p:cNvSpPr>
              <a:spLocks noChangeArrowheads="1"/>
            </p:cNvSpPr>
            <p:nvPr/>
          </p:nvSpPr>
          <p:spPr bwMode="auto">
            <a:xfrm>
              <a:off x="5002" y="1344"/>
              <a:ext cx="134" cy="124"/>
            </a:xfrm>
            <a:prstGeom prst="ellipse">
              <a:avLst/>
            </a:prstGeom>
            <a:solidFill>
              <a:schemeClr val="accent1"/>
            </a:solidFill>
            <a:ln w="38100">
              <a:solidFill>
                <a:schemeClr val="accent2"/>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vi-VN" sz="2400">
                  <a:solidFill>
                    <a:schemeClr val="accent2"/>
                  </a:solidFill>
                </a:rPr>
                <a:t>-</a:t>
              </a:r>
            </a:p>
          </p:txBody>
        </p:sp>
        <p:sp>
          <p:nvSpPr>
            <p:cNvPr id="13347" name="Text Box 30"/>
            <p:cNvSpPr txBox="1">
              <a:spLocks noChangeArrowheads="1"/>
            </p:cNvSpPr>
            <p:nvPr/>
          </p:nvSpPr>
          <p:spPr bwMode="auto">
            <a:xfrm>
              <a:off x="3696" y="2723"/>
              <a:ext cx="81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1600">
                  <a:solidFill>
                    <a:schemeClr val="bg1"/>
                  </a:solidFill>
                </a:rPr>
                <a:t>1A - 22</a:t>
              </a:r>
              <a:r>
                <a:rPr lang="en-US" altLang="vi-VN" sz="1600">
                  <a:solidFill>
                    <a:schemeClr val="bg1"/>
                  </a:solidFill>
                  <a:sym typeface="Symbol" panose="05050102010706020507" pitchFamily="18" charset="2"/>
                </a:rPr>
                <a:t></a:t>
              </a:r>
            </a:p>
          </p:txBody>
        </p:sp>
        <p:sp>
          <p:nvSpPr>
            <p:cNvPr id="13352" name="Text Box 35"/>
            <p:cNvSpPr txBox="1">
              <a:spLocks noChangeArrowheads="1"/>
            </p:cNvSpPr>
            <p:nvPr/>
          </p:nvSpPr>
          <p:spPr bwMode="auto">
            <a:xfrm>
              <a:off x="3312" y="3590"/>
              <a:ext cx="168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2000"/>
                <a:t>Nam châm điện</a:t>
              </a:r>
            </a:p>
          </p:txBody>
        </p:sp>
        <p:sp>
          <p:nvSpPr>
            <p:cNvPr id="13354" name="Line 37"/>
            <p:cNvSpPr>
              <a:spLocks noChangeShapeType="1"/>
            </p:cNvSpPr>
            <p:nvPr/>
          </p:nvSpPr>
          <p:spPr bwMode="auto">
            <a:xfrm flipV="1">
              <a:off x="4416" y="3014"/>
              <a:ext cx="432" cy="240"/>
            </a:xfrm>
            <a:prstGeom prst="line">
              <a:avLst/>
            </a:prstGeom>
            <a:noFill/>
            <a:ln w="9525">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3355" name="Rectangle 38"/>
            <p:cNvSpPr>
              <a:spLocks noChangeArrowheads="1"/>
            </p:cNvSpPr>
            <p:nvPr/>
          </p:nvSpPr>
          <p:spPr bwMode="auto">
            <a:xfrm>
              <a:off x="3888" y="2470"/>
              <a:ext cx="480"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vi-VN" sz="1000">
                  <a:solidFill>
                    <a:schemeClr val="bg1"/>
                  </a:solidFill>
                </a:rPr>
                <a:t>1A - 22</a:t>
              </a:r>
              <a:r>
                <a:rPr lang="en-US" altLang="vi-VN" sz="1000">
                  <a:solidFill>
                    <a:schemeClr val="bg1"/>
                  </a:solidFill>
                  <a:sym typeface="Symbol" panose="05050102010706020507" pitchFamily="18" charset="2"/>
                </a:rPr>
                <a:t></a:t>
              </a:r>
            </a:p>
          </p:txBody>
        </p:sp>
      </p:grpSp>
      <p:sp>
        <p:nvSpPr>
          <p:cNvPr id="13323" name="Text Box 53"/>
          <p:cNvSpPr txBox="1">
            <a:spLocks noChangeArrowheads="1"/>
          </p:cNvSpPr>
          <p:nvPr/>
        </p:nvSpPr>
        <p:spPr bwMode="auto">
          <a:xfrm>
            <a:off x="1302438" y="130791"/>
            <a:ext cx="41566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2400" b="1" i="1" dirty="0">
                <a:solidFill>
                  <a:srgbClr val="FF0000"/>
                </a:solidFill>
                <a:latin typeface="Times New Roman" panose="02020603050405020304" pitchFamily="18" charset="0"/>
              </a:rPr>
              <a:t>II. NAM CHÂM ĐIỆN.</a:t>
            </a:r>
          </a:p>
        </p:txBody>
      </p:sp>
      <p:sp>
        <p:nvSpPr>
          <p:cNvPr id="25660" name="Text Box 60"/>
          <p:cNvSpPr txBox="1">
            <a:spLocks noChangeArrowheads="1"/>
          </p:cNvSpPr>
          <p:nvPr/>
        </p:nvSpPr>
        <p:spPr bwMode="auto">
          <a:xfrm>
            <a:off x="1404369" y="735842"/>
            <a:ext cx="24443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2400" b="1" i="1" dirty="0">
                <a:latin typeface="Times New Roman" panose="02020603050405020304" pitchFamily="18" charset="0"/>
              </a:rPr>
              <a:t>1. Cấu tạo:</a:t>
            </a:r>
          </a:p>
        </p:txBody>
      </p:sp>
      <p:sp>
        <p:nvSpPr>
          <p:cNvPr id="25661" name="Text Box 61"/>
          <p:cNvSpPr txBox="1">
            <a:spLocks noChangeArrowheads="1"/>
          </p:cNvSpPr>
          <p:nvPr/>
        </p:nvSpPr>
        <p:spPr bwMode="auto">
          <a:xfrm>
            <a:off x="3012281" y="732305"/>
            <a:ext cx="63198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dirty="0">
                <a:solidFill>
                  <a:srgbClr val="0000FF"/>
                </a:solidFill>
                <a:latin typeface="Times New Roman" panose="02020603050405020304" pitchFamily="18" charset="0"/>
              </a:rPr>
              <a:t>Gồm: </a:t>
            </a:r>
            <a:r>
              <a:rPr lang="en-US" altLang="vi-VN" sz="2400" dirty="0" smtClean="0">
                <a:solidFill>
                  <a:srgbClr val="0000FF"/>
                </a:solidFill>
                <a:latin typeface="Times New Roman" panose="02020603050405020304" pitchFamily="18" charset="0"/>
              </a:rPr>
              <a:t>cuộn dây và lõi </a:t>
            </a:r>
            <a:r>
              <a:rPr lang="en-US" altLang="vi-VN" sz="2400" dirty="0">
                <a:solidFill>
                  <a:srgbClr val="0000FF"/>
                </a:solidFill>
                <a:latin typeface="Times New Roman" panose="02020603050405020304" pitchFamily="18" charset="0"/>
              </a:rPr>
              <a:t>sắt </a:t>
            </a:r>
            <a:r>
              <a:rPr lang="en-US" altLang="vi-VN" sz="2400" dirty="0" smtClean="0">
                <a:solidFill>
                  <a:srgbClr val="0000FF"/>
                </a:solidFill>
                <a:latin typeface="Times New Roman" panose="02020603050405020304" pitchFamily="18" charset="0"/>
              </a:rPr>
              <a:t>non.</a:t>
            </a:r>
            <a:endParaRPr lang="en-US" altLang="vi-VN" sz="2400" dirty="0">
              <a:solidFill>
                <a:srgbClr val="0000FF"/>
              </a:solidFill>
              <a:latin typeface="Times New Roman" panose="02020603050405020304" pitchFamily="18" charset="0"/>
            </a:endParaRPr>
          </a:p>
        </p:txBody>
      </p:sp>
      <p:sp>
        <p:nvSpPr>
          <p:cNvPr id="44" name="Text Box 56"/>
          <p:cNvSpPr txBox="1">
            <a:spLocks noChangeArrowheads="1"/>
          </p:cNvSpPr>
          <p:nvPr/>
        </p:nvSpPr>
        <p:spPr bwMode="auto">
          <a:xfrm>
            <a:off x="1368095" y="1379385"/>
            <a:ext cx="655042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2400" b="1" i="1" dirty="0">
                <a:latin typeface="Times New Roman" panose="02020603050405020304" pitchFamily="18" charset="0"/>
              </a:rPr>
              <a:t>2. Cách làm tăng lực từ của nam châm điện:</a:t>
            </a:r>
          </a:p>
        </p:txBody>
      </p:sp>
      <p:sp>
        <p:nvSpPr>
          <p:cNvPr id="5" name="Rectangle 4"/>
          <p:cNvSpPr/>
          <p:nvPr/>
        </p:nvSpPr>
        <p:spPr>
          <a:xfrm>
            <a:off x="1638986" y="1984436"/>
            <a:ext cx="6651180" cy="2308324"/>
          </a:xfrm>
          <a:prstGeom prst="rect">
            <a:avLst/>
          </a:prstGeom>
        </p:spPr>
        <p:txBody>
          <a:bodyPr wrap="none">
            <a:spAutoFit/>
          </a:bodyPr>
          <a:lstStyle/>
          <a:p>
            <a:pPr marL="342900" indent="-342900">
              <a:lnSpc>
                <a:spcPct val="150000"/>
              </a:lnSpc>
              <a:buFontTx/>
              <a:buChar char="-"/>
            </a:pPr>
            <a:r>
              <a:rPr lang="en-US" altLang="vi-VN" sz="2400" dirty="0" smtClean="0">
                <a:solidFill>
                  <a:srgbClr val="0000FF"/>
                </a:solidFill>
                <a:latin typeface="Times New Roman" panose="02020603050405020304" pitchFamily="18" charset="0"/>
              </a:rPr>
              <a:t>Tăng </a:t>
            </a:r>
            <a:r>
              <a:rPr lang="en-US" altLang="vi-VN" sz="2400" dirty="0">
                <a:solidFill>
                  <a:srgbClr val="0000FF"/>
                </a:solidFill>
                <a:latin typeface="Times New Roman" panose="02020603050405020304" pitchFamily="18" charset="0"/>
              </a:rPr>
              <a:t>cường độ dòng điện chạy qua các vòng </a:t>
            </a:r>
            <a:r>
              <a:rPr lang="en-US" altLang="vi-VN" sz="2400" dirty="0" smtClean="0">
                <a:solidFill>
                  <a:srgbClr val="0000FF"/>
                </a:solidFill>
                <a:latin typeface="Times New Roman" panose="02020603050405020304" pitchFamily="18" charset="0"/>
              </a:rPr>
              <a:t>dây </a:t>
            </a:r>
          </a:p>
          <a:p>
            <a:pPr marL="342900" indent="-342900">
              <a:lnSpc>
                <a:spcPct val="150000"/>
              </a:lnSpc>
              <a:buFontTx/>
              <a:buChar char="-"/>
            </a:pPr>
            <a:r>
              <a:rPr lang="en-US" altLang="vi-VN" sz="2400" dirty="0" smtClean="0">
                <a:solidFill>
                  <a:srgbClr val="0000FF"/>
                </a:solidFill>
                <a:latin typeface="Times New Roman" panose="02020603050405020304" pitchFamily="18" charset="0"/>
              </a:rPr>
              <a:t>Tăng </a:t>
            </a:r>
            <a:r>
              <a:rPr lang="en-US" altLang="vi-VN" sz="2400" dirty="0">
                <a:solidFill>
                  <a:srgbClr val="0000FF"/>
                </a:solidFill>
                <a:latin typeface="Times New Roman" panose="02020603050405020304" pitchFamily="18" charset="0"/>
              </a:rPr>
              <a:t>số vòng dây của ống </a:t>
            </a:r>
            <a:r>
              <a:rPr lang="en-US" altLang="vi-VN" sz="2400" dirty="0" smtClean="0">
                <a:solidFill>
                  <a:srgbClr val="0000FF"/>
                </a:solidFill>
                <a:latin typeface="Times New Roman" panose="02020603050405020304" pitchFamily="18" charset="0"/>
              </a:rPr>
              <a:t>dây</a:t>
            </a:r>
          </a:p>
          <a:p>
            <a:pPr>
              <a:lnSpc>
                <a:spcPct val="150000"/>
              </a:lnSpc>
            </a:pPr>
            <a:r>
              <a:rPr lang="en-US" altLang="vi-VN" sz="2400" dirty="0" smtClean="0">
                <a:solidFill>
                  <a:srgbClr val="0000FF"/>
                </a:solidFill>
                <a:latin typeface="Times New Roman" panose="02020603050405020304" pitchFamily="18" charset="0"/>
              </a:rPr>
              <a:t>Ngoài ra: cho lõi sắt một hình dạng thích hợp,</a:t>
            </a:r>
          </a:p>
          <a:p>
            <a:pPr>
              <a:lnSpc>
                <a:spcPct val="150000"/>
              </a:lnSpc>
            </a:pPr>
            <a:r>
              <a:rPr lang="en-US" altLang="vi-VN" sz="2400" dirty="0">
                <a:solidFill>
                  <a:srgbClr val="0000FF"/>
                </a:solidFill>
                <a:latin typeface="Times New Roman" panose="02020603050405020304" pitchFamily="18" charset="0"/>
              </a:rPr>
              <a:t> </a:t>
            </a:r>
            <a:r>
              <a:rPr lang="en-US" altLang="vi-VN" sz="2400" dirty="0" smtClean="0">
                <a:solidFill>
                  <a:srgbClr val="0000FF"/>
                </a:solidFill>
                <a:latin typeface="Times New Roman" panose="02020603050405020304" pitchFamily="18" charset="0"/>
              </a:rPr>
              <a:t>               tăng khối lượng của nam châm</a:t>
            </a:r>
            <a:endParaRPr lang="en-US" altLang="vi-VN" sz="2400" dirty="0">
              <a:solidFill>
                <a:srgbClr val="0000FF"/>
              </a:solidFill>
              <a:latin typeface="Times New Roman" panose="02020603050405020304" pitchFamily="18" charset="0"/>
            </a:endParaRPr>
          </a:p>
        </p:txBody>
      </p:sp>
    </p:spTree>
    <p:extLst>
      <p:ext uri="{BB962C8B-B14F-4D97-AF65-F5344CB8AC3E}">
        <p14:creationId xmlns:p14="http://schemas.microsoft.com/office/powerpoint/2010/main" val="1718556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87"/>
          <p:cNvGrpSpPr>
            <a:grpSpLocks/>
          </p:cNvGrpSpPr>
          <p:nvPr/>
        </p:nvGrpSpPr>
        <p:grpSpPr bwMode="auto">
          <a:xfrm>
            <a:off x="2540000" y="612215"/>
            <a:ext cx="7954963" cy="5949950"/>
            <a:chOff x="448" y="572"/>
            <a:chExt cx="5011" cy="3748"/>
          </a:xfrm>
        </p:grpSpPr>
        <p:pic>
          <p:nvPicPr>
            <p:cNvPr id="5" name="Picture 4" descr="G:\vl\Nam ch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61" y="2251"/>
              <a:ext cx="1722" cy="1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3"/>
            <p:cNvSpPr>
              <a:spLocks noChangeArrowheads="1"/>
            </p:cNvSpPr>
            <p:nvPr/>
          </p:nvSpPr>
          <p:spPr bwMode="auto">
            <a:xfrm>
              <a:off x="809" y="1994"/>
              <a:ext cx="10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vi-VN" sz="2400" b="1" dirty="0">
                  <a:solidFill>
                    <a:srgbClr val="0033CC"/>
                  </a:solidFill>
                  <a:cs typeface="Arial" panose="020B0604020202020204" pitchFamily="34" charset="0"/>
                </a:rPr>
                <a:t>Loa điện</a:t>
              </a:r>
            </a:p>
          </p:txBody>
        </p:sp>
        <p:pic>
          <p:nvPicPr>
            <p:cNvPr id="7" name="Picture 5" descr="LoaDienMove"/>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48" y="698"/>
              <a:ext cx="1497" cy="1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 6"/>
            <p:cNvGrpSpPr>
              <a:grpSpLocks/>
            </p:cNvGrpSpPr>
            <p:nvPr/>
          </p:nvGrpSpPr>
          <p:grpSpPr bwMode="auto">
            <a:xfrm>
              <a:off x="3463" y="572"/>
              <a:ext cx="1996" cy="1134"/>
              <a:chOff x="204" y="2342"/>
              <a:chExt cx="2928" cy="1968"/>
            </a:xfrm>
          </p:grpSpPr>
          <p:pic>
            <p:nvPicPr>
              <p:cNvPr id="53" name="Picture 7" descr="cuondayloisatdai300_2007"/>
              <p:cNvPicPr preferRelativeResize="0">
                <a:picLocks noChangeArrowheads="1"/>
              </p:cNvPicPr>
              <p:nvPr/>
            </p:nvPicPr>
            <p:blipFill>
              <a:blip r:embed="rId4">
                <a:extLst>
                  <a:ext uri="{28A0092B-C50C-407E-A947-70E740481C1C}">
                    <a14:useLocalDpi xmlns:a14="http://schemas.microsoft.com/office/drawing/2010/main" val="0"/>
                  </a:ext>
                </a:extLst>
              </a:blip>
              <a:srcRect l="39757" t="24792" r="39757" b="26120"/>
              <a:stretch>
                <a:fillRect/>
              </a:stretch>
            </p:blipFill>
            <p:spPr bwMode="auto">
              <a:xfrm>
                <a:off x="876" y="2582"/>
                <a:ext cx="720" cy="17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Line 8"/>
              <p:cNvSpPr>
                <a:spLocks noChangeShapeType="1"/>
              </p:cNvSpPr>
              <p:nvPr/>
            </p:nvSpPr>
            <p:spPr bwMode="auto">
              <a:xfrm flipH="1">
                <a:off x="300" y="2870"/>
                <a:ext cx="604"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55" name="Line 9"/>
              <p:cNvSpPr>
                <a:spLocks noChangeShapeType="1"/>
              </p:cNvSpPr>
              <p:nvPr/>
            </p:nvSpPr>
            <p:spPr bwMode="auto">
              <a:xfrm>
                <a:off x="300" y="2870"/>
                <a:ext cx="0" cy="43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56" name="Line 10"/>
              <p:cNvSpPr>
                <a:spLocks noChangeShapeType="1"/>
              </p:cNvSpPr>
              <p:nvPr/>
            </p:nvSpPr>
            <p:spPr bwMode="auto">
              <a:xfrm>
                <a:off x="300" y="3350"/>
                <a:ext cx="0" cy="72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57" name="Line 11"/>
              <p:cNvSpPr>
                <a:spLocks noChangeShapeType="1"/>
              </p:cNvSpPr>
              <p:nvPr/>
            </p:nvSpPr>
            <p:spPr bwMode="auto">
              <a:xfrm>
                <a:off x="300" y="4070"/>
                <a:ext cx="264"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58" name="Line 12"/>
              <p:cNvSpPr>
                <a:spLocks noChangeShapeType="1"/>
              </p:cNvSpPr>
              <p:nvPr/>
            </p:nvSpPr>
            <p:spPr bwMode="auto">
              <a:xfrm>
                <a:off x="684" y="4070"/>
                <a:ext cx="227"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59" name="Line 13"/>
              <p:cNvSpPr>
                <a:spLocks noChangeShapeType="1"/>
              </p:cNvSpPr>
              <p:nvPr/>
            </p:nvSpPr>
            <p:spPr bwMode="auto">
              <a:xfrm>
                <a:off x="204" y="3302"/>
                <a:ext cx="151"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60" name="Line 14"/>
              <p:cNvSpPr>
                <a:spLocks noChangeShapeType="1"/>
              </p:cNvSpPr>
              <p:nvPr/>
            </p:nvSpPr>
            <p:spPr bwMode="auto">
              <a:xfrm>
                <a:off x="223" y="3354"/>
                <a:ext cx="113" cy="0"/>
              </a:xfrm>
              <a:prstGeom prst="line">
                <a:avLst/>
              </a:prstGeom>
              <a:noFill/>
              <a:ln w="57150">
                <a:solidFill>
                  <a:schemeClr val="tx2"/>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61" name="Oval 15"/>
              <p:cNvSpPr>
                <a:spLocks noChangeArrowheads="1"/>
              </p:cNvSpPr>
              <p:nvPr/>
            </p:nvSpPr>
            <p:spPr bwMode="auto">
              <a:xfrm>
                <a:off x="876" y="2822"/>
                <a:ext cx="75" cy="84"/>
              </a:xfrm>
              <a:prstGeom prst="ellipse">
                <a:avLst/>
              </a:prstGeom>
              <a:solidFill>
                <a:srgbClr val="FF0000"/>
              </a:solidFill>
              <a:ln w="12700" algn="ctr">
                <a:solidFill>
                  <a:schemeClr val="bg2"/>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cs typeface="Arial" panose="020B0604020202020204" pitchFamily="34" charset="0"/>
                </a:endParaRPr>
              </a:p>
            </p:txBody>
          </p:sp>
          <p:sp>
            <p:nvSpPr>
              <p:cNvPr id="62" name="Oval 16"/>
              <p:cNvSpPr>
                <a:spLocks noChangeArrowheads="1"/>
              </p:cNvSpPr>
              <p:nvPr/>
            </p:nvSpPr>
            <p:spPr bwMode="auto">
              <a:xfrm>
                <a:off x="828" y="4022"/>
                <a:ext cx="75" cy="84"/>
              </a:xfrm>
              <a:prstGeom prst="ellipse">
                <a:avLst/>
              </a:prstGeom>
              <a:solidFill>
                <a:srgbClr val="FF0000"/>
              </a:solidFill>
              <a:ln w="12700" algn="ctr">
                <a:solidFill>
                  <a:schemeClr val="bg2"/>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cs typeface="Arial" panose="020B0604020202020204" pitchFamily="34" charset="0"/>
                </a:endParaRPr>
              </a:p>
            </p:txBody>
          </p:sp>
          <p:sp>
            <p:nvSpPr>
              <p:cNvPr id="63" name="Rectangle 17"/>
              <p:cNvSpPr>
                <a:spLocks noChangeArrowheads="1"/>
              </p:cNvSpPr>
              <p:nvPr/>
            </p:nvSpPr>
            <p:spPr bwMode="auto">
              <a:xfrm>
                <a:off x="1692" y="2486"/>
                <a:ext cx="416" cy="42"/>
              </a:xfrm>
              <a:prstGeom prst="rect">
                <a:avLst/>
              </a:prstGeom>
              <a:solidFill>
                <a:schemeClr val="tx2"/>
              </a:solidFill>
              <a:ln w="12700" algn="ctr">
                <a:solidFill>
                  <a:schemeClr val="bg2"/>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cs typeface="Arial" panose="020B0604020202020204" pitchFamily="34" charset="0"/>
                </a:endParaRPr>
              </a:p>
            </p:txBody>
          </p:sp>
          <p:sp>
            <p:nvSpPr>
              <p:cNvPr id="64" name="Line 18"/>
              <p:cNvSpPr>
                <a:spLocks noChangeShapeType="1"/>
              </p:cNvSpPr>
              <p:nvPr/>
            </p:nvSpPr>
            <p:spPr bwMode="auto">
              <a:xfrm>
                <a:off x="1885" y="2516"/>
                <a:ext cx="0" cy="1425"/>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65" name="Line 19"/>
              <p:cNvSpPr>
                <a:spLocks noChangeShapeType="1"/>
              </p:cNvSpPr>
              <p:nvPr/>
            </p:nvSpPr>
            <p:spPr bwMode="auto">
              <a:xfrm>
                <a:off x="1885" y="3941"/>
                <a:ext cx="1171"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66" name="Line 20"/>
              <p:cNvSpPr>
                <a:spLocks noChangeShapeType="1"/>
              </p:cNvSpPr>
              <p:nvPr/>
            </p:nvSpPr>
            <p:spPr bwMode="auto">
              <a:xfrm flipV="1">
                <a:off x="3056" y="3480"/>
                <a:ext cx="0" cy="461"/>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67" name="Line 21"/>
              <p:cNvSpPr>
                <a:spLocks noChangeShapeType="1"/>
              </p:cNvSpPr>
              <p:nvPr/>
            </p:nvSpPr>
            <p:spPr bwMode="auto">
              <a:xfrm>
                <a:off x="3036" y="2390"/>
                <a:ext cx="0" cy="419"/>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68" name="Line 22"/>
              <p:cNvSpPr>
                <a:spLocks noChangeShapeType="1"/>
              </p:cNvSpPr>
              <p:nvPr/>
            </p:nvSpPr>
            <p:spPr bwMode="auto">
              <a:xfrm>
                <a:off x="2981" y="2809"/>
                <a:ext cx="151"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69" name="Line 23"/>
              <p:cNvSpPr>
                <a:spLocks noChangeShapeType="1"/>
              </p:cNvSpPr>
              <p:nvPr/>
            </p:nvSpPr>
            <p:spPr bwMode="auto">
              <a:xfrm>
                <a:off x="3000" y="2862"/>
                <a:ext cx="113" cy="0"/>
              </a:xfrm>
              <a:prstGeom prst="line">
                <a:avLst/>
              </a:prstGeom>
              <a:noFill/>
              <a:ln w="57150">
                <a:solidFill>
                  <a:schemeClr val="tx2"/>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0" name="Line 24"/>
              <p:cNvSpPr>
                <a:spLocks noChangeShapeType="1"/>
              </p:cNvSpPr>
              <p:nvPr/>
            </p:nvSpPr>
            <p:spPr bwMode="auto">
              <a:xfrm>
                <a:off x="2981" y="2935"/>
                <a:ext cx="151"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1" name="Line 25"/>
              <p:cNvSpPr>
                <a:spLocks noChangeShapeType="1"/>
              </p:cNvSpPr>
              <p:nvPr/>
            </p:nvSpPr>
            <p:spPr bwMode="auto">
              <a:xfrm>
                <a:off x="3000" y="2987"/>
                <a:ext cx="113" cy="0"/>
              </a:xfrm>
              <a:prstGeom prst="line">
                <a:avLst/>
              </a:prstGeom>
              <a:noFill/>
              <a:ln w="57150">
                <a:solidFill>
                  <a:schemeClr val="tx2"/>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 name="Line 26"/>
              <p:cNvSpPr>
                <a:spLocks noChangeShapeType="1"/>
              </p:cNvSpPr>
              <p:nvPr/>
            </p:nvSpPr>
            <p:spPr bwMode="auto">
              <a:xfrm>
                <a:off x="2981" y="3061"/>
                <a:ext cx="151"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3" name="Line 27"/>
              <p:cNvSpPr>
                <a:spLocks noChangeShapeType="1"/>
              </p:cNvSpPr>
              <p:nvPr/>
            </p:nvSpPr>
            <p:spPr bwMode="auto">
              <a:xfrm>
                <a:off x="3000" y="3113"/>
                <a:ext cx="113" cy="0"/>
              </a:xfrm>
              <a:prstGeom prst="line">
                <a:avLst/>
              </a:prstGeom>
              <a:noFill/>
              <a:ln w="57150">
                <a:solidFill>
                  <a:schemeClr val="tx2"/>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4" name="Line 28"/>
              <p:cNvSpPr>
                <a:spLocks noChangeShapeType="1"/>
              </p:cNvSpPr>
              <p:nvPr/>
            </p:nvSpPr>
            <p:spPr bwMode="auto">
              <a:xfrm>
                <a:off x="2981" y="3186"/>
                <a:ext cx="151"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5" name="Line 29"/>
              <p:cNvSpPr>
                <a:spLocks noChangeShapeType="1"/>
              </p:cNvSpPr>
              <p:nvPr/>
            </p:nvSpPr>
            <p:spPr bwMode="auto">
              <a:xfrm>
                <a:off x="3000" y="3239"/>
                <a:ext cx="113" cy="0"/>
              </a:xfrm>
              <a:prstGeom prst="line">
                <a:avLst/>
              </a:prstGeom>
              <a:noFill/>
              <a:ln w="57150">
                <a:solidFill>
                  <a:schemeClr val="tx2"/>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6" name="Line 30"/>
              <p:cNvSpPr>
                <a:spLocks noChangeShapeType="1"/>
              </p:cNvSpPr>
              <p:nvPr/>
            </p:nvSpPr>
            <p:spPr bwMode="auto">
              <a:xfrm>
                <a:off x="2981" y="3302"/>
                <a:ext cx="151"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7" name="Line 31"/>
              <p:cNvSpPr>
                <a:spLocks noChangeShapeType="1"/>
              </p:cNvSpPr>
              <p:nvPr/>
            </p:nvSpPr>
            <p:spPr bwMode="auto">
              <a:xfrm>
                <a:off x="3000" y="3354"/>
                <a:ext cx="113" cy="0"/>
              </a:xfrm>
              <a:prstGeom prst="line">
                <a:avLst/>
              </a:prstGeom>
              <a:noFill/>
              <a:ln w="57150">
                <a:solidFill>
                  <a:schemeClr val="tx2"/>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8" name="Line 32"/>
              <p:cNvSpPr>
                <a:spLocks noChangeShapeType="1"/>
              </p:cNvSpPr>
              <p:nvPr/>
            </p:nvSpPr>
            <p:spPr bwMode="auto">
              <a:xfrm>
                <a:off x="2981" y="3417"/>
                <a:ext cx="151"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9" name="Line 33"/>
              <p:cNvSpPr>
                <a:spLocks noChangeShapeType="1"/>
              </p:cNvSpPr>
              <p:nvPr/>
            </p:nvSpPr>
            <p:spPr bwMode="auto">
              <a:xfrm>
                <a:off x="3000" y="3469"/>
                <a:ext cx="113" cy="0"/>
              </a:xfrm>
              <a:prstGeom prst="line">
                <a:avLst/>
              </a:prstGeom>
              <a:noFill/>
              <a:ln w="57150">
                <a:solidFill>
                  <a:schemeClr val="tx2"/>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80" name="Oval 34"/>
              <p:cNvSpPr>
                <a:spLocks noChangeArrowheads="1"/>
              </p:cNvSpPr>
              <p:nvPr/>
            </p:nvSpPr>
            <p:spPr bwMode="auto">
              <a:xfrm>
                <a:off x="2258" y="3638"/>
                <a:ext cx="538" cy="538"/>
              </a:xfrm>
              <a:prstGeom prst="ellipse">
                <a:avLst/>
              </a:prstGeom>
              <a:solidFill>
                <a:schemeClr val="accent1"/>
              </a:solidFill>
              <a:ln w="38100" algn="ctr">
                <a:solidFill>
                  <a:srgbClr val="993300"/>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cs typeface="Arial" panose="020B0604020202020204" pitchFamily="34" charset="0"/>
                </a:endParaRPr>
              </a:p>
            </p:txBody>
          </p:sp>
          <p:sp>
            <p:nvSpPr>
              <p:cNvPr id="81" name="AutoShape 35"/>
              <p:cNvSpPr>
                <a:spLocks noChangeArrowheads="1"/>
              </p:cNvSpPr>
              <p:nvPr/>
            </p:nvSpPr>
            <p:spPr bwMode="auto">
              <a:xfrm>
                <a:off x="2291" y="3665"/>
                <a:ext cx="490" cy="490"/>
              </a:xfrm>
              <a:prstGeom prst="sun">
                <a:avLst>
                  <a:gd name="adj" fmla="val 25000"/>
                </a:avLst>
              </a:prstGeom>
              <a:solidFill>
                <a:srgbClr val="FFFFFF"/>
              </a:solidFill>
              <a:ln w="38100" algn="ctr">
                <a:solidFill>
                  <a:srgbClr val="993300"/>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vi-VN" sz="2400">
                    <a:solidFill>
                      <a:schemeClr val="accent2"/>
                    </a:solidFill>
                    <a:cs typeface="Arial" panose="020B0604020202020204" pitchFamily="34" charset="0"/>
                  </a:rPr>
                  <a:t>M</a:t>
                </a:r>
              </a:p>
            </p:txBody>
          </p:sp>
          <p:sp>
            <p:nvSpPr>
              <p:cNvPr id="82" name="Oval 36"/>
              <p:cNvSpPr>
                <a:spLocks noChangeArrowheads="1"/>
              </p:cNvSpPr>
              <p:nvPr/>
            </p:nvSpPr>
            <p:spPr bwMode="auto">
              <a:xfrm>
                <a:off x="492" y="4022"/>
                <a:ext cx="75" cy="84"/>
              </a:xfrm>
              <a:prstGeom prst="ellipse">
                <a:avLst/>
              </a:prstGeom>
              <a:solidFill>
                <a:srgbClr val="FF0000"/>
              </a:solidFill>
              <a:ln w="12700" algn="ctr">
                <a:solidFill>
                  <a:schemeClr val="bg2"/>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cs typeface="Arial" panose="020B0604020202020204" pitchFamily="34" charset="0"/>
                </a:endParaRPr>
              </a:p>
            </p:txBody>
          </p:sp>
          <p:sp>
            <p:nvSpPr>
              <p:cNvPr id="83" name="Line 37"/>
              <p:cNvSpPr>
                <a:spLocks noChangeShapeType="1"/>
              </p:cNvSpPr>
              <p:nvPr/>
            </p:nvSpPr>
            <p:spPr bwMode="auto">
              <a:xfrm flipV="1">
                <a:off x="546" y="3926"/>
                <a:ext cx="189" cy="126"/>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84" name="AutoShape 38"/>
              <p:cNvSpPr>
                <a:spLocks noChangeArrowheads="1"/>
              </p:cNvSpPr>
              <p:nvPr/>
            </p:nvSpPr>
            <p:spPr bwMode="auto">
              <a:xfrm flipH="1">
                <a:off x="1740" y="2486"/>
                <a:ext cx="48" cy="48"/>
              </a:xfrm>
              <a:prstGeom prst="flowChartExtract">
                <a:avLst/>
              </a:prstGeom>
              <a:solidFill>
                <a:schemeClr val="accent1"/>
              </a:solidFill>
              <a:ln w="28575" algn="ctr">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cs typeface="Arial" panose="020B0604020202020204" pitchFamily="34" charset="0"/>
                </a:endParaRPr>
              </a:p>
            </p:txBody>
          </p:sp>
          <p:sp>
            <p:nvSpPr>
              <p:cNvPr id="85" name="Rectangle 39"/>
              <p:cNvSpPr>
                <a:spLocks noChangeArrowheads="1"/>
              </p:cNvSpPr>
              <p:nvPr/>
            </p:nvSpPr>
            <p:spPr bwMode="auto">
              <a:xfrm>
                <a:off x="1068" y="2390"/>
                <a:ext cx="1021" cy="42"/>
              </a:xfrm>
              <a:prstGeom prst="rect">
                <a:avLst/>
              </a:prstGeom>
              <a:solidFill>
                <a:schemeClr val="tx2"/>
              </a:solidFill>
              <a:ln w="12700" algn="ctr">
                <a:solidFill>
                  <a:schemeClr val="bg2"/>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cs typeface="Arial" panose="020B0604020202020204" pitchFamily="34" charset="0"/>
                </a:endParaRPr>
              </a:p>
            </p:txBody>
          </p:sp>
          <p:sp>
            <p:nvSpPr>
              <p:cNvPr id="86" name="Line 40"/>
              <p:cNvSpPr>
                <a:spLocks noChangeShapeType="1"/>
              </p:cNvSpPr>
              <p:nvPr/>
            </p:nvSpPr>
            <p:spPr bwMode="auto">
              <a:xfrm>
                <a:off x="2076" y="2390"/>
                <a:ext cx="960" cy="0"/>
              </a:xfrm>
              <a:prstGeom prst="line">
                <a:avLst/>
              </a:prstGeom>
              <a:noFill/>
              <a:ln w="28575">
                <a:solidFill>
                  <a:schemeClr val="bg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87" name="Line 41"/>
              <p:cNvSpPr>
                <a:spLocks noChangeShapeType="1"/>
              </p:cNvSpPr>
              <p:nvPr/>
            </p:nvSpPr>
            <p:spPr bwMode="auto">
              <a:xfrm>
                <a:off x="2076" y="2438"/>
                <a:ext cx="982"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88" name="AutoShape 42"/>
              <p:cNvSpPr>
                <a:spLocks noChangeArrowheads="1"/>
              </p:cNvSpPr>
              <p:nvPr/>
            </p:nvSpPr>
            <p:spPr bwMode="auto">
              <a:xfrm>
                <a:off x="2028" y="2342"/>
                <a:ext cx="96" cy="96"/>
              </a:xfrm>
              <a:prstGeom prst="flowChartConnector">
                <a:avLst/>
              </a:prstGeom>
              <a:solidFill>
                <a:srgbClr val="FF3300"/>
              </a:solidFill>
              <a:ln w="28575" algn="ctr">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cs typeface="Arial" panose="020B0604020202020204" pitchFamily="34" charset="0"/>
                </a:endParaRPr>
              </a:p>
            </p:txBody>
          </p:sp>
        </p:grpSp>
        <p:grpSp>
          <p:nvGrpSpPr>
            <p:cNvPr id="9" name="Group 43"/>
            <p:cNvGrpSpPr>
              <a:grpSpLocks/>
            </p:cNvGrpSpPr>
            <p:nvPr/>
          </p:nvGrpSpPr>
          <p:grpSpPr bwMode="auto">
            <a:xfrm>
              <a:off x="569" y="2506"/>
              <a:ext cx="1542" cy="1585"/>
              <a:chOff x="3833" y="711"/>
              <a:chExt cx="1542" cy="1585"/>
            </a:xfrm>
          </p:grpSpPr>
          <p:pic>
            <p:nvPicPr>
              <p:cNvPr id="13" name="Picture 44" descr="chuongdien"/>
              <p:cNvPicPr>
                <a:picLocks noChangeAspect="1" noChangeArrowheads="1"/>
              </p:cNvPicPr>
              <p:nvPr/>
            </p:nvPicPr>
            <p:blipFill>
              <a:blip r:embed="rId5">
                <a:extLst>
                  <a:ext uri="{28A0092B-C50C-407E-A947-70E740481C1C}">
                    <a14:useLocalDpi xmlns:a14="http://schemas.microsoft.com/office/drawing/2010/main" val="0"/>
                  </a:ext>
                </a:extLst>
              </a:blip>
              <a:srcRect l="30115" t="19875" r="27055" b="24895"/>
              <a:stretch>
                <a:fillRect/>
              </a:stretch>
            </p:blipFill>
            <p:spPr bwMode="auto">
              <a:xfrm>
                <a:off x="4919" y="2057"/>
                <a:ext cx="202" cy="2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Line 45"/>
              <p:cNvSpPr>
                <a:spLocks noChangeShapeType="1"/>
              </p:cNvSpPr>
              <p:nvPr/>
            </p:nvSpPr>
            <p:spPr bwMode="auto">
              <a:xfrm>
                <a:off x="4117" y="2099"/>
                <a:ext cx="845"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5" name="Line 46"/>
              <p:cNvSpPr>
                <a:spLocks noChangeShapeType="1"/>
              </p:cNvSpPr>
              <p:nvPr/>
            </p:nvSpPr>
            <p:spPr bwMode="auto">
              <a:xfrm>
                <a:off x="5058" y="2080"/>
                <a:ext cx="317"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6" name="Line 47"/>
              <p:cNvSpPr>
                <a:spLocks noChangeShapeType="1"/>
              </p:cNvSpPr>
              <p:nvPr/>
            </p:nvSpPr>
            <p:spPr bwMode="auto">
              <a:xfrm flipV="1">
                <a:off x="5375" y="1762"/>
                <a:ext cx="0" cy="318"/>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7" name="Line 48"/>
              <p:cNvSpPr>
                <a:spLocks noChangeShapeType="1"/>
              </p:cNvSpPr>
              <p:nvPr/>
            </p:nvSpPr>
            <p:spPr bwMode="auto">
              <a:xfrm flipH="1">
                <a:off x="5137" y="1762"/>
                <a:ext cx="238"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8" name="Line 49"/>
              <p:cNvSpPr>
                <a:spLocks noChangeShapeType="1"/>
              </p:cNvSpPr>
              <p:nvPr/>
            </p:nvSpPr>
            <p:spPr bwMode="auto">
              <a:xfrm flipH="1">
                <a:off x="3833" y="1742"/>
                <a:ext cx="1162"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19" name="Line 50"/>
              <p:cNvSpPr>
                <a:spLocks noChangeShapeType="1"/>
              </p:cNvSpPr>
              <p:nvPr/>
            </p:nvSpPr>
            <p:spPr bwMode="auto">
              <a:xfrm>
                <a:off x="3843" y="1762"/>
                <a:ext cx="0" cy="318"/>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0" name="Line 51"/>
              <p:cNvSpPr>
                <a:spLocks noChangeShapeType="1"/>
              </p:cNvSpPr>
              <p:nvPr/>
            </p:nvSpPr>
            <p:spPr bwMode="auto">
              <a:xfrm>
                <a:off x="3843" y="2080"/>
                <a:ext cx="211" cy="0"/>
              </a:xfrm>
              <a:prstGeom prst="line">
                <a:avLst/>
              </a:prstGeom>
              <a:noFill/>
              <a:ln w="25400">
                <a:solidFill>
                  <a:srgbClr val="FF00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1" name="Line 52"/>
              <p:cNvSpPr>
                <a:spLocks noChangeShapeType="1"/>
              </p:cNvSpPr>
              <p:nvPr/>
            </p:nvSpPr>
            <p:spPr bwMode="auto">
              <a:xfrm flipV="1">
                <a:off x="5365" y="1308"/>
                <a:ext cx="0" cy="318"/>
              </a:xfrm>
              <a:prstGeom prst="line">
                <a:avLst/>
              </a:prstGeom>
              <a:noFill/>
              <a:ln w="19050">
                <a:solidFill>
                  <a:srgbClr val="FF0066"/>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2" name="Line 53"/>
              <p:cNvSpPr>
                <a:spLocks noChangeShapeType="1"/>
              </p:cNvSpPr>
              <p:nvPr/>
            </p:nvSpPr>
            <p:spPr bwMode="auto">
              <a:xfrm>
                <a:off x="3833" y="1305"/>
                <a:ext cx="0" cy="318"/>
              </a:xfrm>
              <a:prstGeom prst="line">
                <a:avLst/>
              </a:prstGeom>
              <a:noFill/>
              <a:ln w="19050">
                <a:solidFill>
                  <a:srgbClr val="FF0066"/>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3" name="Line 54"/>
              <p:cNvSpPr>
                <a:spLocks noChangeShapeType="1"/>
              </p:cNvSpPr>
              <p:nvPr/>
            </p:nvSpPr>
            <p:spPr bwMode="auto">
              <a:xfrm>
                <a:off x="5137" y="1629"/>
                <a:ext cx="238" cy="7"/>
              </a:xfrm>
              <a:prstGeom prst="line">
                <a:avLst/>
              </a:prstGeom>
              <a:noFill/>
              <a:ln w="19050">
                <a:solidFill>
                  <a:srgbClr val="FF0066"/>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24" name="Oval 55"/>
              <p:cNvSpPr>
                <a:spLocks noChangeArrowheads="1"/>
              </p:cNvSpPr>
              <p:nvPr/>
            </p:nvSpPr>
            <p:spPr bwMode="auto">
              <a:xfrm>
                <a:off x="4998" y="1753"/>
                <a:ext cx="16" cy="16"/>
              </a:xfrm>
              <a:prstGeom prst="ellipse">
                <a:avLst/>
              </a:prstGeom>
              <a:solidFill>
                <a:schemeClr val="accent2"/>
              </a:solidFill>
              <a:ln w="19050" algn="ctr">
                <a:solidFill>
                  <a:schemeClr val="accent2"/>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cs typeface="Arial" panose="020B0604020202020204" pitchFamily="34" charset="0"/>
                </a:endParaRPr>
              </a:p>
            </p:txBody>
          </p:sp>
          <p:sp>
            <p:nvSpPr>
              <p:cNvPr id="25" name="Oval 56"/>
              <p:cNvSpPr>
                <a:spLocks noChangeArrowheads="1"/>
              </p:cNvSpPr>
              <p:nvPr/>
            </p:nvSpPr>
            <p:spPr bwMode="auto">
              <a:xfrm>
                <a:off x="5134" y="1752"/>
                <a:ext cx="15" cy="16"/>
              </a:xfrm>
              <a:prstGeom prst="ellipse">
                <a:avLst/>
              </a:prstGeom>
              <a:solidFill>
                <a:schemeClr val="accent2"/>
              </a:solidFill>
              <a:ln w="19050" algn="ctr">
                <a:solidFill>
                  <a:schemeClr val="accent2"/>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cs typeface="Arial" panose="020B0604020202020204" pitchFamily="34" charset="0"/>
                </a:endParaRPr>
              </a:p>
            </p:txBody>
          </p:sp>
          <p:sp>
            <p:nvSpPr>
              <p:cNvPr id="26" name="Text Box 57"/>
              <p:cNvSpPr txBox="1">
                <a:spLocks noChangeArrowheads="1"/>
              </p:cNvSpPr>
              <p:nvPr/>
            </p:nvSpPr>
            <p:spPr bwMode="auto">
              <a:xfrm>
                <a:off x="3975" y="1523"/>
                <a:ext cx="18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vi-VN" sz="1600">
                    <a:cs typeface="Arial" panose="020B0604020202020204" pitchFamily="34" charset="0"/>
                  </a:rPr>
                  <a:t>P</a:t>
                </a:r>
              </a:p>
            </p:txBody>
          </p:sp>
          <p:sp>
            <p:nvSpPr>
              <p:cNvPr id="27" name="Text Box 58"/>
              <p:cNvSpPr txBox="1">
                <a:spLocks noChangeArrowheads="1"/>
              </p:cNvSpPr>
              <p:nvPr/>
            </p:nvSpPr>
            <p:spPr bwMode="auto">
              <a:xfrm>
                <a:off x="4001" y="1948"/>
                <a:ext cx="18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vi-VN" sz="1600">
                    <a:cs typeface="Arial" panose="020B0604020202020204" pitchFamily="34" charset="0"/>
                  </a:rPr>
                  <a:t>P</a:t>
                </a:r>
              </a:p>
            </p:txBody>
          </p:sp>
          <p:sp>
            <p:nvSpPr>
              <p:cNvPr id="28" name="Text Box 59"/>
              <p:cNvSpPr txBox="1">
                <a:spLocks noChangeArrowheads="1"/>
              </p:cNvSpPr>
              <p:nvPr/>
            </p:nvSpPr>
            <p:spPr bwMode="auto">
              <a:xfrm>
                <a:off x="5137" y="1417"/>
                <a:ext cx="18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vi-VN" sz="1600">
                    <a:cs typeface="Arial" panose="020B0604020202020204" pitchFamily="34" charset="0"/>
                  </a:rPr>
                  <a:t>N</a:t>
                </a:r>
              </a:p>
            </p:txBody>
          </p:sp>
          <p:sp>
            <p:nvSpPr>
              <p:cNvPr id="29" name="Text Box 60"/>
              <p:cNvSpPr txBox="1">
                <a:spLocks noChangeArrowheads="1"/>
              </p:cNvSpPr>
              <p:nvPr/>
            </p:nvSpPr>
            <p:spPr bwMode="auto">
              <a:xfrm>
                <a:off x="4820" y="1629"/>
                <a:ext cx="18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vi-VN" sz="1600">
                    <a:cs typeface="Arial" panose="020B0604020202020204" pitchFamily="34" charset="0"/>
                  </a:rPr>
                  <a:t>S</a:t>
                </a:r>
              </a:p>
            </p:txBody>
          </p:sp>
          <p:grpSp>
            <p:nvGrpSpPr>
              <p:cNvPr id="30" name="Group 61"/>
              <p:cNvGrpSpPr>
                <a:grpSpLocks/>
              </p:cNvGrpSpPr>
              <p:nvPr/>
            </p:nvGrpSpPr>
            <p:grpSpPr bwMode="auto">
              <a:xfrm>
                <a:off x="3833" y="711"/>
                <a:ext cx="1532" cy="690"/>
                <a:chOff x="2496" y="1008"/>
                <a:chExt cx="2784" cy="1248"/>
              </a:xfrm>
            </p:grpSpPr>
            <p:pic>
              <p:nvPicPr>
                <p:cNvPr id="50" name="Picture 62" descr="khungngoaicuahongdong"/>
                <p:cNvPicPr>
                  <a:picLocks noChangeAspect="1" noChangeArrowheads="1"/>
                </p:cNvPicPr>
                <p:nvPr/>
              </p:nvPicPr>
              <p:blipFill>
                <a:blip r:embed="rId6" cstate="print">
                  <a:extLst>
                    <a:ext uri="{28A0092B-C50C-407E-A947-70E740481C1C}">
                      <a14:useLocalDpi xmlns:a14="http://schemas.microsoft.com/office/drawing/2010/main" val="0"/>
                    </a:ext>
                  </a:extLst>
                </a:blip>
                <a:srcRect l="33157" t="20813" r="44737" b="26120"/>
                <a:stretch>
                  <a:fillRect/>
                </a:stretch>
              </p:blipFill>
              <p:spPr bwMode="auto">
                <a:xfrm>
                  <a:off x="3456" y="1008"/>
                  <a:ext cx="655"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Line 63"/>
                <p:cNvSpPr>
                  <a:spLocks noChangeShapeType="1"/>
                </p:cNvSpPr>
                <p:nvPr/>
              </p:nvSpPr>
              <p:spPr bwMode="auto">
                <a:xfrm flipH="1">
                  <a:off x="2496" y="2112"/>
                  <a:ext cx="1056" cy="0"/>
                </a:xfrm>
                <a:prstGeom prst="line">
                  <a:avLst/>
                </a:prstGeom>
                <a:noFill/>
                <a:ln w="19050">
                  <a:solidFill>
                    <a:srgbClr val="FF33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52" name="Line 64"/>
                <p:cNvSpPr>
                  <a:spLocks noChangeShapeType="1"/>
                </p:cNvSpPr>
                <p:nvPr/>
              </p:nvSpPr>
              <p:spPr bwMode="auto">
                <a:xfrm>
                  <a:off x="3552" y="2112"/>
                  <a:ext cx="1728" cy="0"/>
                </a:xfrm>
                <a:prstGeom prst="line">
                  <a:avLst/>
                </a:prstGeom>
                <a:noFill/>
                <a:ln w="19050">
                  <a:solidFill>
                    <a:srgbClr val="FF0066"/>
                  </a:solidFill>
                  <a:round/>
                  <a:headEnd/>
                  <a:tailEnd/>
                </a:ln>
                <a:extLst>
                  <a:ext uri="{909E8E84-426E-40DD-AFC4-6F175D3DCCD1}">
                    <a14:hiddenFill xmlns:a14="http://schemas.microsoft.com/office/drawing/2010/main">
                      <a:noFill/>
                    </a14:hiddenFill>
                  </a:ext>
                </a:extLst>
              </p:spPr>
              <p:txBody>
                <a:bodyPr/>
                <a:lstStyle/>
                <a:p>
                  <a:endParaRPr lang="vi-VN"/>
                </a:p>
              </p:txBody>
            </p:sp>
          </p:grpSp>
          <p:sp>
            <p:nvSpPr>
              <p:cNvPr id="31" name="Rectangle 65"/>
              <p:cNvSpPr>
                <a:spLocks noChangeArrowheads="1"/>
              </p:cNvSpPr>
              <p:nvPr/>
            </p:nvSpPr>
            <p:spPr bwMode="auto">
              <a:xfrm>
                <a:off x="4388" y="1309"/>
                <a:ext cx="9" cy="26"/>
              </a:xfrm>
              <a:prstGeom prst="rect">
                <a:avLst/>
              </a:prstGeom>
              <a:solidFill>
                <a:schemeClr val="accent1"/>
              </a:solidFill>
              <a:ln w="19050" algn="ctr">
                <a:solidFill>
                  <a:schemeClr val="accent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cs typeface="Arial" panose="020B0604020202020204" pitchFamily="34" charset="0"/>
                </a:endParaRPr>
              </a:p>
            </p:txBody>
          </p:sp>
          <p:sp>
            <p:nvSpPr>
              <p:cNvPr id="32" name="Rectangle 66"/>
              <p:cNvSpPr>
                <a:spLocks noChangeArrowheads="1"/>
              </p:cNvSpPr>
              <p:nvPr/>
            </p:nvSpPr>
            <p:spPr bwMode="auto">
              <a:xfrm>
                <a:off x="4415" y="1310"/>
                <a:ext cx="10" cy="25"/>
              </a:xfrm>
              <a:prstGeom prst="rect">
                <a:avLst/>
              </a:prstGeom>
              <a:solidFill>
                <a:schemeClr val="accent1"/>
              </a:solidFill>
              <a:ln w="19050" algn="ctr">
                <a:solidFill>
                  <a:schemeClr val="accent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cs typeface="Arial" panose="020B0604020202020204" pitchFamily="34" charset="0"/>
                </a:endParaRPr>
              </a:p>
            </p:txBody>
          </p:sp>
          <p:sp>
            <p:nvSpPr>
              <p:cNvPr id="33" name="Oval 67"/>
              <p:cNvSpPr>
                <a:spLocks noChangeArrowheads="1"/>
              </p:cNvSpPr>
              <p:nvPr/>
            </p:nvSpPr>
            <p:spPr bwMode="auto">
              <a:xfrm>
                <a:off x="4361" y="1268"/>
                <a:ext cx="106" cy="106"/>
              </a:xfrm>
              <a:prstGeom prst="ellipse">
                <a:avLst/>
              </a:prstGeom>
              <a:noFill/>
              <a:ln w="9525" algn="ctr">
                <a:solidFill>
                  <a:srgbClr val="00FF99"/>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vi-VN" altLang="vi-VN" sz="2400">
                  <a:solidFill>
                    <a:srgbClr val="FFCC00"/>
                  </a:solidFill>
                  <a:cs typeface="Arial" panose="020B0604020202020204" pitchFamily="34" charset="0"/>
                </a:endParaRPr>
              </a:p>
            </p:txBody>
          </p:sp>
          <p:sp>
            <p:nvSpPr>
              <p:cNvPr id="34" name="Line 68"/>
              <p:cNvSpPr>
                <a:spLocks noChangeShapeType="1"/>
              </p:cNvSpPr>
              <p:nvPr/>
            </p:nvSpPr>
            <p:spPr bwMode="auto">
              <a:xfrm flipH="1">
                <a:off x="5164" y="939"/>
                <a:ext cx="158" cy="0"/>
              </a:xfrm>
              <a:prstGeom prst="line">
                <a:avLst/>
              </a:prstGeom>
              <a:noFill/>
              <a:ln w="28575">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35" name="Line 69"/>
              <p:cNvSpPr>
                <a:spLocks noChangeShapeType="1"/>
              </p:cNvSpPr>
              <p:nvPr/>
            </p:nvSpPr>
            <p:spPr bwMode="auto">
              <a:xfrm flipH="1">
                <a:off x="4820" y="939"/>
                <a:ext cx="158" cy="0"/>
              </a:xfrm>
              <a:prstGeom prst="line">
                <a:avLst/>
              </a:prstGeom>
              <a:noFill/>
              <a:ln w="28575">
                <a:solidFill>
                  <a:srgbClr val="FFCC00"/>
                </a:solidFill>
                <a:round/>
                <a:headEnd/>
                <a:tailEnd/>
              </a:ln>
              <a:extLst>
                <a:ext uri="{909E8E84-426E-40DD-AFC4-6F175D3DCCD1}">
                  <a14:hiddenFill xmlns:a14="http://schemas.microsoft.com/office/drawing/2010/main">
                    <a:noFill/>
                  </a14:hiddenFill>
                </a:ext>
              </a:extLst>
            </p:spPr>
            <p:txBody>
              <a:bodyPr/>
              <a:lstStyle/>
              <a:p>
                <a:endParaRPr lang="vi-VN"/>
              </a:p>
            </p:txBody>
          </p:sp>
          <p:grpSp>
            <p:nvGrpSpPr>
              <p:cNvPr id="36" name="Group 70"/>
              <p:cNvGrpSpPr>
                <a:grpSpLocks/>
              </p:cNvGrpSpPr>
              <p:nvPr/>
            </p:nvGrpSpPr>
            <p:grpSpPr bwMode="auto">
              <a:xfrm rot="5400000">
                <a:off x="4015" y="1589"/>
                <a:ext cx="106" cy="185"/>
                <a:chOff x="480" y="2688"/>
                <a:chExt cx="1008" cy="914"/>
              </a:xfrm>
            </p:grpSpPr>
            <p:pic>
              <p:nvPicPr>
                <p:cNvPr id="47" name="Picture 71" descr="HopPin2"/>
                <p:cNvPicPr>
                  <a:picLocks noChangeAspect="1" noChangeArrowheads="1"/>
                </p:cNvPicPr>
                <p:nvPr/>
              </p:nvPicPr>
              <p:blipFill>
                <a:blip r:embed="rId7">
                  <a:extLst>
                    <a:ext uri="{28A0092B-C50C-407E-A947-70E740481C1C}">
                      <a14:useLocalDpi xmlns:a14="http://schemas.microsoft.com/office/drawing/2010/main" val="0"/>
                    </a:ext>
                  </a:extLst>
                </a:blip>
                <a:srcRect l="22945" t="30125" r="28107" b="21339"/>
                <a:stretch>
                  <a:fillRect/>
                </a:stretch>
              </p:blipFill>
              <p:spPr bwMode="auto">
                <a:xfrm>
                  <a:off x="480" y="2688"/>
                  <a:ext cx="1008" cy="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72" descr="Pindai"/>
                <p:cNvPicPr>
                  <a:picLocks noChangeAspect="1" noChangeArrowheads="1"/>
                </p:cNvPicPr>
                <p:nvPr/>
              </p:nvPicPr>
              <p:blipFill>
                <a:blip r:embed="rId8">
                  <a:extLst>
                    <a:ext uri="{28A0092B-C50C-407E-A947-70E740481C1C}">
                      <a14:useLocalDpi xmlns:a14="http://schemas.microsoft.com/office/drawing/2010/main" val="0"/>
                    </a:ext>
                  </a:extLst>
                </a:blip>
                <a:srcRect l="33264" t="33174" r="26569" b="48470"/>
                <a:stretch>
                  <a:fillRect/>
                </a:stretch>
              </p:blipFill>
              <p:spPr bwMode="auto">
                <a:xfrm>
                  <a:off x="764" y="3168"/>
                  <a:ext cx="616"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73" descr="Pindai"/>
                <p:cNvPicPr>
                  <a:picLocks noChangeAspect="1" noChangeArrowheads="1"/>
                </p:cNvPicPr>
                <p:nvPr/>
              </p:nvPicPr>
              <p:blipFill>
                <a:blip r:embed="rId9">
                  <a:extLst>
                    <a:ext uri="{28A0092B-C50C-407E-A947-70E740481C1C}">
                      <a14:useLocalDpi xmlns:a14="http://schemas.microsoft.com/office/drawing/2010/main" val="0"/>
                    </a:ext>
                  </a:extLst>
                </a:blip>
                <a:srcRect l="26569" t="48470" r="33264" b="33174"/>
                <a:stretch>
                  <a:fillRect/>
                </a:stretch>
              </p:blipFill>
              <p:spPr bwMode="auto">
                <a:xfrm>
                  <a:off x="692" y="2842"/>
                  <a:ext cx="616"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7" name="Line 74"/>
              <p:cNvSpPr>
                <a:spLocks noChangeShapeType="1"/>
              </p:cNvSpPr>
              <p:nvPr/>
            </p:nvSpPr>
            <p:spPr bwMode="auto">
              <a:xfrm>
                <a:off x="4067" y="1623"/>
                <a:ext cx="924" cy="0"/>
              </a:xfrm>
              <a:prstGeom prst="line">
                <a:avLst/>
              </a:prstGeom>
              <a:noFill/>
              <a:ln w="19050">
                <a:solidFill>
                  <a:srgbClr val="FF0066"/>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38" name="Line 75"/>
              <p:cNvSpPr>
                <a:spLocks noChangeShapeType="1"/>
              </p:cNvSpPr>
              <p:nvPr/>
            </p:nvSpPr>
            <p:spPr bwMode="auto">
              <a:xfrm>
                <a:off x="3843" y="1629"/>
                <a:ext cx="185" cy="0"/>
              </a:xfrm>
              <a:prstGeom prst="line">
                <a:avLst/>
              </a:prstGeom>
              <a:noFill/>
              <a:ln w="19050">
                <a:solidFill>
                  <a:srgbClr val="FF0066"/>
                </a:solidFill>
                <a:round/>
                <a:headEnd/>
                <a:tailEnd/>
              </a:ln>
              <a:extLst>
                <a:ext uri="{909E8E84-426E-40DD-AFC4-6F175D3DCCD1}">
                  <a14:hiddenFill xmlns:a14="http://schemas.microsoft.com/office/drawing/2010/main">
                    <a:noFill/>
                  </a14:hiddenFill>
                </a:ext>
              </a:extLst>
            </p:spPr>
            <p:txBody>
              <a:bodyPr/>
              <a:lstStyle/>
              <a:p>
                <a:endParaRPr lang="vi-VN"/>
              </a:p>
            </p:txBody>
          </p:sp>
          <p:grpSp>
            <p:nvGrpSpPr>
              <p:cNvPr id="39" name="Group 76"/>
              <p:cNvGrpSpPr>
                <a:grpSpLocks/>
              </p:cNvGrpSpPr>
              <p:nvPr/>
            </p:nvGrpSpPr>
            <p:grpSpPr bwMode="auto">
              <a:xfrm rot="5400000">
                <a:off x="4040" y="2041"/>
                <a:ext cx="107" cy="186"/>
                <a:chOff x="480" y="2688"/>
                <a:chExt cx="1008" cy="914"/>
              </a:xfrm>
            </p:grpSpPr>
            <p:pic>
              <p:nvPicPr>
                <p:cNvPr id="44" name="Picture 77" descr="HopPin2"/>
                <p:cNvPicPr>
                  <a:picLocks noChangeAspect="1" noChangeArrowheads="1"/>
                </p:cNvPicPr>
                <p:nvPr/>
              </p:nvPicPr>
              <p:blipFill>
                <a:blip r:embed="rId10" cstate="print">
                  <a:extLst>
                    <a:ext uri="{28A0092B-C50C-407E-A947-70E740481C1C}">
                      <a14:useLocalDpi xmlns:a14="http://schemas.microsoft.com/office/drawing/2010/main" val="0"/>
                    </a:ext>
                  </a:extLst>
                </a:blip>
                <a:srcRect l="22945" t="30125" r="28107" b="21339"/>
                <a:stretch>
                  <a:fillRect/>
                </a:stretch>
              </p:blipFill>
              <p:spPr bwMode="auto">
                <a:xfrm>
                  <a:off x="480" y="2688"/>
                  <a:ext cx="1008" cy="9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78" descr="Pindai"/>
                <p:cNvPicPr>
                  <a:picLocks noChangeAspect="1" noChangeArrowheads="1"/>
                </p:cNvPicPr>
                <p:nvPr/>
              </p:nvPicPr>
              <p:blipFill>
                <a:blip r:embed="rId11">
                  <a:extLst>
                    <a:ext uri="{28A0092B-C50C-407E-A947-70E740481C1C}">
                      <a14:useLocalDpi xmlns:a14="http://schemas.microsoft.com/office/drawing/2010/main" val="0"/>
                    </a:ext>
                  </a:extLst>
                </a:blip>
                <a:srcRect l="33264" t="33174" r="26569" b="48470"/>
                <a:stretch>
                  <a:fillRect/>
                </a:stretch>
              </p:blipFill>
              <p:spPr bwMode="auto">
                <a:xfrm>
                  <a:off x="764" y="3168"/>
                  <a:ext cx="616"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79" descr="Pindai"/>
                <p:cNvPicPr>
                  <a:picLocks noChangeAspect="1" noChangeArrowheads="1"/>
                </p:cNvPicPr>
                <p:nvPr/>
              </p:nvPicPr>
              <p:blipFill>
                <a:blip r:embed="rId12">
                  <a:extLst>
                    <a:ext uri="{28A0092B-C50C-407E-A947-70E740481C1C}">
                      <a14:useLocalDpi xmlns:a14="http://schemas.microsoft.com/office/drawing/2010/main" val="0"/>
                    </a:ext>
                  </a:extLst>
                </a:blip>
                <a:srcRect l="26569" t="48470" r="33264" b="33174"/>
                <a:stretch>
                  <a:fillRect/>
                </a:stretch>
              </p:blipFill>
              <p:spPr bwMode="auto">
                <a:xfrm>
                  <a:off x="692" y="2842"/>
                  <a:ext cx="616"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0" name="Rectangle 80"/>
              <p:cNvSpPr>
                <a:spLocks noChangeArrowheads="1"/>
              </p:cNvSpPr>
              <p:nvPr/>
            </p:nvSpPr>
            <p:spPr bwMode="auto">
              <a:xfrm>
                <a:off x="5005" y="1523"/>
                <a:ext cx="132" cy="53"/>
              </a:xfrm>
              <a:prstGeom prst="rect">
                <a:avLst/>
              </a:prstGeom>
              <a:solidFill>
                <a:schemeClr val="accent1"/>
              </a:solidFill>
              <a:ln w="28575" algn="ctr">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cs typeface="Arial" panose="020B0604020202020204" pitchFamily="34" charset="0"/>
                </a:endParaRPr>
              </a:p>
            </p:txBody>
          </p:sp>
          <p:sp>
            <p:nvSpPr>
              <p:cNvPr id="41" name="Rectangle 81" descr="Woven mat"/>
              <p:cNvSpPr>
                <a:spLocks noChangeArrowheads="1"/>
              </p:cNvSpPr>
              <p:nvPr/>
            </p:nvSpPr>
            <p:spPr bwMode="auto">
              <a:xfrm>
                <a:off x="5084" y="1576"/>
                <a:ext cx="53" cy="106"/>
              </a:xfrm>
              <a:prstGeom prst="rect">
                <a:avLst/>
              </a:prstGeom>
              <a:blipFill dpi="0" rotWithShape="1">
                <a:blip r:embed="rId13"/>
                <a:srcRect/>
                <a:tile tx="0" ty="0" sx="100000" sy="100000" flip="none" algn="tl"/>
              </a:blipFill>
              <a:ln w="28575" algn="ctr">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cs typeface="Arial" panose="020B0604020202020204" pitchFamily="34" charset="0"/>
                </a:endParaRPr>
              </a:p>
            </p:txBody>
          </p:sp>
          <p:sp>
            <p:nvSpPr>
              <p:cNvPr id="42" name="Rectangle 82" descr="Woven mat"/>
              <p:cNvSpPr>
                <a:spLocks noChangeArrowheads="1"/>
              </p:cNvSpPr>
              <p:nvPr/>
            </p:nvSpPr>
            <p:spPr bwMode="auto">
              <a:xfrm>
                <a:off x="5005" y="1576"/>
                <a:ext cx="53" cy="106"/>
              </a:xfrm>
              <a:prstGeom prst="rect">
                <a:avLst/>
              </a:prstGeom>
              <a:blipFill dpi="0" rotWithShape="1">
                <a:blip r:embed="rId13"/>
                <a:srcRect/>
                <a:tile tx="0" ty="0" sx="100000" sy="100000" flip="none" algn="tl"/>
              </a:blipFill>
              <a:ln w="28575" algn="ctr">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vi-VN" altLang="vi-VN">
                  <a:cs typeface="Arial" panose="020B0604020202020204" pitchFamily="34" charset="0"/>
                </a:endParaRPr>
              </a:p>
            </p:txBody>
          </p:sp>
          <p:sp>
            <p:nvSpPr>
              <p:cNvPr id="43" name="Line 83"/>
              <p:cNvSpPr>
                <a:spLocks noChangeShapeType="1"/>
              </p:cNvSpPr>
              <p:nvPr/>
            </p:nvSpPr>
            <p:spPr bwMode="auto">
              <a:xfrm>
                <a:off x="5005" y="1682"/>
                <a:ext cx="132"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grpSp>
        <p:sp>
          <p:nvSpPr>
            <p:cNvPr id="10" name="Text Box 84"/>
            <p:cNvSpPr txBox="1">
              <a:spLocks noChangeArrowheads="1"/>
            </p:cNvSpPr>
            <p:nvPr/>
          </p:nvSpPr>
          <p:spPr bwMode="auto">
            <a:xfrm>
              <a:off x="3704" y="1789"/>
              <a:ext cx="145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2400" b="1">
                  <a:solidFill>
                    <a:srgbClr val="0033CC"/>
                  </a:solidFill>
                  <a:cs typeface="Arial" panose="020B0604020202020204" pitchFamily="34" charset="0"/>
                </a:rPr>
                <a:t>Rơle điện từ</a:t>
              </a:r>
            </a:p>
          </p:txBody>
        </p:sp>
        <p:sp>
          <p:nvSpPr>
            <p:cNvPr id="11" name="Text Box 85"/>
            <p:cNvSpPr txBox="1">
              <a:spLocks noChangeArrowheads="1"/>
            </p:cNvSpPr>
            <p:nvPr/>
          </p:nvSpPr>
          <p:spPr bwMode="auto">
            <a:xfrm>
              <a:off x="521" y="4032"/>
              <a:ext cx="190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vi-VN" sz="2400" b="1">
                  <a:solidFill>
                    <a:srgbClr val="0033CC"/>
                  </a:solidFill>
                  <a:cs typeface="Arial" panose="020B0604020202020204" pitchFamily="34" charset="0"/>
                </a:rPr>
                <a:t>Chuông báo động</a:t>
              </a:r>
            </a:p>
          </p:txBody>
        </p:sp>
        <p:sp>
          <p:nvSpPr>
            <p:cNvPr id="12" name="Text Box 86"/>
            <p:cNvSpPr txBox="1">
              <a:spLocks noChangeArrowheads="1"/>
            </p:cNvSpPr>
            <p:nvPr/>
          </p:nvSpPr>
          <p:spPr bwMode="auto">
            <a:xfrm>
              <a:off x="3936" y="3929"/>
              <a:ext cx="142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vi-VN" sz="2400" b="1">
                  <a:solidFill>
                    <a:srgbClr val="0033CC"/>
                  </a:solidFill>
                  <a:cs typeface="Arial" panose="020B0604020202020204" pitchFamily="34" charset="0"/>
                </a:rPr>
                <a:t>Cần cẩu điện</a:t>
              </a:r>
            </a:p>
          </p:txBody>
        </p:sp>
      </p:grpSp>
      <p:sp>
        <p:nvSpPr>
          <p:cNvPr id="89" name="Rectangle 3"/>
          <p:cNvSpPr>
            <a:spLocks noChangeArrowheads="1"/>
          </p:cNvSpPr>
          <p:nvPr/>
        </p:nvSpPr>
        <p:spPr bwMode="auto">
          <a:xfrm>
            <a:off x="3686003" y="8327"/>
            <a:ext cx="691300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vi-VN" sz="2400" b="1" dirty="0" smtClean="0">
                <a:solidFill>
                  <a:srgbClr val="0033CC"/>
                </a:solidFill>
                <a:cs typeface="Arial" panose="020B0604020202020204" pitchFamily="34" charset="0"/>
              </a:rPr>
              <a:t>MỘT SỐ ỨNG DỤNG CỦA NAM CHÂM</a:t>
            </a:r>
            <a:endParaRPr lang="en-US" altLang="vi-VN" sz="2400" b="1" dirty="0">
              <a:solidFill>
                <a:srgbClr val="0033CC"/>
              </a:solidFill>
              <a:cs typeface="Arial" panose="020B0604020202020204" pitchFamily="34" charset="0"/>
            </a:endParaRPr>
          </a:p>
        </p:txBody>
      </p:sp>
    </p:spTree>
    <p:extLst>
      <p:ext uri="{BB962C8B-B14F-4D97-AF65-F5344CB8AC3E}">
        <p14:creationId xmlns:p14="http://schemas.microsoft.com/office/powerpoint/2010/main" val="93919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503</TotalTime>
  <Words>1433</Words>
  <Application>Microsoft Office PowerPoint</Application>
  <PresentationFormat>Widescreen</PresentationFormat>
  <Paragraphs>163</Paragraphs>
  <Slides>18</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.VnArial</vt:lpstr>
      <vt:lpstr>.VnTimeH</vt:lpstr>
      <vt:lpstr>Arial</vt:lpstr>
      <vt:lpstr>Calibri</vt:lpstr>
      <vt:lpstr>Calibri Light</vt:lpstr>
      <vt:lpstr>Cambria Math</vt:lpstr>
      <vt:lpstr>Open Sans</vt:lpstr>
      <vt:lpstr>Symbol</vt:lpstr>
      <vt:lpstr>Times New Roman</vt:lpstr>
      <vt:lpstr>Wingdings</vt:lpstr>
      <vt:lpstr>Office Theme</vt:lpstr>
      <vt:lpstr>KIỂM TRA BÀI CŨ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http://dichvusuamaytinhtainha.com/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PC</cp:lastModifiedBy>
  <cp:revision>23</cp:revision>
  <dcterms:created xsi:type="dcterms:W3CDTF">2021-11-27T10:52:59Z</dcterms:created>
  <dcterms:modified xsi:type="dcterms:W3CDTF">2021-12-03T04:56:03Z</dcterms:modified>
</cp:coreProperties>
</file>