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80" r:id="rId3"/>
    <p:sldId id="262" r:id="rId4"/>
    <p:sldId id="264" r:id="rId5"/>
    <p:sldId id="282" r:id="rId6"/>
    <p:sldId id="283" r:id="rId7"/>
    <p:sldId id="307" r:id="rId8"/>
    <p:sldId id="286" r:id="rId9"/>
    <p:sldId id="308" r:id="rId10"/>
    <p:sldId id="275" r:id="rId11"/>
    <p:sldId id="276" r:id="rId12"/>
    <p:sldId id="277" r:id="rId13"/>
    <p:sldId id="278" r:id="rId14"/>
    <p:sldId id="299" r:id="rId15"/>
    <p:sldId id="279" r:id="rId16"/>
    <p:sldId id="288" r:id="rId17"/>
    <p:sldId id="291" r:id="rId18"/>
    <p:sldId id="296" r:id="rId19"/>
    <p:sldId id="297" r:id="rId20"/>
    <p:sldId id="298"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474" autoAdjust="0"/>
  </p:normalViewPr>
  <p:slideViewPr>
    <p:cSldViewPr snapToGrid="0">
      <p:cViewPr varScale="1">
        <p:scale>
          <a:sx n="67" d="100"/>
          <a:sy n="67" d="100"/>
        </p:scale>
        <p:origin x="7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119D9-A0EA-4692-AA55-7D367B88F29F}" type="datetimeFigureOut">
              <a:rPr lang="vi-VN" smtClean="0"/>
              <a:t>07/12/2021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F9060-1F26-4A0E-AC7D-4C6F65176D6E}" type="slidenum">
              <a:rPr lang="vi-VN" smtClean="0"/>
              <a:t>‹#›</a:t>
            </a:fld>
            <a:endParaRPr lang="vi-VN"/>
          </a:p>
        </p:txBody>
      </p:sp>
    </p:spTree>
    <p:extLst>
      <p:ext uri="{BB962C8B-B14F-4D97-AF65-F5344CB8AC3E}">
        <p14:creationId xmlns:p14="http://schemas.microsoft.com/office/powerpoint/2010/main" val="212610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99A1A-A107-4C1E-B5D8-1B1569CDF42B}" type="slidenum">
              <a:rPr lang="en-US" altLang="vi-VN"/>
              <a:pPr/>
              <a:t>2</a:t>
            </a:fld>
            <a:endParaRPr lang="en-US" altLang="vi-VN"/>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a:lnSpc>
                <a:spcPct val="90000"/>
              </a:lnSpc>
            </a:pPr>
            <a:endParaRPr lang="vi-VN" altLang="vi-VN" sz="1000" b="1"/>
          </a:p>
        </p:txBody>
      </p:sp>
    </p:spTree>
    <p:extLst>
      <p:ext uri="{BB962C8B-B14F-4D97-AF65-F5344CB8AC3E}">
        <p14:creationId xmlns:p14="http://schemas.microsoft.com/office/powerpoint/2010/main" val="29772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EBEA7-C4D6-40E8-9967-8F327A4F49F0}" type="slidenum">
              <a:rPr lang="en-US" altLang="vi-VN"/>
              <a:pPr/>
              <a:t>4</a:t>
            </a:fld>
            <a:endParaRPr lang="en-US" altLang="vi-VN"/>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321339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fld id="{6F11885F-AE36-4465-B7C6-BA415FC6A5FC}" type="slidenum">
              <a:rPr lang="en-US" altLang="vi-VN" sz="1200">
                <a:latin typeface="Arial" panose="020B0604020202020204" pitchFamily="34" charset="0"/>
              </a:rPr>
              <a:pPr eaLnBrk="1" hangingPunct="1"/>
              <a:t>9</a:t>
            </a:fld>
            <a:endParaRPr lang="en-US" altLang="vi-VN"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extLst>
      <p:ext uri="{BB962C8B-B14F-4D97-AF65-F5344CB8AC3E}">
        <p14:creationId xmlns:p14="http://schemas.microsoft.com/office/powerpoint/2010/main" val="43606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A01B50C-BE46-4EC3-B8B4-F6F8D67304CA}" type="slidenum">
              <a:rPr lang="en-US" altLang="vi-VN"/>
              <a:pPr/>
              <a:t>10</a:t>
            </a:fld>
            <a:endParaRPr lang="en-US" altLang="vi-VN"/>
          </a:p>
        </p:txBody>
      </p:sp>
      <p:sp>
        <p:nvSpPr>
          <p:cNvPr id="92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538934A3-F7A9-42D6-A99D-538455B701F1}" type="slidenum">
              <a:rPr lang="en-US" altLang="vi-VN" sz="1200"/>
              <a:pPr algn="r"/>
              <a:t>10</a:t>
            </a:fld>
            <a:endParaRPr lang="en-US" altLang="vi-VN"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232572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001AA-F9AF-445B-A217-D92274B55A26}" type="slidenum">
              <a:rPr lang="en-US" altLang="vi-VN"/>
              <a:pPr/>
              <a:t>11</a:t>
            </a:fld>
            <a:endParaRPr lang="en-US" altLang="vi-VN"/>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161816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15733-A4AF-4593-9A15-DAFFA295DFC5}" type="slidenum">
              <a:rPr lang="en-US" altLang="vi-VN"/>
              <a:pPr/>
              <a:t>12</a:t>
            </a:fld>
            <a:endParaRPr lang="en-US" altLang="vi-VN"/>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266779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FF341-CA97-4562-9D0E-083649052619}" type="slidenum">
              <a:rPr lang="en-US" altLang="vi-VN"/>
              <a:pPr/>
              <a:t>13</a:t>
            </a:fld>
            <a:endParaRPr lang="en-US" altLang="vi-VN"/>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90633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fld id="{893F171D-E92D-4EFD-A0D5-18EB14F37E87}" type="slidenum">
              <a:rPr lang="en-US" altLang="vi-VN" sz="1200">
                <a:latin typeface="Arial" panose="020B0604020202020204" pitchFamily="34" charset="0"/>
              </a:rPr>
              <a:pPr eaLnBrk="1" hangingPunct="1"/>
              <a:t>14</a:t>
            </a:fld>
            <a:endParaRPr lang="en-US" altLang="vi-VN" sz="1200">
              <a:latin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extLst>
      <p:ext uri="{BB962C8B-B14F-4D97-AF65-F5344CB8AC3E}">
        <p14:creationId xmlns:p14="http://schemas.microsoft.com/office/powerpoint/2010/main" val="23465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2FD3A51-3A33-4224-8BC5-AC47B8CC5630}" type="datetimeFigureOut">
              <a:rPr lang="vi-VN" smtClean="0"/>
              <a:t>07/12/2021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49075-5A71-496C-9A12-97850A8CB2B6}" type="slidenum">
              <a:rPr lang="vi-VN" smtClean="0"/>
              <a:t>‹#›</a:t>
            </a:fld>
            <a:endParaRPr lang="vi-VN"/>
          </a:p>
        </p:txBody>
      </p:sp>
    </p:spTree>
    <p:extLst>
      <p:ext uri="{BB962C8B-B14F-4D97-AF65-F5344CB8AC3E}">
        <p14:creationId xmlns:p14="http://schemas.microsoft.com/office/powerpoint/2010/main" val="1312584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2FD3A51-3A33-4224-8BC5-AC47B8CC5630}" type="datetimeFigureOut">
              <a:rPr lang="vi-VN" smtClean="0"/>
              <a:t>07/12/2021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49075-5A71-496C-9A12-97850A8CB2B6}" type="slidenum">
              <a:rPr lang="vi-VN" smtClean="0"/>
              <a:t>‹#›</a:t>
            </a:fld>
            <a:endParaRPr lang="vi-VN"/>
          </a:p>
        </p:txBody>
      </p:sp>
    </p:spTree>
    <p:extLst>
      <p:ext uri="{BB962C8B-B14F-4D97-AF65-F5344CB8AC3E}">
        <p14:creationId xmlns:p14="http://schemas.microsoft.com/office/powerpoint/2010/main" val="210034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2FD3A51-3A33-4224-8BC5-AC47B8CC5630}" type="datetimeFigureOut">
              <a:rPr lang="vi-VN" smtClean="0"/>
              <a:t>07/12/2021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49075-5A71-496C-9A12-97850A8CB2B6}" type="slidenum">
              <a:rPr lang="vi-VN" smtClean="0"/>
              <a:t>‹#›</a:t>
            </a:fld>
            <a:endParaRPr lang="vi-VN"/>
          </a:p>
        </p:txBody>
      </p:sp>
    </p:spTree>
    <p:extLst>
      <p:ext uri="{BB962C8B-B14F-4D97-AF65-F5344CB8AC3E}">
        <p14:creationId xmlns:p14="http://schemas.microsoft.com/office/powerpoint/2010/main" val="3241615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ltLang="vi-VN"/>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5B80556B-B8B5-455D-A171-DABFDE47651A}" type="slidenum">
              <a:rPr lang="en-US" altLang="vi-VN"/>
              <a:pPr/>
              <a:t>‹#›</a:t>
            </a:fld>
            <a:endParaRPr lang="en-US" altLang="vi-VN"/>
          </a:p>
        </p:txBody>
      </p:sp>
    </p:spTree>
    <p:extLst>
      <p:ext uri="{BB962C8B-B14F-4D97-AF65-F5344CB8AC3E}">
        <p14:creationId xmlns:p14="http://schemas.microsoft.com/office/powerpoint/2010/main" val="288232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2FD3A51-3A33-4224-8BC5-AC47B8CC5630}" type="datetimeFigureOut">
              <a:rPr lang="vi-VN" smtClean="0"/>
              <a:t>07/12/2021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49075-5A71-496C-9A12-97850A8CB2B6}" type="slidenum">
              <a:rPr lang="vi-VN" smtClean="0"/>
              <a:t>‹#›</a:t>
            </a:fld>
            <a:endParaRPr lang="vi-VN"/>
          </a:p>
        </p:txBody>
      </p:sp>
    </p:spTree>
    <p:extLst>
      <p:ext uri="{BB962C8B-B14F-4D97-AF65-F5344CB8AC3E}">
        <p14:creationId xmlns:p14="http://schemas.microsoft.com/office/powerpoint/2010/main" val="159919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FD3A51-3A33-4224-8BC5-AC47B8CC5630}" type="datetimeFigureOut">
              <a:rPr lang="vi-VN" smtClean="0"/>
              <a:t>07/12/2021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49075-5A71-496C-9A12-97850A8CB2B6}" type="slidenum">
              <a:rPr lang="vi-VN" smtClean="0"/>
              <a:t>‹#›</a:t>
            </a:fld>
            <a:endParaRPr lang="vi-VN"/>
          </a:p>
        </p:txBody>
      </p:sp>
    </p:spTree>
    <p:extLst>
      <p:ext uri="{BB962C8B-B14F-4D97-AF65-F5344CB8AC3E}">
        <p14:creationId xmlns:p14="http://schemas.microsoft.com/office/powerpoint/2010/main" val="243854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2FD3A51-3A33-4224-8BC5-AC47B8CC5630}" type="datetimeFigureOut">
              <a:rPr lang="vi-VN" smtClean="0"/>
              <a:t>07/12/2021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D149075-5A71-496C-9A12-97850A8CB2B6}" type="slidenum">
              <a:rPr lang="vi-VN" smtClean="0"/>
              <a:t>‹#›</a:t>
            </a:fld>
            <a:endParaRPr lang="vi-VN"/>
          </a:p>
        </p:txBody>
      </p:sp>
    </p:spTree>
    <p:extLst>
      <p:ext uri="{BB962C8B-B14F-4D97-AF65-F5344CB8AC3E}">
        <p14:creationId xmlns:p14="http://schemas.microsoft.com/office/powerpoint/2010/main" val="38973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2FD3A51-3A33-4224-8BC5-AC47B8CC5630}" type="datetimeFigureOut">
              <a:rPr lang="vi-VN" smtClean="0"/>
              <a:t>07/12/2021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D149075-5A71-496C-9A12-97850A8CB2B6}" type="slidenum">
              <a:rPr lang="vi-VN" smtClean="0"/>
              <a:t>‹#›</a:t>
            </a:fld>
            <a:endParaRPr lang="vi-VN"/>
          </a:p>
        </p:txBody>
      </p:sp>
    </p:spTree>
    <p:extLst>
      <p:ext uri="{BB962C8B-B14F-4D97-AF65-F5344CB8AC3E}">
        <p14:creationId xmlns:p14="http://schemas.microsoft.com/office/powerpoint/2010/main" val="74949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2FD3A51-3A33-4224-8BC5-AC47B8CC5630}" type="datetimeFigureOut">
              <a:rPr lang="vi-VN" smtClean="0"/>
              <a:t>07/12/2021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D149075-5A71-496C-9A12-97850A8CB2B6}" type="slidenum">
              <a:rPr lang="vi-VN" smtClean="0"/>
              <a:t>‹#›</a:t>
            </a:fld>
            <a:endParaRPr lang="vi-VN"/>
          </a:p>
        </p:txBody>
      </p:sp>
    </p:spTree>
    <p:extLst>
      <p:ext uri="{BB962C8B-B14F-4D97-AF65-F5344CB8AC3E}">
        <p14:creationId xmlns:p14="http://schemas.microsoft.com/office/powerpoint/2010/main" val="308207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D3A51-3A33-4224-8BC5-AC47B8CC5630}" type="datetimeFigureOut">
              <a:rPr lang="vi-VN" smtClean="0"/>
              <a:t>07/12/2021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D149075-5A71-496C-9A12-97850A8CB2B6}" type="slidenum">
              <a:rPr lang="vi-VN" smtClean="0"/>
              <a:t>‹#›</a:t>
            </a:fld>
            <a:endParaRPr lang="vi-VN"/>
          </a:p>
        </p:txBody>
      </p:sp>
    </p:spTree>
    <p:extLst>
      <p:ext uri="{BB962C8B-B14F-4D97-AF65-F5344CB8AC3E}">
        <p14:creationId xmlns:p14="http://schemas.microsoft.com/office/powerpoint/2010/main" val="153202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FD3A51-3A33-4224-8BC5-AC47B8CC5630}" type="datetimeFigureOut">
              <a:rPr lang="vi-VN" smtClean="0"/>
              <a:t>07/12/2021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D149075-5A71-496C-9A12-97850A8CB2B6}" type="slidenum">
              <a:rPr lang="vi-VN" smtClean="0"/>
              <a:t>‹#›</a:t>
            </a:fld>
            <a:endParaRPr lang="vi-VN"/>
          </a:p>
        </p:txBody>
      </p:sp>
    </p:spTree>
    <p:extLst>
      <p:ext uri="{BB962C8B-B14F-4D97-AF65-F5344CB8AC3E}">
        <p14:creationId xmlns:p14="http://schemas.microsoft.com/office/powerpoint/2010/main" val="306174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FD3A51-3A33-4224-8BC5-AC47B8CC5630}" type="datetimeFigureOut">
              <a:rPr lang="vi-VN" smtClean="0"/>
              <a:t>07/12/2021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D149075-5A71-496C-9A12-97850A8CB2B6}" type="slidenum">
              <a:rPr lang="vi-VN" smtClean="0"/>
              <a:t>‹#›</a:t>
            </a:fld>
            <a:endParaRPr lang="vi-VN"/>
          </a:p>
        </p:txBody>
      </p:sp>
    </p:spTree>
    <p:extLst>
      <p:ext uri="{BB962C8B-B14F-4D97-AF65-F5344CB8AC3E}">
        <p14:creationId xmlns:p14="http://schemas.microsoft.com/office/powerpoint/2010/main" val="34306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D3A51-3A33-4224-8BC5-AC47B8CC5630}" type="datetimeFigureOut">
              <a:rPr lang="vi-VN" smtClean="0"/>
              <a:t>07/12/2021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49075-5A71-496C-9A12-97850A8CB2B6}" type="slidenum">
              <a:rPr lang="vi-VN" smtClean="0"/>
              <a:t>‹#›</a:t>
            </a:fld>
            <a:endParaRPr lang="vi-VN"/>
          </a:p>
        </p:txBody>
      </p:sp>
    </p:spTree>
    <p:extLst>
      <p:ext uri="{BB962C8B-B14F-4D97-AF65-F5344CB8AC3E}">
        <p14:creationId xmlns:p14="http://schemas.microsoft.com/office/powerpoint/2010/main" val="292964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542362" y="36944"/>
            <a:ext cx="5867400" cy="685800"/>
          </a:xfrm>
          <a:solidFill>
            <a:srgbClr val="92D050"/>
          </a:solidFill>
        </p:spPr>
        <p:txBody>
          <a:bodyPr anchor="ctr"/>
          <a:lstStyle/>
          <a:p>
            <a:r>
              <a:rPr lang="en-US" altLang="vi-VN" sz="3600" b="1" dirty="0" smtClean="0">
                <a:solidFill>
                  <a:srgbClr val="FF33CC"/>
                </a:solidFill>
                <a:latin typeface="Times New Roman" panose="02020603050405020304" pitchFamily="18" charset="0"/>
              </a:rPr>
              <a:t>KIỂM TRA BÀI CŨ</a:t>
            </a:r>
            <a:endParaRPr lang="en-US" altLang="vi-VN" sz="3600" b="1" dirty="0">
              <a:solidFill>
                <a:schemeClr val="bg1"/>
              </a:solidFill>
              <a:latin typeface=".VnTimeH" panose="020B7200000000000000" pitchFamily="34" charset="0"/>
            </a:endParaRPr>
          </a:p>
        </p:txBody>
      </p:sp>
      <p:sp>
        <p:nvSpPr>
          <p:cNvPr id="61444" name="Text Box 4" descr="Canvas"/>
          <p:cNvSpPr txBox="1">
            <a:spLocks noChangeArrowheads="1"/>
          </p:cNvSpPr>
          <p:nvPr/>
        </p:nvSpPr>
        <p:spPr bwMode="auto">
          <a:xfrm>
            <a:off x="632012" y="749638"/>
            <a:ext cx="10905564" cy="461665"/>
          </a:xfrm>
          <a:prstGeom prst="rect">
            <a:avLst/>
          </a:prstGeom>
          <a:noFill/>
          <a:ln>
            <a:noFill/>
          </a:ln>
          <a:effectLst/>
          <a:extLst/>
        </p:spPr>
        <p:txBody>
          <a:bodyPr wrap="square">
            <a:spAutoFit/>
          </a:bodyPr>
          <a:lstStyle/>
          <a:p>
            <a:pPr algn="just">
              <a:buFontTx/>
              <a:buNone/>
            </a:pPr>
            <a:r>
              <a:rPr lang="en-US" altLang="vi-VN" sz="2400" b="1" i="1" dirty="0" smtClean="0">
                <a:solidFill>
                  <a:srgbClr val="FF0000"/>
                </a:solidFill>
                <a:latin typeface="Times New Roman" panose="02020603050405020304" pitchFamily="18" charset="0"/>
              </a:rPr>
              <a:t>Câu 1: </a:t>
            </a:r>
            <a:r>
              <a:rPr lang="en-US" altLang="vi-VN" sz="2400" b="1" i="1" dirty="0" smtClean="0">
                <a:latin typeface="Times New Roman" panose="02020603050405020304" pitchFamily="18" charset="0"/>
              </a:rPr>
              <a:t>Từ phổ là gì? Làm thế nào để thu được từ phổ của thanh nam châm thẳng ?</a:t>
            </a:r>
            <a:endParaRPr lang="en-US" altLang="vi-VN" sz="2400" b="1" i="1" dirty="0">
              <a:latin typeface="Times New Roman" panose="02020603050405020304" pitchFamily="18" charset="0"/>
            </a:endParaRPr>
          </a:p>
        </p:txBody>
      </p:sp>
      <p:sp>
        <p:nvSpPr>
          <p:cNvPr id="7" name="Text Box 46"/>
          <p:cNvSpPr txBox="1">
            <a:spLocks noChangeArrowheads="1"/>
          </p:cNvSpPr>
          <p:nvPr/>
        </p:nvSpPr>
        <p:spPr bwMode="auto">
          <a:xfrm>
            <a:off x="1619166" y="1234386"/>
            <a:ext cx="99184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b="0" i="1" dirty="0" smtClean="0">
                <a:solidFill>
                  <a:srgbClr val="0000FF"/>
                </a:solidFill>
                <a:cs typeface="Arial" panose="020B0604020202020204" pitchFamily="34" charset="0"/>
              </a:rPr>
              <a:t>Từ phổ là hình ảnh cụ thể về các đường sức từ</a:t>
            </a:r>
          </a:p>
          <a:p>
            <a:pPr eaLnBrk="1" hangingPunct="1"/>
            <a:r>
              <a:rPr lang="en-US" altLang="vi-VN" sz="2400" b="0" i="1" dirty="0" smtClean="0">
                <a:solidFill>
                  <a:srgbClr val="0000FF"/>
                </a:solidFill>
                <a:cs typeface="Arial" panose="020B0604020202020204" pitchFamily="34" charset="0"/>
              </a:rPr>
              <a:t>Có thể thu được từ phổ bằng cách rắc mạt sắt lên tấm nhựa đặt trong từ trường và gõ nhẹ.</a:t>
            </a:r>
            <a:endParaRPr lang="en-US" altLang="vi-VN" sz="2400" b="0" i="1" dirty="0">
              <a:solidFill>
                <a:srgbClr val="0000FF"/>
              </a:solidFill>
              <a:cs typeface="Arial" panose="020B0604020202020204" pitchFamily="34" charset="0"/>
            </a:endParaRPr>
          </a:p>
        </p:txBody>
      </p:sp>
      <p:sp>
        <p:nvSpPr>
          <p:cNvPr id="8" name="Text Box 4" descr="Canvas"/>
          <p:cNvSpPr txBox="1">
            <a:spLocks noChangeArrowheads="1"/>
          </p:cNvSpPr>
          <p:nvPr/>
        </p:nvSpPr>
        <p:spPr bwMode="auto">
          <a:xfrm>
            <a:off x="632012" y="2468387"/>
            <a:ext cx="10905564" cy="830997"/>
          </a:xfrm>
          <a:prstGeom prst="rect">
            <a:avLst/>
          </a:prstGeom>
          <a:noFill/>
          <a:ln>
            <a:noFill/>
          </a:ln>
          <a:effectLst/>
          <a:extLst/>
        </p:spPr>
        <p:txBody>
          <a:bodyPr wrap="square">
            <a:spAutoFit/>
          </a:bodyPr>
          <a:lstStyle/>
          <a:p>
            <a:pPr>
              <a:buFontTx/>
              <a:buNone/>
            </a:pPr>
            <a:r>
              <a:rPr lang="en-US" altLang="vi-VN" sz="2400" b="1" i="1" dirty="0" smtClean="0">
                <a:solidFill>
                  <a:srgbClr val="FF0000"/>
                </a:solidFill>
                <a:latin typeface="Times New Roman" panose="02020603050405020304" pitchFamily="18" charset="0"/>
              </a:rPr>
              <a:t>Câu 2:</a:t>
            </a:r>
            <a:r>
              <a:rPr lang="en-US" altLang="vi-VN" sz="2400" b="1" i="1" dirty="0" smtClean="0">
                <a:latin typeface="Times New Roman" panose="02020603050405020304" pitchFamily="18" charset="0"/>
              </a:rPr>
              <a:t> Nêu quy ước xác định chiều của đường sức từ bên ngoài thanh nam châm thẳng ?</a:t>
            </a:r>
            <a:endParaRPr lang="en-US" altLang="vi-VN" sz="2400" b="1" i="1" dirty="0">
              <a:latin typeface="Times New Roman" panose="02020603050405020304" pitchFamily="18" charset="0"/>
            </a:endParaRPr>
          </a:p>
        </p:txBody>
      </p:sp>
      <p:sp>
        <p:nvSpPr>
          <p:cNvPr id="11" name="Text Box 16"/>
          <p:cNvSpPr txBox="1">
            <a:spLocks noChangeArrowheads="1"/>
          </p:cNvSpPr>
          <p:nvPr/>
        </p:nvSpPr>
        <p:spPr bwMode="auto">
          <a:xfrm>
            <a:off x="1699847" y="3333056"/>
            <a:ext cx="98377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vi-VN" sz="2400" b="0" i="1" dirty="0" smtClean="0">
                <a:solidFill>
                  <a:srgbClr val="0000FF"/>
                </a:solidFill>
              </a:rPr>
              <a:t>Ở bên ngoài thanh nam châm các đường sức từ đi ra ở cực Bắc, đi vào ở cực Nam của nam châm </a:t>
            </a:r>
            <a:endParaRPr lang="en-US" altLang="vi-VN" sz="2400" b="0" i="1" dirty="0">
              <a:solidFill>
                <a:srgbClr val="0000FF"/>
              </a:solidFill>
            </a:endParaRPr>
          </a:p>
        </p:txBody>
      </p:sp>
      <p:sp>
        <p:nvSpPr>
          <p:cNvPr id="12" name="Text Box 4" descr="Canvas"/>
          <p:cNvSpPr txBox="1">
            <a:spLocks noChangeArrowheads="1"/>
          </p:cNvSpPr>
          <p:nvPr/>
        </p:nvSpPr>
        <p:spPr bwMode="auto">
          <a:xfrm>
            <a:off x="632012" y="4197725"/>
            <a:ext cx="10905564" cy="461665"/>
          </a:xfrm>
          <a:prstGeom prst="rect">
            <a:avLst/>
          </a:prstGeom>
          <a:noFill/>
          <a:ln>
            <a:noFill/>
          </a:ln>
          <a:effectLst/>
          <a:extLst/>
        </p:spPr>
        <p:txBody>
          <a:bodyPr wrap="square">
            <a:spAutoFit/>
          </a:bodyPr>
          <a:lstStyle/>
          <a:p>
            <a:r>
              <a:rPr lang="en-US" altLang="vi-VN" sz="2400" b="1" i="1" dirty="0" smtClean="0">
                <a:solidFill>
                  <a:srgbClr val="FF0000"/>
                </a:solidFill>
                <a:latin typeface="Times New Roman" panose="02020603050405020304" pitchFamily="18" charset="0"/>
              </a:rPr>
              <a:t>Câu 3:</a:t>
            </a:r>
            <a:r>
              <a:rPr lang="en-US" altLang="vi-VN" sz="2400" b="1" i="1" dirty="0" smtClean="0">
                <a:latin typeface="Times New Roman" panose="02020603050405020304" pitchFamily="18" charset="0"/>
              </a:rPr>
              <a:t> Hãy vẽ và xác định chiều của đường sức từ trong hình vẽ sau:</a:t>
            </a:r>
          </a:p>
        </p:txBody>
      </p:sp>
      <p:grpSp>
        <p:nvGrpSpPr>
          <p:cNvPr id="13" name="Group 6"/>
          <p:cNvGrpSpPr>
            <a:grpSpLocks/>
          </p:cNvGrpSpPr>
          <p:nvPr/>
        </p:nvGrpSpPr>
        <p:grpSpPr bwMode="auto">
          <a:xfrm flipV="1">
            <a:off x="3542362" y="5728725"/>
            <a:ext cx="4800600" cy="76200"/>
            <a:chOff x="1536" y="3264"/>
            <a:chExt cx="2496" cy="0"/>
          </a:xfrm>
        </p:grpSpPr>
        <p:sp>
          <p:nvSpPr>
            <p:cNvPr id="14" name="Line 7"/>
            <p:cNvSpPr>
              <a:spLocks noChangeShapeType="1"/>
            </p:cNvSpPr>
            <p:nvPr/>
          </p:nvSpPr>
          <p:spPr bwMode="auto">
            <a:xfrm>
              <a:off x="1536" y="3264"/>
              <a:ext cx="672" cy="0"/>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Line 8"/>
            <p:cNvSpPr>
              <a:spLocks noChangeShapeType="1"/>
            </p:cNvSpPr>
            <p:nvPr/>
          </p:nvSpPr>
          <p:spPr bwMode="auto">
            <a:xfrm>
              <a:off x="3360" y="3264"/>
              <a:ext cx="672" cy="0"/>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6" name="Oval 11"/>
          <p:cNvSpPr>
            <a:spLocks noChangeArrowheads="1"/>
          </p:cNvSpPr>
          <p:nvPr/>
        </p:nvSpPr>
        <p:spPr bwMode="auto">
          <a:xfrm flipV="1">
            <a:off x="4228162" y="4961965"/>
            <a:ext cx="3581400" cy="762000"/>
          </a:xfrm>
          <a:prstGeom prst="ellipse">
            <a:avLst/>
          </a:prstGeom>
          <a:noFill/>
          <a:ln w="1905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 name="Oval 12"/>
          <p:cNvSpPr>
            <a:spLocks noChangeArrowheads="1"/>
          </p:cNvSpPr>
          <p:nvPr/>
        </p:nvSpPr>
        <p:spPr bwMode="auto">
          <a:xfrm flipV="1">
            <a:off x="4228162" y="5800165"/>
            <a:ext cx="3581400" cy="762000"/>
          </a:xfrm>
          <a:prstGeom prst="ellipse">
            <a:avLst/>
          </a:prstGeom>
          <a:noFill/>
          <a:ln w="1905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18" name="Group 13"/>
          <p:cNvGrpSpPr>
            <a:grpSpLocks/>
          </p:cNvGrpSpPr>
          <p:nvPr/>
        </p:nvGrpSpPr>
        <p:grpSpPr bwMode="auto">
          <a:xfrm>
            <a:off x="4837762" y="5571566"/>
            <a:ext cx="2446338" cy="415925"/>
            <a:chOff x="2208" y="3120"/>
            <a:chExt cx="1541" cy="262"/>
          </a:xfrm>
        </p:grpSpPr>
        <p:sp>
          <p:nvSpPr>
            <p:cNvPr id="19" name="Text Box 14"/>
            <p:cNvSpPr txBox="1">
              <a:spLocks noChangeArrowheads="1"/>
            </p:cNvSpPr>
            <p:nvPr/>
          </p:nvSpPr>
          <p:spPr bwMode="auto">
            <a:xfrm>
              <a:off x="2208" y="3120"/>
              <a:ext cx="773" cy="262"/>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vi-VN" sz="2000" b="1">
                  <a:solidFill>
                    <a:schemeClr val="bg1"/>
                  </a:solidFill>
                </a:rPr>
                <a:t>S</a:t>
              </a:r>
            </a:p>
          </p:txBody>
        </p:sp>
        <p:sp>
          <p:nvSpPr>
            <p:cNvPr id="20" name="Text Box 15"/>
            <p:cNvSpPr txBox="1">
              <a:spLocks noChangeArrowheads="1"/>
            </p:cNvSpPr>
            <p:nvPr/>
          </p:nvSpPr>
          <p:spPr bwMode="auto">
            <a:xfrm>
              <a:off x="2976" y="3120"/>
              <a:ext cx="773" cy="262"/>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vi-VN" sz="2000" b="1">
                  <a:solidFill>
                    <a:schemeClr val="bg1"/>
                  </a:solidFill>
                </a:rPr>
                <a:t>N</a:t>
              </a:r>
            </a:p>
          </p:txBody>
        </p:sp>
      </p:grpSp>
      <p:sp>
        <p:nvSpPr>
          <p:cNvPr id="21" name="Line 16"/>
          <p:cNvSpPr>
            <a:spLocks noChangeShapeType="1"/>
          </p:cNvSpPr>
          <p:nvPr/>
        </p:nvSpPr>
        <p:spPr bwMode="auto">
          <a:xfrm>
            <a:off x="4075762" y="5795119"/>
            <a:ext cx="304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Line 17"/>
          <p:cNvSpPr>
            <a:spLocks noChangeShapeType="1"/>
          </p:cNvSpPr>
          <p:nvPr/>
        </p:nvSpPr>
        <p:spPr bwMode="auto">
          <a:xfrm>
            <a:off x="7657162" y="5795119"/>
            <a:ext cx="304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Line 18"/>
          <p:cNvSpPr>
            <a:spLocks noChangeShapeType="1"/>
          </p:cNvSpPr>
          <p:nvPr/>
        </p:nvSpPr>
        <p:spPr bwMode="auto">
          <a:xfrm>
            <a:off x="5980762" y="4961965"/>
            <a:ext cx="304800"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19"/>
          <p:cNvSpPr>
            <a:spLocks noChangeShapeType="1"/>
          </p:cNvSpPr>
          <p:nvPr/>
        </p:nvSpPr>
        <p:spPr bwMode="auto">
          <a:xfrm>
            <a:off x="5980762" y="6562165"/>
            <a:ext cx="304800"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5" name="Group 20"/>
          <p:cNvGrpSpPr>
            <a:grpSpLocks/>
          </p:cNvGrpSpPr>
          <p:nvPr/>
        </p:nvGrpSpPr>
        <p:grpSpPr bwMode="auto">
          <a:xfrm>
            <a:off x="4837762" y="5571566"/>
            <a:ext cx="2446338" cy="415925"/>
            <a:chOff x="2208" y="3120"/>
            <a:chExt cx="1541" cy="262"/>
          </a:xfrm>
        </p:grpSpPr>
        <p:sp>
          <p:nvSpPr>
            <p:cNvPr id="26" name="Text Box 21"/>
            <p:cNvSpPr txBox="1">
              <a:spLocks noChangeArrowheads="1"/>
            </p:cNvSpPr>
            <p:nvPr/>
          </p:nvSpPr>
          <p:spPr bwMode="auto">
            <a:xfrm>
              <a:off x="2208" y="3120"/>
              <a:ext cx="773" cy="262"/>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vi-VN" sz="2000" b="1">
                  <a:solidFill>
                    <a:schemeClr val="bg1"/>
                  </a:solidFill>
                </a:rPr>
                <a:t>S</a:t>
              </a:r>
            </a:p>
          </p:txBody>
        </p:sp>
        <p:sp>
          <p:nvSpPr>
            <p:cNvPr id="27" name="Text Box 22"/>
            <p:cNvSpPr txBox="1">
              <a:spLocks noChangeArrowheads="1"/>
            </p:cNvSpPr>
            <p:nvPr/>
          </p:nvSpPr>
          <p:spPr bwMode="auto">
            <a:xfrm>
              <a:off x="2976" y="3120"/>
              <a:ext cx="773" cy="262"/>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vi-VN" sz="2000" b="1">
                  <a:solidFill>
                    <a:schemeClr val="bg1"/>
                  </a:solidFill>
                </a:rPr>
                <a:t>N</a:t>
              </a:r>
            </a:p>
          </p:txBody>
        </p:sp>
      </p:grpSp>
    </p:spTree>
    <p:extLst>
      <p:ext uri="{BB962C8B-B14F-4D97-AF65-F5344CB8AC3E}">
        <p14:creationId xmlns:p14="http://schemas.microsoft.com/office/powerpoint/2010/main" val="20918223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 calcmode="lin" valueType="num">
                                      <p:cBhvr>
                                        <p:cTn id="9" dur="500" fill="hold"/>
                                        <p:tgtEl>
                                          <p:spTgt spid="61442"/>
                                        </p:tgtEl>
                                        <p:attrNameLst>
                                          <p:attrName>style.rotation</p:attrName>
                                        </p:attrNameLst>
                                      </p:cBhvr>
                                      <p:tavLst>
                                        <p:tav tm="0">
                                          <p:val>
                                            <p:fltVal val="360"/>
                                          </p:val>
                                        </p:tav>
                                        <p:tav tm="100000">
                                          <p:val>
                                            <p:fltVal val="0"/>
                                          </p:val>
                                        </p:tav>
                                      </p:tavLst>
                                    </p:anim>
                                    <p:animEffect transition="in" filter="fade">
                                      <p:cBhvr>
                                        <p:cTn id="10" dur="500"/>
                                        <p:tgtEl>
                                          <p:spTgt spid="61442"/>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61444"/>
                                        </p:tgtEl>
                                        <p:attrNameLst>
                                          <p:attrName>style.visibility</p:attrName>
                                        </p:attrNameLst>
                                      </p:cBhvr>
                                      <p:to>
                                        <p:strVal val="visible"/>
                                      </p:to>
                                    </p:set>
                                    <p:animEffect transition="in" filter="plus(in)">
                                      <p:cBhvr>
                                        <p:cTn id="15" dur="2000"/>
                                        <p:tgtEl>
                                          <p:spTgt spid="61444"/>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plus(in)">
                                      <p:cBhvr>
                                        <p:cTn id="18" dur="2000"/>
                                        <p:tgtEl>
                                          <p:spTgt spid="8"/>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plus(in)">
                                      <p:cBhvr>
                                        <p:cTn id="21" dur="2000"/>
                                        <p:tgtEl>
                                          <p:spTgt spid="12"/>
                                        </p:tgtEl>
                                      </p:cBhvr>
                                    </p:animEffect>
                                  </p:childTnLst>
                                </p:cTn>
                              </p:par>
                              <p:par>
                                <p:cTn id="22" presetID="6"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strVal val="#ppt_w*0.70"/>
                                          </p:val>
                                        </p:tav>
                                        <p:tav tm="100000">
                                          <p:val>
                                            <p:strVal val="#ppt_w"/>
                                          </p:val>
                                        </p:tav>
                                      </p:tavLst>
                                    </p:anim>
                                    <p:anim calcmode="lin" valueType="num">
                                      <p:cBhvr>
                                        <p:cTn id="40" dur="1000" fill="hold"/>
                                        <p:tgtEl>
                                          <p:spTgt spid="18"/>
                                        </p:tgtEl>
                                        <p:attrNameLst>
                                          <p:attrName>ppt_h</p:attrName>
                                        </p:attrNameLst>
                                      </p:cBhvr>
                                      <p:tavLst>
                                        <p:tav tm="0">
                                          <p:val>
                                            <p:strVal val="#ppt_h"/>
                                          </p:val>
                                        </p:tav>
                                        <p:tav tm="100000">
                                          <p:val>
                                            <p:strVal val="#ppt_h"/>
                                          </p:val>
                                        </p:tav>
                                      </p:tavLst>
                                    </p:anim>
                                    <p:animEffect transition="in" filter="fade">
                                      <p:cBhvr>
                                        <p:cTn id="41" dur="1000"/>
                                        <p:tgtEl>
                                          <p:spTgt spid="18"/>
                                        </p:tgtEl>
                                      </p:cBhvr>
                                    </p:animEffect>
                                  </p:childTnLst>
                                </p:cTn>
                              </p:par>
                              <p:par>
                                <p:cTn id="42" presetID="8"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amond(in)">
                                      <p:cBhvr>
                                        <p:cTn id="44" dur="500"/>
                                        <p:tgtEl>
                                          <p:spTgt spid="16"/>
                                        </p:tgtEl>
                                      </p:cBhvr>
                                    </p:animEffect>
                                  </p:childTnLst>
                                </p:cTn>
                              </p:par>
                              <p:par>
                                <p:cTn id="45" presetID="8"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500"/>
                                        <p:tgtEl>
                                          <p:spTgt spid="13"/>
                                        </p:tgtEl>
                                      </p:cBhvr>
                                    </p:animEffect>
                                  </p:childTnLst>
                                </p:cTn>
                              </p:par>
                              <p:par>
                                <p:cTn id="48" presetID="8" presetClass="entr" presetSubtype="16"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amond(in)">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plus(in)">
                                      <p:cBhvr>
                                        <p:cTn id="55" dur="500"/>
                                        <p:tgtEl>
                                          <p:spTgt spid="21"/>
                                        </p:tgtEl>
                                      </p:cBhvr>
                                    </p:animEffect>
                                  </p:childTnLst>
                                </p:cTn>
                              </p:par>
                              <p:par>
                                <p:cTn id="56" presetID="13" presetClass="entr" presetSubtype="16"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plus(in)">
                                      <p:cBhvr>
                                        <p:cTn id="58" dur="500"/>
                                        <p:tgtEl>
                                          <p:spTgt spid="22"/>
                                        </p:tgtEl>
                                      </p:cBhvr>
                                    </p:animEffect>
                                  </p:childTnLst>
                                </p:cTn>
                              </p:par>
                            </p:childTnLst>
                          </p:cTn>
                        </p:par>
                        <p:par>
                          <p:cTn id="59" fill="hold">
                            <p:stCondLst>
                              <p:cond delay="500"/>
                            </p:stCondLst>
                            <p:childTnLst>
                              <p:par>
                                <p:cTn id="60" presetID="13" presetClass="entr" presetSubtype="16"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plus(in)">
                                      <p:cBhvr>
                                        <p:cTn id="62" dur="500"/>
                                        <p:tgtEl>
                                          <p:spTgt spid="23"/>
                                        </p:tgtEl>
                                      </p:cBhvr>
                                    </p:animEffect>
                                  </p:childTnLst>
                                </p:cTn>
                              </p:par>
                              <p:par>
                                <p:cTn id="63" presetID="13" presetClass="entr" presetSubtype="16"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plus(in)">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4" grpId="0"/>
      <p:bldP spid="7" grpId="0"/>
      <p:bldP spid="8"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6"/>
          <p:cNvSpPr>
            <a:spLocks noChangeArrowheads="1"/>
          </p:cNvSpPr>
          <p:nvPr/>
        </p:nvSpPr>
        <p:spPr bwMode="auto">
          <a:xfrm>
            <a:off x="10004425" y="893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vi-VN" altLang="vi-VN"/>
          </a:p>
        </p:txBody>
      </p:sp>
      <p:sp>
        <p:nvSpPr>
          <p:cNvPr id="11" name="TextBox 10"/>
          <p:cNvSpPr txBox="1">
            <a:spLocks noChangeArrowheads="1"/>
          </p:cNvSpPr>
          <p:nvPr/>
        </p:nvSpPr>
        <p:spPr bwMode="auto">
          <a:xfrm>
            <a:off x="1828800" y="1524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FF0080"/>
              </a:buClr>
              <a:buFont typeface="Wingdings" panose="05000000000000000000" pitchFamily="2" charset="2"/>
              <a:buNone/>
            </a:pPr>
            <a:r>
              <a:rPr lang="en-US" altLang="vi-VN" sz="3200" dirty="0" smtClean="0">
                <a:solidFill>
                  <a:schemeClr val="accent2"/>
                </a:solidFill>
                <a:latin typeface="Times New Roman" panose="02020603050405020304" pitchFamily="18" charset="0"/>
              </a:rPr>
              <a:t>Khi </a:t>
            </a:r>
            <a:r>
              <a:rPr lang="en-US" altLang="vi-VN" sz="3200" dirty="0">
                <a:solidFill>
                  <a:srgbClr val="FF0000"/>
                </a:solidFill>
                <a:latin typeface="Times New Roman" panose="02020603050405020304" pitchFamily="18" charset="0"/>
              </a:rPr>
              <a:t>đổi chiều dòng điện dùng quy tắc </a:t>
            </a:r>
            <a:r>
              <a:rPr lang="en-US" altLang="vi-VN" sz="3200" dirty="0" smtClean="0">
                <a:solidFill>
                  <a:srgbClr val="FF0000"/>
                </a:solidFill>
                <a:latin typeface="Times New Roman" panose="02020603050405020304" pitchFamily="18" charset="0"/>
              </a:rPr>
              <a:t>nắm </a:t>
            </a:r>
            <a:r>
              <a:rPr lang="en-US" altLang="vi-VN" sz="3200" dirty="0">
                <a:solidFill>
                  <a:srgbClr val="FF0000"/>
                </a:solidFill>
                <a:latin typeface="Times New Roman" panose="02020603050405020304" pitchFamily="18" charset="0"/>
              </a:rPr>
              <a:t>tay phải để xác định chiều của đường sức từ như sau:</a:t>
            </a:r>
            <a:r>
              <a:rPr lang="en-US" altLang="vi-VN" sz="3200" u="sng" dirty="0">
                <a:solidFill>
                  <a:srgbClr val="FF0000"/>
                </a:solidFill>
                <a:latin typeface="Times New Roman" panose="02020603050405020304" pitchFamily="18" charset="0"/>
              </a:rPr>
              <a:t> </a:t>
            </a:r>
          </a:p>
        </p:txBody>
      </p:sp>
      <p:pic>
        <p:nvPicPr>
          <p:cNvPr id="15" name="Picture 14" descr="righthandrul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36576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righthandrul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076700"/>
            <a:ext cx="3733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5" descr="righthandrule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371599"/>
            <a:ext cx="3679825" cy="227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righthandrule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114800"/>
            <a:ext cx="36576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600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80" name="Group 8"/>
          <p:cNvGrpSpPr>
            <a:grpSpLocks/>
          </p:cNvGrpSpPr>
          <p:nvPr/>
        </p:nvGrpSpPr>
        <p:grpSpPr bwMode="auto">
          <a:xfrm>
            <a:off x="3180622" y="3937723"/>
            <a:ext cx="5175250" cy="2914650"/>
            <a:chOff x="1104" y="531"/>
            <a:chExt cx="2480" cy="1397"/>
          </a:xfrm>
        </p:grpSpPr>
        <p:sp>
          <p:nvSpPr>
            <p:cNvPr id="28681" name="Line 9"/>
            <p:cNvSpPr>
              <a:spLocks noChangeShapeType="1"/>
            </p:cNvSpPr>
            <p:nvPr/>
          </p:nvSpPr>
          <p:spPr bwMode="auto">
            <a:xfrm flipV="1">
              <a:off x="1504" y="1248"/>
              <a:ext cx="0" cy="68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82" name="AutoShape 10"/>
            <p:cNvSpPr>
              <a:spLocks noChangeArrowheads="1"/>
            </p:cNvSpPr>
            <p:nvPr/>
          </p:nvSpPr>
          <p:spPr bwMode="auto">
            <a:xfrm rot="5400000" flipH="1" flipV="1">
              <a:off x="2017" y="-336"/>
              <a:ext cx="654" cy="2480"/>
            </a:xfrm>
            <a:prstGeom prst="can">
              <a:avLst>
                <a:gd name="adj" fmla="val 56424"/>
              </a:avLst>
            </a:prstGeom>
            <a:gradFill rotWithShape="1">
              <a:gsLst>
                <a:gs pos="0">
                  <a:srgbClr val="FFFFFF">
                    <a:alpha val="0"/>
                  </a:srgbClr>
                </a:gs>
                <a:gs pos="100000">
                  <a:srgbClr val="FFCC99"/>
                </a:gs>
              </a:gsLst>
              <a:lin ang="0" scaled="1"/>
            </a:gradFill>
            <a:ln w="28575">
              <a:solidFill>
                <a:srgbClr val="FF9900"/>
              </a:solidFill>
              <a:round/>
              <a:headEnd/>
              <a:tailEnd/>
            </a:ln>
          </p:spPr>
          <p:txBody>
            <a:bodyPr/>
            <a:lstStyle/>
            <a:p>
              <a:endParaRPr lang="vi-VN"/>
            </a:p>
          </p:txBody>
        </p:sp>
        <p:sp>
          <p:nvSpPr>
            <p:cNvPr id="28683" name="Arc 11"/>
            <p:cNvSpPr>
              <a:spLocks/>
            </p:cNvSpPr>
            <p:nvPr/>
          </p:nvSpPr>
          <p:spPr bwMode="auto">
            <a:xfrm flipV="1">
              <a:off x="1711" y="556"/>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84" name="Arc 12"/>
            <p:cNvSpPr>
              <a:spLocks/>
            </p:cNvSpPr>
            <p:nvPr/>
          </p:nvSpPr>
          <p:spPr bwMode="auto">
            <a:xfrm flipV="1">
              <a:off x="1887" y="555"/>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85" name="Arc 13"/>
            <p:cNvSpPr>
              <a:spLocks/>
            </p:cNvSpPr>
            <p:nvPr/>
          </p:nvSpPr>
          <p:spPr bwMode="auto">
            <a:xfrm flipV="1">
              <a:off x="2063" y="556"/>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86" name="Arc 14"/>
            <p:cNvSpPr>
              <a:spLocks/>
            </p:cNvSpPr>
            <p:nvPr/>
          </p:nvSpPr>
          <p:spPr bwMode="auto">
            <a:xfrm flipV="1">
              <a:off x="2242" y="559"/>
              <a:ext cx="198"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87" name="Arc 15"/>
            <p:cNvSpPr>
              <a:spLocks/>
            </p:cNvSpPr>
            <p:nvPr/>
          </p:nvSpPr>
          <p:spPr bwMode="auto">
            <a:xfrm flipV="1">
              <a:off x="2418" y="558"/>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88" name="Arc 16"/>
            <p:cNvSpPr>
              <a:spLocks/>
            </p:cNvSpPr>
            <p:nvPr/>
          </p:nvSpPr>
          <p:spPr bwMode="auto">
            <a:xfrm flipV="1">
              <a:off x="2594" y="559"/>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89" name="Arc 17"/>
            <p:cNvSpPr>
              <a:spLocks/>
            </p:cNvSpPr>
            <p:nvPr/>
          </p:nvSpPr>
          <p:spPr bwMode="auto">
            <a:xfrm flipV="1">
              <a:off x="2770" y="555"/>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90" name="Arc 18"/>
            <p:cNvSpPr>
              <a:spLocks/>
            </p:cNvSpPr>
            <p:nvPr/>
          </p:nvSpPr>
          <p:spPr bwMode="auto">
            <a:xfrm flipV="1">
              <a:off x="2946" y="554"/>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91" name="Arc 19"/>
            <p:cNvSpPr>
              <a:spLocks/>
            </p:cNvSpPr>
            <p:nvPr/>
          </p:nvSpPr>
          <p:spPr bwMode="auto">
            <a:xfrm flipV="1">
              <a:off x="3126" y="555"/>
              <a:ext cx="194" cy="344"/>
            </a:xfrm>
            <a:custGeom>
              <a:avLst/>
              <a:gdLst>
                <a:gd name="G0" fmla="+- 3464 0 0"/>
                <a:gd name="G1" fmla="+- 0 0 0"/>
                <a:gd name="G2" fmla="+- 21600 0 0"/>
                <a:gd name="T0" fmla="*/ 25063 w 25063"/>
                <a:gd name="T1" fmla="*/ 205 h 21600"/>
                <a:gd name="T2" fmla="*/ 0 w 25063"/>
                <a:gd name="T3" fmla="*/ 21320 h 21600"/>
                <a:gd name="T4" fmla="*/ 3464 w 25063"/>
                <a:gd name="T5" fmla="*/ 0 h 21600"/>
              </a:gdLst>
              <a:ahLst/>
              <a:cxnLst>
                <a:cxn ang="0">
                  <a:pos x="T0" y="T1"/>
                </a:cxn>
                <a:cxn ang="0">
                  <a:pos x="T2" y="T3"/>
                </a:cxn>
                <a:cxn ang="0">
                  <a:pos x="T4" y="T5"/>
                </a:cxn>
              </a:cxnLst>
              <a:rect l="0" t="0" r="r" b="b"/>
              <a:pathLst>
                <a:path w="25063" h="21600" fill="none" extrusionOk="0">
                  <a:moveTo>
                    <a:pt x="25063" y="205"/>
                  </a:moveTo>
                  <a:cubicBezTo>
                    <a:pt x="24950" y="12053"/>
                    <a:pt x="15313" y="21600"/>
                    <a:pt x="3464" y="21600"/>
                  </a:cubicBezTo>
                  <a:cubicBezTo>
                    <a:pt x="2303" y="21600"/>
                    <a:pt x="1145" y="21506"/>
                    <a:pt x="-1" y="21320"/>
                  </a:cubicBezTo>
                </a:path>
                <a:path w="25063" h="21600" stroke="0" extrusionOk="0">
                  <a:moveTo>
                    <a:pt x="25063" y="205"/>
                  </a:moveTo>
                  <a:cubicBezTo>
                    <a:pt x="24950" y="12053"/>
                    <a:pt x="15313" y="21600"/>
                    <a:pt x="3464" y="21600"/>
                  </a:cubicBezTo>
                  <a:cubicBezTo>
                    <a:pt x="2303" y="21600"/>
                    <a:pt x="1145" y="21506"/>
                    <a:pt x="-1" y="21320"/>
                  </a:cubicBezTo>
                  <a:lnTo>
                    <a:pt x="3464" y="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92" name="Arc 20"/>
            <p:cNvSpPr>
              <a:spLocks/>
            </p:cNvSpPr>
            <p:nvPr/>
          </p:nvSpPr>
          <p:spPr bwMode="auto">
            <a:xfrm rot="642576" flipH="1" flipV="1">
              <a:off x="1509" y="532"/>
              <a:ext cx="199" cy="369"/>
            </a:xfrm>
            <a:custGeom>
              <a:avLst/>
              <a:gdLst>
                <a:gd name="G0" fmla="+- 0 0 0"/>
                <a:gd name="G1" fmla="+- 0 0 0"/>
                <a:gd name="G2" fmla="+- 21600 0 0"/>
                <a:gd name="T0" fmla="*/ 20072 w 20072"/>
                <a:gd name="T1" fmla="*/ 7980 h 21581"/>
                <a:gd name="T2" fmla="*/ 899 w 20072"/>
                <a:gd name="T3" fmla="*/ 21581 h 21581"/>
                <a:gd name="T4" fmla="*/ 0 w 20072"/>
                <a:gd name="T5" fmla="*/ 0 h 21581"/>
              </a:gdLst>
              <a:ahLst/>
              <a:cxnLst>
                <a:cxn ang="0">
                  <a:pos x="T0" y="T1"/>
                </a:cxn>
                <a:cxn ang="0">
                  <a:pos x="T2" y="T3"/>
                </a:cxn>
                <a:cxn ang="0">
                  <a:pos x="T4" y="T5"/>
                </a:cxn>
              </a:cxnLst>
              <a:rect l="0" t="0" r="r" b="b"/>
              <a:pathLst>
                <a:path w="20072" h="21581" fill="none" extrusionOk="0">
                  <a:moveTo>
                    <a:pt x="20071" y="7979"/>
                  </a:moveTo>
                  <a:cubicBezTo>
                    <a:pt x="16923" y="15898"/>
                    <a:pt x="9413" y="21226"/>
                    <a:pt x="899" y="21581"/>
                  </a:cubicBezTo>
                </a:path>
                <a:path w="20072" h="21581" stroke="0" extrusionOk="0">
                  <a:moveTo>
                    <a:pt x="20071" y="7979"/>
                  </a:moveTo>
                  <a:cubicBezTo>
                    <a:pt x="16923" y="15898"/>
                    <a:pt x="9413" y="21226"/>
                    <a:pt x="899" y="21581"/>
                  </a:cubicBezTo>
                  <a:lnTo>
                    <a:pt x="0" y="0"/>
                  </a:lnTo>
                  <a:close/>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93" name="Arc 21"/>
            <p:cNvSpPr>
              <a:spLocks/>
            </p:cNvSpPr>
            <p:nvPr/>
          </p:nvSpPr>
          <p:spPr bwMode="auto">
            <a:xfrm rot="642576" flipH="1" flipV="1">
              <a:off x="1643"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94" name="Arc 22"/>
            <p:cNvSpPr>
              <a:spLocks/>
            </p:cNvSpPr>
            <p:nvPr/>
          </p:nvSpPr>
          <p:spPr bwMode="auto">
            <a:xfrm rot="642576" flipH="1" flipV="1">
              <a:off x="1815" y="531"/>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95" name="Arc 23"/>
            <p:cNvSpPr>
              <a:spLocks/>
            </p:cNvSpPr>
            <p:nvPr/>
          </p:nvSpPr>
          <p:spPr bwMode="auto">
            <a:xfrm rot="642576" flipH="1" flipV="1">
              <a:off x="1991"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96" name="Arc 24"/>
            <p:cNvSpPr>
              <a:spLocks/>
            </p:cNvSpPr>
            <p:nvPr/>
          </p:nvSpPr>
          <p:spPr bwMode="auto">
            <a:xfrm rot="642576" flipH="1" flipV="1">
              <a:off x="2183" y="531"/>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97" name="Arc 25"/>
            <p:cNvSpPr>
              <a:spLocks/>
            </p:cNvSpPr>
            <p:nvPr/>
          </p:nvSpPr>
          <p:spPr bwMode="auto">
            <a:xfrm rot="642576" flipH="1" flipV="1">
              <a:off x="2355" y="539"/>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98" name="Arc 26"/>
            <p:cNvSpPr>
              <a:spLocks/>
            </p:cNvSpPr>
            <p:nvPr/>
          </p:nvSpPr>
          <p:spPr bwMode="auto">
            <a:xfrm rot="642576" flipH="1" flipV="1">
              <a:off x="2531"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699" name="Arc 27"/>
            <p:cNvSpPr>
              <a:spLocks/>
            </p:cNvSpPr>
            <p:nvPr/>
          </p:nvSpPr>
          <p:spPr bwMode="auto">
            <a:xfrm rot="642576" flipH="1" flipV="1">
              <a:off x="2707"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700" name="Arc 28"/>
            <p:cNvSpPr>
              <a:spLocks/>
            </p:cNvSpPr>
            <p:nvPr/>
          </p:nvSpPr>
          <p:spPr bwMode="auto">
            <a:xfrm rot="642576" flipH="1" flipV="1">
              <a:off x="2883"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701" name="Line 29"/>
            <p:cNvSpPr>
              <a:spLocks noChangeShapeType="1"/>
            </p:cNvSpPr>
            <p:nvPr/>
          </p:nvSpPr>
          <p:spPr bwMode="auto">
            <a:xfrm flipV="1">
              <a:off x="3319" y="874"/>
              <a:ext cx="0" cy="1046"/>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702" name="Line 30"/>
            <p:cNvSpPr>
              <a:spLocks noChangeShapeType="1"/>
            </p:cNvSpPr>
            <p:nvPr/>
          </p:nvSpPr>
          <p:spPr bwMode="auto">
            <a:xfrm flipV="1">
              <a:off x="1504" y="768"/>
              <a:ext cx="0" cy="432"/>
            </a:xfrm>
            <a:prstGeom prst="line">
              <a:avLst/>
            </a:prstGeom>
            <a:noFill/>
            <a:ln w="28575">
              <a:solidFill>
                <a:srgbClr val="3333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8704" name="Text Box 32"/>
          <p:cNvSpPr txBox="1">
            <a:spLocks noChangeArrowheads="1"/>
          </p:cNvSpPr>
          <p:nvPr/>
        </p:nvSpPr>
        <p:spPr bwMode="auto">
          <a:xfrm>
            <a:off x="3495405" y="3433547"/>
            <a:ext cx="70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3600" b="1">
                <a:solidFill>
                  <a:srgbClr val="336600"/>
                </a:solidFill>
                <a:effectLst>
                  <a:outerShdw blurRad="38100" dist="38100" dir="2700000" algn="tl">
                    <a:srgbClr val="C0C0C0"/>
                  </a:outerShdw>
                </a:effectLst>
                <a:latin typeface="VNI-Meli" pitchFamily="2" charset="0"/>
              </a:rPr>
              <a:t>A</a:t>
            </a:r>
          </a:p>
        </p:txBody>
      </p:sp>
      <p:sp>
        <p:nvSpPr>
          <p:cNvPr id="28705" name="Text Box 33"/>
          <p:cNvSpPr txBox="1">
            <a:spLocks noChangeArrowheads="1"/>
          </p:cNvSpPr>
          <p:nvPr/>
        </p:nvSpPr>
        <p:spPr bwMode="auto">
          <a:xfrm>
            <a:off x="7686983" y="3433547"/>
            <a:ext cx="70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3600" b="1" dirty="0">
                <a:solidFill>
                  <a:srgbClr val="336600"/>
                </a:solidFill>
                <a:effectLst>
                  <a:outerShdw blurRad="38100" dist="38100" dir="2700000" algn="tl">
                    <a:srgbClr val="C0C0C0"/>
                  </a:outerShdw>
                </a:effectLst>
                <a:latin typeface="VNI-Meli" pitchFamily="2" charset="0"/>
              </a:rPr>
              <a:t>B</a:t>
            </a:r>
          </a:p>
        </p:txBody>
      </p:sp>
      <p:sp>
        <p:nvSpPr>
          <p:cNvPr id="28708" name="Text Box 36"/>
          <p:cNvSpPr txBox="1">
            <a:spLocks noChangeArrowheads="1"/>
          </p:cNvSpPr>
          <p:nvPr/>
        </p:nvSpPr>
        <p:spPr bwMode="auto">
          <a:xfrm>
            <a:off x="3147836" y="4222166"/>
            <a:ext cx="701675" cy="803275"/>
          </a:xfrm>
          <a:prstGeom prst="rect">
            <a:avLst/>
          </a:prstGeom>
          <a:noFill/>
          <a:ln w="9525">
            <a:noFill/>
            <a:miter lim="800000"/>
            <a:headEnd/>
            <a:tailEnd/>
          </a:ln>
          <a:effectLst>
            <a:outerShdw dist="107763" dir="2700000" algn="ctr" rotWithShape="0">
              <a:schemeClr val="bg2">
                <a:alpha val="50000"/>
              </a:schemeClr>
            </a:outerShdw>
          </a:effectLst>
        </p:spPr>
        <p:txBody>
          <a:bodyPr tIns="91440" bIns="91440">
            <a:spAutoFit/>
          </a:bodyPr>
          <a:lstStyle/>
          <a:p>
            <a:pPr>
              <a:spcBef>
                <a:spcPct val="50000"/>
              </a:spcBef>
            </a:pPr>
            <a:r>
              <a:rPr lang="en-US" altLang="vi-VN" sz="4000" b="1">
                <a:solidFill>
                  <a:srgbClr val="0000CC"/>
                </a:solidFill>
                <a:effectLst>
                  <a:outerShdw blurRad="38100" dist="38100" dir="2700000" algn="tl">
                    <a:srgbClr val="000000"/>
                  </a:outerShdw>
                </a:effectLst>
                <a:latin typeface="VNI-Meli" pitchFamily="2" charset="0"/>
              </a:rPr>
              <a:t>S</a:t>
            </a:r>
          </a:p>
        </p:txBody>
      </p:sp>
      <p:sp>
        <p:nvSpPr>
          <p:cNvPr id="28710" name="Text Box 38"/>
          <p:cNvSpPr txBox="1">
            <a:spLocks noChangeArrowheads="1"/>
          </p:cNvSpPr>
          <p:nvPr/>
        </p:nvSpPr>
        <p:spPr bwMode="auto">
          <a:xfrm>
            <a:off x="7757361" y="4293435"/>
            <a:ext cx="701675" cy="803275"/>
          </a:xfrm>
          <a:prstGeom prst="rect">
            <a:avLst/>
          </a:prstGeom>
          <a:noFill/>
          <a:ln w="9525">
            <a:noFill/>
            <a:miter lim="800000"/>
            <a:headEnd/>
            <a:tailEnd/>
          </a:ln>
          <a:effectLst>
            <a:outerShdw dist="107763" dir="2700000" algn="ctr" rotWithShape="0">
              <a:schemeClr val="bg2">
                <a:alpha val="50000"/>
              </a:schemeClr>
            </a:outerShdw>
          </a:effectLst>
        </p:spPr>
        <p:txBody>
          <a:bodyPr tIns="91440" bIns="91440">
            <a:spAutoFit/>
          </a:bodyPr>
          <a:lstStyle/>
          <a:p>
            <a:pPr>
              <a:spcBef>
                <a:spcPct val="50000"/>
              </a:spcBef>
            </a:pPr>
            <a:r>
              <a:rPr lang="en-US" altLang="vi-VN" sz="4000" b="1" dirty="0">
                <a:solidFill>
                  <a:srgbClr val="FF0000"/>
                </a:solidFill>
                <a:effectLst>
                  <a:outerShdw blurRad="38100" dist="38100" dir="2700000" algn="tl">
                    <a:srgbClr val="000000"/>
                  </a:outerShdw>
                </a:effectLst>
                <a:latin typeface="VNI-Meli" pitchFamily="2" charset="0"/>
              </a:rPr>
              <a:t>N</a:t>
            </a:r>
          </a:p>
        </p:txBody>
      </p:sp>
      <p:sp>
        <p:nvSpPr>
          <p:cNvPr id="28712" name="Text Box 40"/>
          <p:cNvSpPr txBox="1">
            <a:spLocks noChangeArrowheads="1"/>
          </p:cNvSpPr>
          <p:nvPr/>
        </p:nvSpPr>
        <p:spPr bwMode="auto">
          <a:xfrm>
            <a:off x="4012649" y="30474"/>
            <a:ext cx="3962400" cy="584775"/>
          </a:xfrm>
          <a:prstGeom prst="rect">
            <a:avLst/>
          </a:prstGeom>
          <a:solidFill>
            <a:srgbClr val="0070C0"/>
          </a:solidFill>
          <a:ln>
            <a:noFill/>
          </a:ln>
          <a:effectLst/>
        </p:spPr>
        <p:txBody>
          <a:bodyPr>
            <a:spAutoFit/>
          </a:bodyPr>
          <a:lstStyle/>
          <a:p>
            <a:pPr algn="ctr"/>
            <a:r>
              <a:rPr lang="en-US" altLang="vi-VN" sz="3200" b="1" dirty="0">
                <a:solidFill>
                  <a:srgbClr val="FF6699"/>
                </a:solidFill>
                <a:latin typeface="Times New Roman" panose="02020603050405020304" pitchFamily="18" charset="0"/>
              </a:rPr>
              <a:t>III. VẬN DỤNG:</a:t>
            </a:r>
          </a:p>
        </p:txBody>
      </p:sp>
      <p:grpSp>
        <p:nvGrpSpPr>
          <p:cNvPr id="28714" name="Group 42"/>
          <p:cNvGrpSpPr>
            <a:grpSpLocks/>
          </p:cNvGrpSpPr>
          <p:nvPr/>
        </p:nvGrpSpPr>
        <p:grpSpPr bwMode="auto">
          <a:xfrm rot="260803">
            <a:off x="8905895" y="4473608"/>
            <a:ext cx="892845" cy="329484"/>
            <a:chOff x="4656" y="1632"/>
            <a:chExt cx="431" cy="157"/>
          </a:xfrm>
        </p:grpSpPr>
        <p:sp>
          <p:nvSpPr>
            <p:cNvPr id="28715" name="AutoShape 43"/>
            <p:cNvSpPr>
              <a:spLocks noChangeArrowheads="1"/>
            </p:cNvSpPr>
            <p:nvPr/>
          </p:nvSpPr>
          <p:spPr bwMode="auto">
            <a:xfrm rot="16006529">
              <a:off x="4692" y="1609"/>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16" name="AutoShape 44"/>
            <p:cNvSpPr>
              <a:spLocks noChangeArrowheads="1"/>
            </p:cNvSpPr>
            <p:nvPr/>
          </p:nvSpPr>
          <p:spPr bwMode="auto">
            <a:xfrm rot="26806529">
              <a:off x="4907" y="1596"/>
              <a:ext cx="144" cy="216"/>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8719" name="Line 47"/>
          <p:cNvSpPr>
            <a:spLocks noChangeShapeType="1"/>
          </p:cNvSpPr>
          <p:nvPr/>
        </p:nvSpPr>
        <p:spPr bwMode="auto">
          <a:xfrm>
            <a:off x="8089900" y="4419600"/>
            <a:ext cx="533400" cy="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720" name="Line 48"/>
          <p:cNvSpPr>
            <a:spLocks noChangeShapeType="1"/>
          </p:cNvSpPr>
          <p:nvPr/>
        </p:nvSpPr>
        <p:spPr bwMode="auto">
          <a:xfrm>
            <a:off x="2457450" y="4419600"/>
            <a:ext cx="533400" cy="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Text Box 2"/>
          <p:cNvSpPr txBox="1">
            <a:spLocks noChangeArrowheads="1"/>
          </p:cNvSpPr>
          <p:nvPr/>
        </p:nvSpPr>
        <p:spPr bwMode="auto">
          <a:xfrm>
            <a:off x="727830" y="749518"/>
            <a:ext cx="10898661" cy="1200329"/>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i="1" dirty="0" smtClean="0">
                <a:solidFill>
                  <a:srgbClr val="FF0066"/>
                </a:solidFill>
              </a:rPr>
              <a:t>C4. </a:t>
            </a:r>
            <a:r>
              <a:rPr lang="en-US" altLang="vi-VN" sz="2400" dirty="0">
                <a:effectLst>
                  <a:outerShdw blurRad="38100" dist="38100" dir="2700000" algn="tl">
                    <a:srgbClr val="C0C0C0"/>
                  </a:outerShdw>
                </a:effectLst>
                <a:latin typeface="Times New Roman" panose="02020603050405020304" pitchFamily="18" charset="0"/>
              </a:rPr>
              <a:t>Cho ống dây AB có dòng điện chạy qua. Một nam châm thử đặt ở đầu B của ống dây, khi đứng yên nằm định hướng như hình vẽ. Xác định tên các từ cực của ống dây</a:t>
            </a:r>
            <a:r>
              <a:rPr lang="en-US" altLang="vi-VN" sz="2400" dirty="0" smtClean="0">
                <a:effectLst>
                  <a:outerShdw blurRad="38100" dist="38100" dir="2700000" algn="tl">
                    <a:srgbClr val="C0C0C0"/>
                  </a:outerShdw>
                </a:effectLst>
                <a:latin typeface="Times New Roman" panose="02020603050405020304" pitchFamily="18" charset="0"/>
              </a:rPr>
              <a:t>.</a:t>
            </a:r>
            <a:endParaRPr lang="en-US" altLang="vi-VN" sz="2400" dirty="0">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2609335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after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p:cTn id="7" dur="1000" fill="hold"/>
                                        <p:tgtEl>
                                          <p:spTgt spid="28680"/>
                                        </p:tgtEl>
                                        <p:attrNameLst>
                                          <p:attrName>ppt_w</p:attrName>
                                        </p:attrNameLst>
                                      </p:cBhvr>
                                      <p:tavLst>
                                        <p:tav tm="0">
                                          <p:val>
                                            <p:strVal val="#ppt_w*0.70"/>
                                          </p:val>
                                        </p:tav>
                                        <p:tav tm="100000">
                                          <p:val>
                                            <p:strVal val="#ppt_w"/>
                                          </p:val>
                                        </p:tav>
                                      </p:tavLst>
                                    </p:anim>
                                    <p:anim calcmode="lin" valueType="num">
                                      <p:cBhvr>
                                        <p:cTn id="8" dur="1000" fill="hold"/>
                                        <p:tgtEl>
                                          <p:spTgt spid="28680"/>
                                        </p:tgtEl>
                                        <p:attrNameLst>
                                          <p:attrName>ppt_h</p:attrName>
                                        </p:attrNameLst>
                                      </p:cBhvr>
                                      <p:tavLst>
                                        <p:tav tm="0">
                                          <p:val>
                                            <p:strVal val="#ppt_h"/>
                                          </p:val>
                                        </p:tav>
                                        <p:tav tm="100000">
                                          <p:val>
                                            <p:strVal val="#ppt_h"/>
                                          </p:val>
                                        </p:tav>
                                      </p:tavLst>
                                    </p:anim>
                                    <p:animEffect transition="in" filter="fade">
                                      <p:cBhvr>
                                        <p:cTn id="9" dur="1000"/>
                                        <p:tgtEl>
                                          <p:spTgt spid="2868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8704"/>
                                        </p:tgtEl>
                                        <p:attrNameLst>
                                          <p:attrName>style.visibility</p:attrName>
                                        </p:attrNameLst>
                                      </p:cBhvr>
                                      <p:to>
                                        <p:strVal val="visible"/>
                                      </p:to>
                                    </p:set>
                                    <p:anim calcmode="lin" valueType="num">
                                      <p:cBhvr>
                                        <p:cTn id="12" dur="1000" fill="hold"/>
                                        <p:tgtEl>
                                          <p:spTgt spid="28704"/>
                                        </p:tgtEl>
                                        <p:attrNameLst>
                                          <p:attrName>ppt_w</p:attrName>
                                        </p:attrNameLst>
                                      </p:cBhvr>
                                      <p:tavLst>
                                        <p:tav tm="0">
                                          <p:val>
                                            <p:strVal val="#ppt_w*0.70"/>
                                          </p:val>
                                        </p:tav>
                                        <p:tav tm="100000">
                                          <p:val>
                                            <p:strVal val="#ppt_w"/>
                                          </p:val>
                                        </p:tav>
                                      </p:tavLst>
                                    </p:anim>
                                    <p:anim calcmode="lin" valueType="num">
                                      <p:cBhvr>
                                        <p:cTn id="13" dur="1000" fill="hold"/>
                                        <p:tgtEl>
                                          <p:spTgt spid="28704"/>
                                        </p:tgtEl>
                                        <p:attrNameLst>
                                          <p:attrName>ppt_h</p:attrName>
                                        </p:attrNameLst>
                                      </p:cBhvr>
                                      <p:tavLst>
                                        <p:tav tm="0">
                                          <p:val>
                                            <p:strVal val="#ppt_h"/>
                                          </p:val>
                                        </p:tav>
                                        <p:tav tm="100000">
                                          <p:val>
                                            <p:strVal val="#ppt_h"/>
                                          </p:val>
                                        </p:tav>
                                      </p:tavLst>
                                    </p:anim>
                                    <p:animEffect transition="in" filter="fade">
                                      <p:cBhvr>
                                        <p:cTn id="14" dur="1000"/>
                                        <p:tgtEl>
                                          <p:spTgt spid="2870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8705"/>
                                        </p:tgtEl>
                                        <p:attrNameLst>
                                          <p:attrName>style.visibility</p:attrName>
                                        </p:attrNameLst>
                                      </p:cBhvr>
                                      <p:to>
                                        <p:strVal val="visible"/>
                                      </p:to>
                                    </p:set>
                                    <p:anim calcmode="lin" valueType="num">
                                      <p:cBhvr>
                                        <p:cTn id="17" dur="1000" fill="hold"/>
                                        <p:tgtEl>
                                          <p:spTgt spid="28705"/>
                                        </p:tgtEl>
                                        <p:attrNameLst>
                                          <p:attrName>ppt_w</p:attrName>
                                        </p:attrNameLst>
                                      </p:cBhvr>
                                      <p:tavLst>
                                        <p:tav tm="0">
                                          <p:val>
                                            <p:strVal val="#ppt_w*0.70"/>
                                          </p:val>
                                        </p:tav>
                                        <p:tav tm="100000">
                                          <p:val>
                                            <p:strVal val="#ppt_w"/>
                                          </p:val>
                                        </p:tav>
                                      </p:tavLst>
                                    </p:anim>
                                    <p:anim calcmode="lin" valueType="num">
                                      <p:cBhvr>
                                        <p:cTn id="18" dur="1000" fill="hold"/>
                                        <p:tgtEl>
                                          <p:spTgt spid="28705"/>
                                        </p:tgtEl>
                                        <p:attrNameLst>
                                          <p:attrName>ppt_h</p:attrName>
                                        </p:attrNameLst>
                                      </p:cBhvr>
                                      <p:tavLst>
                                        <p:tav tm="0">
                                          <p:val>
                                            <p:strVal val="#ppt_h"/>
                                          </p:val>
                                        </p:tav>
                                        <p:tav tm="100000">
                                          <p:val>
                                            <p:strVal val="#ppt_h"/>
                                          </p:val>
                                        </p:tav>
                                      </p:tavLst>
                                    </p:anim>
                                    <p:animEffect transition="in" filter="fade">
                                      <p:cBhvr>
                                        <p:cTn id="19" dur="1000"/>
                                        <p:tgtEl>
                                          <p:spTgt spid="287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8720"/>
                                        </p:tgtEl>
                                        <p:attrNameLst>
                                          <p:attrName>style.visibility</p:attrName>
                                        </p:attrNameLst>
                                      </p:cBhvr>
                                      <p:to>
                                        <p:strVal val="visible"/>
                                      </p:to>
                                    </p:set>
                                    <p:animEffect transition="in" filter="dissolve">
                                      <p:cBhvr>
                                        <p:cTn id="24" dur="500"/>
                                        <p:tgtEl>
                                          <p:spTgt spid="28720"/>
                                        </p:tgtEl>
                                      </p:cBhvr>
                                    </p:animEffect>
                                  </p:childTnLst>
                                </p:cTn>
                              </p:par>
                              <p:par>
                                <p:cTn id="25" presetID="9" presetClass="entr" presetSubtype="0" fill="hold" nodeType="withEffect">
                                  <p:stCondLst>
                                    <p:cond delay="0"/>
                                  </p:stCondLst>
                                  <p:childTnLst>
                                    <p:set>
                                      <p:cBhvr>
                                        <p:cTn id="26" dur="1" fill="hold">
                                          <p:stCondLst>
                                            <p:cond delay="0"/>
                                          </p:stCondLst>
                                        </p:cTn>
                                        <p:tgtEl>
                                          <p:spTgt spid="28719"/>
                                        </p:tgtEl>
                                        <p:attrNameLst>
                                          <p:attrName>style.visibility</p:attrName>
                                        </p:attrNameLst>
                                      </p:cBhvr>
                                      <p:to>
                                        <p:strVal val="visible"/>
                                      </p:to>
                                    </p:set>
                                    <p:animEffect transition="in" filter="dissolve">
                                      <p:cBhvr>
                                        <p:cTn id="27" dur="500"/>
                                        <p:tgtEl>
                                          <p:spTgt spid="28719"/>
                                        </p:tgtEl>
                                      </p:cBhvr>
                                    </p:animEffect>
                                  </p:childTnLst>
                                </p:cTn>
                              </p:par>
                            </p:childTnLst>
                          </p:cTn>
                        </p:par>
                        <p:par>
                          <p:cTn id="28" fill="hold" nodeType="afterGroup">
                            <p:stCondLst>
                              <p:cond delay="500"/>
                            </p:stCondLst>
                            <p:childTnLst>
                              <p:par>
                                <p:cTn id="29" presetID="7" presetClass="emph" presetSubtype="6" repeatCount="indefinite" fill="hold" nodeType="afterEffect">
                                  <p:stCondLst>
                                    <p:cond delay="0"/>
                                  </p:stCondLst>
                                  <p:endCondLst>
                                    <p:cond evt="onNext" delay="0">
                                      <p:tgtEl>
                                        <p:sldTgt/>
                                      </p:tgtEl>
                                    </p:cond>
                                  </p:endCondLst>
                                  <p:childTnLst>
                                    <p:animClr clrSpc="hsl" dir="cw">
                                      <p:cBhvr>
                                        <p:cTn id="30" dur="1000" fill="hold"/>
                                        <p:tgtEl>
                                          <p:spTgt spid="28720"/>
                                        </p:tgtEl>
                                        <p:attrNameLst>
                                          <p:attrName>stroke.color</p:attrName>
                                        </p:attrNameLst>
                                      </p:cBhvr>
                                      <p:to>
                                        <a:srgbClr val="9933FF"/>
                                      </p:to>
                                    </p:animClr>
                                    <p:set>
                                      <p:cBhvr>
                                        <p:cTn id="31" dur="1000" fill="hold"/>
                                        <p:tgtEl>
                                          <p:spTgt spid="28720"/>
                                        </p:tgtEl>
                                        <p:attrNameLst>
                                          <p:attrName>stroke.on</p:attrName>
                                        </p:attrNameLst>
                                      </p:cBhvr>
                                      <p:to>
                                        <p:strVal val="true"/>
                                      </p:to>
                                    </p:set>
                                  </p:childTnLst>
                                </p:cTn>
                              </p:par>
                              <p:par>
                                <p:cTn id="32" presetID="7" presetClass="emph" presetSubtype="6" repeatCount="indefinite" fill="hold" nodeType="withEffect">
                                  <p:stCondLst>
                                    <p:cond delay="0"/>
                                  </p:stCondLst>
                                  <p:endCondLst>
                                    <p:cond evt="onNext" delay="0">
                                      <p:tgtEl>
                                        <p:sldTgt/>
                                      </p:tgtEl>
                                    </p:cond>
                                  </p:endCondLst>
                                  <p:childTnLst>
                                    <p:animClr clrSpc="hsl" dir="cw">
                                      <p:cBhvr>
                                        <p:cTn id="33" dur="1000" fill="hold"/>
                                        <p:tgtEl>
                                          <p:spTgt spid="28719"/>
                                        </p:tgtEl>
                                        <p:attrNameLst>
                                          <p:attrName>stroke.color</p:attrName>
                                        </p:attrNameLst>
                                      </p:cBhvr>
                                      <p:to>
                                        <a:srgbClr val="9933FF"/>
                                      </p:to>
                                    </p:animClr>
                                    <p:set>
                                      <p:cBhvr>
                                        <p:cTn id="34" dur="1000" fill="hold"/>
                                        <p:tgtEl>
                                          <p:spTgt spid="28719"/>
                                        </p:tgtEl>
                                        <p:attrNameLst>
                                          <p:attrName>stroke.on</p:attrName>
                                        </p:attrNameLst>
                                      </p:cBhvr>
                                      <p:to>
                                        <p:strVal val="true"/>
                                      </p:to>
                                    </p:set>
                                  </p:childTnLst>
                                </p:cTn>
                              </p:par>
                            </p:childTnLst>
                          </p:cTn>
                        </p:par>
                        <p:par>
                          <p:cTn id="35" fill="hold" nodeType="afterGroup">
                            <p:stCondLst>
                              <p:cond delay="1500"/>
                            </p:stCondLst>
                            <p:childTnLst>
                              <p:par>
                                <p:cTn id="36" presetID="4" presetClass="entr" presetSubtype="32" fill="hold" grpId="0" nodeType="afterEffect">
                                  <p:stCondLst>
                                    <p:cond delay="0"/>
                                  </p:stCondLst>
                                  <p:childTnLst>
                                    <p:set>
                                      <p:cBhvr>
                                        <p:cTn id="37" dur="1" fill="hold">
                                          <p:stCondLst>
                                            <p:cond delay="0"/>
                                          </p:stCondLst>
                                        </p:cTn>
                                        <p:tgtEl>
                                          <p:spTgt spid="28708"/>
                                        </p:tgtEl>
                                        <p:attrNameLst>
                                          <p:attrName>style.visibility</p:attrName>
                                        </p:attrNameLst>
                                      </p:cBhvr>
                                      <p:to>
                                        <p:strVal val="visible"/>
                                      </p:to>
                                    </p:set>
                                    <p:animEffect transition="in" filter="box(out)">
                                      <p:cBhvr>
                                        <p:cTn id="38" dur="500"/>
                                        <p:tgtEl>
                                          <p:spTgt spid="28708"/>
                                        </p:tgtEl>
                                      </p:cBhvr>
                                    </p:animEffect>
                                  </p:childTnLst>
                                  <p:subTnLst>
                                    <p:audio>
                                      <p:cMediaNode>
                                        <p:cTn display="0" masterRel="sameClick">
                                          <p:stCondLst>
                                            <p:cond evt="begin" delay="0">
                                              <p:tn val="36"/>
                                            </p:cond>
                                          </p:stCondLst>
                                          <p:endCondLst>
                                            <p:cond evt="onStopAudio" delay="0">
                                              <p:tgtEl>
                                                <p:sldTgt/>
                                              </p:tgtEl>
                                            </p:cond>
                                          </p:endCondLst>
                                        </p:cTn>
                                        <p:tgtEl>
                                          <p:sndTgt r:embed="rId3" name="type.wav"/>
                                        </p:tgtEl>
                                      </p:cMediaNode>
                                    </p:audio>
                                  </p:subTnLst>
                                </p:cTn>
                              </p:par>
                            </p:childTnLst>
                          </p:cTn>
                        </p:par>
                        <p:par>
                          <p:cTn id="39" fill="hold" nodeType="afterGroup">
                            <p:stCondLst>
                              <p:cond delay="2000"/>
                            </p:stCondLst>
                            <p:childTnLst>
                              <p:par>
                                <p:cTn id="40" presetID="4" presetClass="entr" presetSubtype="32" fill="hold" grpId="0" nodeType="afterEffect">
                                  <p:stCondLst>
                                    <p:cond delay="0"/>
                                  </p:stCondLst>
                                  <p:childTnLst>
                                    <p:set>
                                      <p:cBhvr>
                                        <p:cTn id="41" dur="1" fill="hold">
                                          <p:stCondLst>
                                            <p:cond delay="0"/>
                                          </p:stCondLst>
                                        </p:cTn>
                                        <p:tgtEl>
                                          <p:spTgt spid="28710"/>
                                        </p:tgtEl>
                                        <p:attrNameLst>
                                          <p:attrName>style.visibility</p:attrName>
                                        </p:attrNameLst>
                                      </p:cBhvr>
                                      <p:to>
                                        <p:strVal val="visible"/>
                                      </p:to>
                                    </p:set>
                                    <p:animEffect transition="in" filter="box(out)">
                                      <p:cBhvr>
                                        <p:cTn id="42" dur="500"/>
                                        <p:tgtEl>
                                          <p:spTgt spid="28710"/>
                                        </p:tgtEl>
                                      </p:cBhvr>
                                    </p:animEffect>
                                  </p:childTnLst>
                                  <p:subTnLst>
                                    <p:audio>
                                      <p:cMediaNode>
                                        <p:cTn display="0" masterRel="sameClick">
                                          <p:stCondLst>
                                            <p:cond evt="begin" delay="0">
                                              <p:tn val="40"/>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4" grpId="0"/>
      <p:bldP spid="28705" grpId="0"/>
      <p:bldP spid="28708" grpId="0"/>
      <p:bldP spid="287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9" name="Oval 69"/>
          <p:cNvSpPr>
            <a:spLocks noChangeArrowheads="1"/>
          </p:cNvSpPr>
          <p:nvPr/>
        </p:nvSpPr>
        <p:spPr bwMode="auto">
          <a:xfrm>
            <a:off x="4019550" y="4895850"/>
            <a:ext cx="1409700" cy="14097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30761" name="Picture 41" descr="nam tay phai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3352800"/>
            <a:ext cx="24384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30725" name="Group 5"/>
          <p:cNvGrpSpPr>
            <a:grpSpLocks/>
          </p:cNvGrpSpPr>
          <p:nvPr/>
        </p:nvGrpSpPr>
        <p:grpSpPr bwMode="auto">
          <a:xfrm>
            <a:off x="2509871" y="3636927"/>
            <a:ext cx="4743450" cy="2751138"/>
            <a:chOff x="1104" y="531"/>
            <a:chExt cx="2480" cy="1397"/>
          </a:xfrm>
        </p:grpSpPr>
        <p:sp>
          <p:nvSpPr>
            <p:cNvPr id="30726" name="Line 6"/>
            <p:cNvSpPr>
              <a:spLocks noChangeShapeType="1"/>
            </p:cNvSpPr>
            <p:nvPr/>
          </p:nvSpPr>
          <p:spPr bwMode="auto">
            <a:xfrm flipV="1">
              <a:off x="1504" y="1248"/>
              <a:ext cx="0" cy="68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27" name="AutoShape 7"/>
            <p:cNvSpPr>
              <a:spLocks noChangeArrowheads="1"/>
            </p:cNvSpPr>
            <p:nvPr/>
          </p:nvSpPr>
          <p:spPr bwMode="auto">
            <a:xfrm rot="5400000" flipH="1" flipV="1">
              <a:off x="2017" y="-336"/>
              <a:ext cx="654" cy="2480"/>
            </a:xfrm>
            <a:prstGeom prst="can">
              <a:avLst>
                <a:gd name="adj" fmla="val 56424"/>
              </a:avLst>
            </a:prstGeom>
            <a:gradFill rotWithShape="1">
              <a:gsLst>
                <a:gs pos="0">
                  <a:srgbClr val="FFFFFF">
                    <a:alpha val="0"/>
                  </a:srgbClr>
                </a:gs>
                <a:gs pos="100000">
                  <a:srgbClr val="FFCC99"/>
                </a:gs>
              </a:gsLst>
              <a:lin ang="0" scaled="1"/>
            </a:gradFill>
            <a:ln w="28575">
              <a:solidFill>
                <a:srgbClr val="FF9900"/>
              </a:solidFill>
              <a:round/>
              <a:headEnd/>
              <a:tailEnd/>
            </a:ln>
          </p:spPr>
          <p:txBody>
            <a:bodyPr/>
            <a:lstStyle/>
            <a:p>
              <a:endParaRPr lang="vi-VN"/>
            </a:p>
          </p:txBody>
        </p:sp>
        <p:sp>
          <p:nvSpPr>
            <p:cNvPr id="30728" name="Arc 8"/>
            <p:cNvSpPr>
              <a:spLocks/>
            </p:cNvSpPr>
            <p:nvPr/>
          </p:nvSpPr>
          <p:spPr bwMode="auto">
            <a:xfrm flipV="1">
              <a:off x="1711" y="556"/>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29" name="Arc 9"/>
            <p:cNvSpPr>
              <a:spLocks/>
            </p:cNvSpPr>
            <p:nvPr/>
          </p:nvSpPr>
          <p:spPr bwMode="auto">
            <a:xfrm flipV="1">
              <a:off x="1887" y="555"/>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30" name="Arc 10"/>
            <p:cNvSpPr>
              <a:spLocks/>
            </p:cNvSpPr>
            <p:nvPr/>
          </p:nvSpPr>
          <p:spPr bwMode="auto">
            <a:xfrm flipV="1">
              <a:off x="2063" y="556"/>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31" name="Arc 11"/>
            <p:cNvSpPr>
              <a:spLocks/>
            </p:cNvSpPr>
            <p:nvPr/>
          </p:nvSpPr>
          <p:spPr bwMode="auto">
            <a:xfrm flipV="1">
              <a:off x="2242" y="559"/>
              <a:ext cx="198"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32" name="Arc 12"/>
            <p:cNvSpPr>
              <a:spLocks/>
            </p:cNvSpPr>
            <p:nvPr/>
          </p:nvSpPr>
          <p:spPr bwMode="auto">
            <a:xfrm flipV="1">
              <a:off x="2418" y="558"/>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33" name="Arc 13"/>
            <p:cNvSpPr>
              <a:spLocks/>
            </p:cNvSpPr>
            <p:nvPr/>
          </p:nvSpPr>
          <p:spPr bwMode="auto">
            <a:xfrm flipV="1">
              <a:off x="2594" y="559"/>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34" name="Arc 14"/>
            <p:cNvSpPr>
              <a:spLocks/>
            </p:cNvSpPr>
            <p:nvPr/>
          </p:nvSpPr>
          <p:spPr bwMode="auto">
            <a:xfrm flipV="1">
              <a:off x="2770" y="555"/>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35" name="Arc 15"/>
            <p:cNvSpPr>
              <a:spLocks/>
            </p:cNvSpPr>
            <p:nvPr/>
          </p:nvSpPr>
          <p:spPr bwMode="auto">
            <a:xfrm flipV="1">
              <a:off x="2946" y="554"/>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36" name="Arc 16"/>
            <p:cNvSpPr>
              <a:spLocks/>
            </p:cNvSpPr>
            <p:nvPr/>
          </p:nvSpPr>
          <p:spPr bwMode="auto">
            <a:xfrm flipV="1">
              <a:off x="3126" y="555"/>
              <a:ext cx="194" cy="344"/>
            </a:xfrm>
            <a:custGeom>
              <a:avLst/>
              <a:gdLst>
                <a:gd name="G0" fmla="+- 3464 0 0"/>
                <a:gd name="G1" fmla="+- 0 0 0"/>
                <a:gd name="G2" fmla="+- 21600 0 0"/>
                <a:gd name="T0" fmla="*/ 25063 w 25063"/>
                <a:gd name="T1" fmla="*/ 205 h 21600"/>
                <a:gd name="T2" fmla="*/ 0 w 25063"/>
                <a:gd name="T3" fmla="*/ 21320 h 21600"/>
                <a:gd name="T4" fmla="*/ 3464 w 25063"/>
                <a:gd name="T5" fmla="*/ 0 h 21600"/>
              </a:gdLst>
              <a:ahLst/>
              <a:cxnLst>
                <a:cxn ang="0">
                  <a:pos x="T0" y="T1"/>
                </a:cxn>
                <a:cxn ang="0">
                  <a:pos x="T2" y="T3"/>
                </a:cxn>
                <a:cxn ang="0">
                  <a:pos x="T4" y="T5"/>
                </a:cxn>
              </a:cxnLst>
              <a:rect l="0" t="0" r="r" b="b"/>
              <a:pathLst>
                <a:path w="25063" h="21600" fill="none" extrusionOk="0">
                  <a:moveTo>
                    <a:pt x="25063" y="205"/>
                  </a:moveTo>
                  <a:cubicBezTo>
                    <a:pt x="24950" y="12053"/>
                    <a:pt x="15313" y="21600"/>
                    <a:pt x="3464" y="21600"/>
                  </a:cubicBezTo>
                  <a:cubicBezTo>
                    <a:pt x="2303" y="21600"/>
                    <a:pt x="1145" y="21506"/>
                    <a:pt x="-1" y="21320"/>
                  </a:cubicBezTo>
                </a:path>
                <a:path w="25063" h="21600" stroke="0" extrusionOk="0">
                  <a:moveTo>
                    <a:pt x="25063" y="205"/>
                  </a:moveTo>
                  <a:cubicBezTo>
                    <a:pt x="24950" y="12053"/>
                    <a:pt x="15313" y="21600"/>
                    <a:pt x="3464" y="21600"/>
                  </a:cubicBezTo>
                  <a:cubicBezTo>
                    <a:pt x="2303" y="21600"/>
                    <a:pt x="1145" y="21506"/>
                    <a:pt x="-1" y="21320"/>
                  </a:cubicBezTo>
                  <a:lnTo>
                    <a:pt x="3464" y="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37" name="Arc 17"/>
            <p:cNvSpPr>
              <a:spLocks/>
            </p:cNvSpPr>
            <p:nvPr/>
          </p:nvSpPr>
          <p:spPr bwMode="auto">
            <a:xfrm rot="642576" flipH="1" flipV="1">
              <a:off x="1509" y="532"/>
              <a:ext cx="199" cy="369"/>
            </a:xfrm>
            <a:custGeom>
              <a:avLst/>
              <a:gdLst>
                <a:gd name="G0" fmla="+- 0 0 0"/>
                <a:gd name="G1" fmla="+- 0 0 0"/>
                <a:gd name="G2" fmla="+- 21600 0 0"/>
                <a:gd name="T0" fmla="*/ 20072 w 20072"/>
                <a:gd name="T1" fmla="*/ 7980 h 21581"/>
                <a:gd name="T2" fmla="*/ 899 w 20072"/>
                <a:gd name="T3" fmla="*/ 21581 h 21581"/>
                <a:gd name="T4" fmla="*/ 0 w 20072"/>
                <a:gd name="T5" fmla="*/ 0 h 21581"/>
              </a:gdLst>
              <a:ahLst/>
              <a:cxnLst>
                <a:cxn ang="0">
                  <a:pos x="T0" y="T1"/>
                </a:cxn>
                <a:cxn ang="0">
                  <a:pos x="T2" y="T3"/>
                </a:cxn>
                <a:cxn ang="0">
                  <a:pos x="T4" y="T5"/>
                </a:cxn>
              </a:cxnLst>
              <a:rect l="0" t="0" r="r" b="b"/>
              <a:pathLst>
                <a:path w="20072" h="21581" fill="none" extrusionOk="0">
                  <a:moveTo>
                    <a:pt x="20071" y="7979"/>
                  </a:moveTo>
                  <a:cubicBezTo>
                    <a:pt x="16923" y="15898"/>
                    <a:pt x="9413" y="21226"/>
                    <a:pt x="899" y="21581"/>
                  </a:cubicBezTo>
                </a:path>
                <a:path w="20072" h="21581" stroke="0" extrusionOk="0">
                  <a:moveTo>
                    <a:pt x="20071" y="7979"/>
                  </a:moveTo>
                  <a:cubicBezTo>
                    <a:pt x="16923" y="15898"/>
                    <a:pt x="9413" y="21226"/>
                    <a:pt x="899" y="21581"/>
                  </a:cubicBezTo>
                  <a:lnTo>
                    <a:pt x="0" y="0"/>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38" name="Arc 18"/>
            <p:cNvSpPr>
              <a:spLocks/>
            </p:cNvSpPr>
            <p:nvPr/>
          </p:nvSpPr>
          <p:spPr bwMode="auto">
            <a:xfrm rot="642576" flipH="1" flipV="1">
              <a:off x="1643"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39" name="Arc 19"/>
            <p:cNvSpPr>
              <a:spLocks/>
            </p:cNvSpPr>
            <p:nvPr/>
          </p:nvSpPr>
          <p:spPr bwMode="auto">
            <a:xfrm rot="642576" flipH="1" flipV="1">
              <a:off x="1815" y="531"/>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40" name="Arc 20"/>
            <p:cNvSpPr>
              <a:spLocks/>
            </p:cNvSpPr>
            <p:nvPr/>
          </p:nvSpPr>
          <p:spPr bwMode="auto">
            <a:xfrm rot="642576" flipH="1" flipV="1">
              <a:off x="1991"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41" name="Arc 21"/>
            <p:cNvSpPr>
              <a:spLocks/>
            </p:cNvSpPr>
            <p:nvPr/>
          </p:nvSpPr>
          <p:spPr bwMode="auto">
            <a:xfrm rot="642576" flipH="1" flipV="1">
              <a:off x="2183" y="531"/>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42" name="Arc 22"/>
            <p:cNvSpPr>
              <a:spLocks/>
            </p:cNvSpPr>
            <p:nvPr/>
          </p:nvSpPr>
          <p:spPr bwMode="auto">
            <a:xfrm rot="642576" flipH="1" flipV="1">
              <a:off x="2355" y="539"/>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43" name="Arc 23"/>
            <p:cNvSpPr>
              <a:spLocks/>
            </p:cNvSpPr>
            <p:nvPr/>
          </p:nvSpPr>
          <p:spPr bwMode="auto">
            <a:xfrm rot="642576" flipH="1" flipV="1">
              <a:off x="2531"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44" name="Arc 24"/>
            <p:cNvSpPr>
              <a:spLocks/>
            </p:cNvSpPr>
            <p:nvPr/>
          </p:nvSpPr>
          <p:spPr bwMode="auto">
            <a:xfrm rot="642576" flipH="1" flipV="1">
              <a:off x="2707"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45" name="Arc 25"/>
            <p:cNvSpPr>
              <a:spLocks/>
            </p:cNvSpPr>
            <p:nvPr/>
          </p:nvSpPr>
          <p:spPr bwMode="auto">
            <a:xfrm rot="642576" flipH="1" flipV="1">
              <a:off x="2883"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746" name="Line 26"/>
            <p:cNvSpPr>
              <a:spLocks noChangeShapeType="1"/>
            </p:cNvSpPr>
            <p:nvPr/>
          </p:nvSpPr>
          <p:spPr bwMode="auto">
            <a:xfrm flipV="1">
              <a:off x="3319" y="874"/>
              <a:ext cx="0" cy="1046"/>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47" name="Line 27"/>
            <p:cNvSpPr>
              <a:spLocks noChangeShapeType="1"/>
            </p:cNvSpPr>
            <p:nvPr/>
          </p:nvSpPr>
          <p:spPr bwMode="auto">
            <a:xfrm flipV="1">
              <a:off x="1504" y="768"/>
              <a:ext cx="0" cy="432"/>
            </a:xfrm>
            <a:prstGeom prst="line">
              <a:avLst/>
            </a:prstGeom>
            <a:noFill/>
            <a:ln w="9525">
              <a:solidFill>
                <a:srgbClr val="3333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0752" name="Text Box 32"/>
          <p:cNvSpPr txBox="1">
            <a:spLocks noChangeArrowheads="1"/>
          </p:cNvSpPr>
          <p:nvPr/>
        </p:nvSpPr>
        <p:spPr bwMode="auto">
          <a:xfrm>
            <a:off x="2590801" y="4191001"/>
            <a:ext cx="568325" cy="619125"/>
          </a:xfrm>
          <a:prstGeom prst="rect">
            <a:avLst/>
          </a:prstGeom>
          <a:noFill/>
          <a:ln w="9525">
            <a:noFill/>
            <a:miter lim="800000"/>
            <a:headEnd/>
            <a:tailEnd/>
          </a:ln>
          <a:effectLst>
            <a:outerShdw dist="107763" dir="2700000" algn="ctr" rotWithShape="0">
              <a:schemeClr val="bg2">
                <a:alpha val="50000"/>
              </a:schemeClr>
            </a:outerShdw>
          </a:effectLst>
        </p:spPr>
        <p:txBody>
          <a:bodyPr lIns="0" tIns="0" rIns="0" bIns="0">
            <a:spAutoFit/>
          </a:bodyPr>
          <a:lstStyle/>
          <a:p>
            <a:pPr>
              <a:spcBef>
                <a:spcPct val="50000"/>
              </a:spcBef>
            </a:pPr>
            <a:r>
              <a:rPr lang="en-US" altLang="vi-VN" sz="4000" b="1">
                <a:solidFill>
                  <a:srgbClr val="0000CC"/>
                </a:solidFill>
                <a:effectLst>
                  <a:outerShdw blurRad="38100" dist="38100" dir="2700000" algn="tl">
                    <a:srgbClr val="000000"/>
                  </a:outerShdw>
                </a:effectLst>
                <a:latin typeface="VNI-Meli" pitchFamily="2" charset="0"/>
              </a:rPr>
              <a:t>S</a:t>
            </a:r>
          </a:p>
        </p:txBody>
      </p:sp>
      <p:sp>
        <p:nvSpPr>
          <p:cNvPr id="30754" name="Text Box 34"/>
          <p:cNvSpPr txBox="1">
            <a:spLocks noChangeArrowheads="1"/>
          </p:cNvSpPr>
          <p:nvPr/>
        </p:nvSpPr>
        <p:spPr bwMode="auto">
          <a:xfrm>
            <a:off x="6705600" y="4191001"/>
            <a:ext cx="533400" cy="619125"/>
          </a:xfrm>
          <a:prstGeom prst="rect">
            <a:avLst/>
          </a:prstGeom>
          <a:noFill/>
          <a:ln w="9525">
            <a:noFill/>
            <a:miter lim="800000"/>
            <a:headEnd/>
            <a:tailEnd/>
          </a:ln>
          <a:effectLst>
            <a:outerShdw dist="107763" dir="2700000" algn="ctr" rotWithShape="0">
              <a:schemeClr val="bg2">
                <a:alpha val="50000"/>
              </a:schemeClr>
            </a:outerShdw>
          </a:effectLst>
        </p:spPr>
        <p:txBody>
          <a:bodyPr lIns="0" tIns="0" rIns="0" bIns="0">
            <a:spAutoFit/>
          </a:bodyPr>
          <a:lstStyle/>
          <a:p>
            <a:pPr>
              <a:spcBef>
                <a:spcPct val="50000"/>
              </a:spcBef>
            </a:pPr>
            <a:r>
              <a:rPr lang="en-US" altLang="vi-VN" sz="4000" b="1" dirty="0">
                <a:solidFill>
                  <a:srgbClr val="FF0000"/>
                </a:solidFill>
                <a:effectLst>
                  <a:outerShdw blurRad="38100" dist="38100" dir="2700000" algn="tl">
                    <a:srgbClr val="000000"/>
                  </a:outerShdw>
                </a:effectLst>
                <a:latin typeface="VNI-Meli" pitchFamily="2" charset="0"/>
              </a:rPr>
              <a:t>N</a:t>
            </a:r>
          </a:p>
        </p:txBody>
      </p:sp>
      <p:sp>
        <p:nvSpPr>
          <p:cNvPr id="30762" name="Line 42"/>
          <p:cNvSpPr>
            <a:spLocks noChangeShapeType="1"/>
          </p:cNvSpPr>
          <p:nvPr/>
        </p:nvSpPr>
        <p:spPr bwMode="auto">
          <a:xfrm>
            <a:off x="8909050" y="3048000"/>
            <a:ext cx="6350" cy="9906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30763" name="Line 43"/>
          <p:cNvSpPr>
            <a:spLocks noChangeShapeType="1"/>
          </p:cNvSpPr>
          <p:nvPr/>
        </p:nvSpPr>
        <p:spPr bwMode="auto">
          <a:xfrm flipV="1">
            <a:off x="9220200" y="4419600"/>
            <a:ext cx="1371600" cy="0"/>
          </a:xfrm>
          <a:prstGeom prst="line">
            <a:avLst/>
          </a:prstGeom>
          <a:noFill/>
          <a:ln w="57150">
            <a:solidFill>
              <a:srgbClr val="00CC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0785" name="Group 65"/>
          <p:cNvGrpSpPr>
            <a:grpSpLocks/>
          </p:cNvGrpSpPr>
          <p:nvPr/>
        </p:nvGrpSpPr>
        <p:grpSpPr bwMode="auto">
          <a:xfrm>
            <a:off x="2362200" y="4406900"/>
            <a:ext cx="5181600" cy="12700"/>
            <a:chOff x="624" y="2776"/>
            <a:chExt cx="3264" cy="8"/>
          </a:xfrm>
        </p:grpSpPr>
        <p:sp>
          <p:nvSpPr>
            <p:cNvPr id="30765" name="Line 45"/>
            <p:cNvSpPr>
              <a:spLocks noChangeShapeType="1"/>
            </p:cNvSpPr>
            <p:nvPr/>
          </p:nvSpPr>
          <p:spPr bwMode="auto">
            <a:xfrm rot="-5400000">
              <a:off x="2256" y="1152"/>
              <a:ext cx="0" cy="3264"/>
            </a:xfrm>
            <a:prstGeom prst="line">
              <a:avLst/>
            </a:prstGeom>
            <a:noFill/>
            <a:ln w="57150">
              <a:solidFill>
                <a:srgbClr val="339933"/>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p>
              <a:endParaRPr lang="vi-VN"/>
            </a:p>
          </p:txBody>
        </p:sp>
        <p:sp>
          <p:nvSpPr>
            <p:cNvPr id="30764" name="Line 44"/>
            <p:cNvSpPr>
              <a:spLocks noChangeShapeType="1"/>
            </p:cNvSpPr>
            <p:nvPr/>
          </p:nvSpPr>
          <p:spPr bwMode="auto">
            <a:xfrm rot="-5400000">
              <a:off x="2054" y="2538"/>
              <a:ext cx="3" cy="480"/>
            </a:xfrm>
            <a:prstGeom prst="line">
              <a:avLst/>
            </a:prstGeom>
            <a:noFill/>
            <a:ln w="57150">
              <a:solidFill>
                <a:srgbClr val="33CC33"/>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grpSp>
      <p:grpSp>
        <p:nvGrpSpPr>
          <p:cNvPr id="30775" name="Group 55"/>
          <p:cNvGrpSpPr>
            <a:grpSpLocks/>
          </p:cNvGrpSpPr>
          <p:nvPr/>
        </p:nvGrpSpPr>
        <p:grpSpPr bwMode="auto">
          <a:xfrm>
            <a:off x="4035425" y="4191000"/>
            <a:ext cx="2700338" cy="304800"/>
            <a:chOff x="1678" y="2705"/>
            <a:chExt cx="1970" cy="127"/>
          </a:xfrm>
        </p:grpSpPr>
        <p:sp>
          <p:nvSpPr>
            <p:cNvPr id="30766" name="Line 46"/>
            <p:cNvSpPr>
              <a:spLocks noChangeShapeType="1"/>
            </p:cNvSpPr>
            <p:nvPr/>
          </p:nvSpPr>
          <p:spPr bwMode="auto">
            <a:xfrm>
              <a:off x="1678" y="2719"/>
              <a:ext cx="0" cy="113"/>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67" name="Line 47"/>
            <p:cNvSpPr>
              <a:spLocks noChangeShapeType="1"/>
            </p:cNvSpPr>
            <p:nvPr/>
          </p:nvSpPr>
          <p:spPr bwMode="auto">
            <a:xfrm>
              <a:off x="1922" y="2705"/>
              <a:ext cx="0" cy="113"/>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68" name="Line 48"/>
            <p:cNvSpPr>
              <a:spLocks noChangeShapeType="1"/>
            </p:cNvSpPr>
            <p:nvPr/>
          </p:nvSpPr>
          <p:spPr bwMode="auto">
            <a:xfrm>
              <a:off x="2171" y="2719"/>
              <a:ext cx="0" cy="113"/>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69" name="Line 49"/>
            <p:cNvSpPr>
              <a:spLocks noChangeShapeType="1"/>
            </p:cNvSpPr>
            <p:nvPr/>
          </p:nvSpPr>
          <p:spPr bwMode="auto">
            <a:xfrm>
              <a:off x="2414" y="2719"/>
              <a:ext cx="0" cy="113"/>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70" name="Line 50"/>
            <p:cNvSpPr>
              <a:spLocks noChangeShapeType="1"/>
            </p:cNvSpPr>
            <p:nvPr/>
          </p:nvSpPr>
          <p:spPr bwMode="auto">
            <a:xfrm>
              <a:off x="2665" y="2719"/>
              <a:ext cx="0" cy="113"/>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71" name="Line 51"/>
            <p:cNvSpPr>
              <a:spLocks noChangeShapeType="1"/>
            </p:cNvSpPr>
            <p:nvPr/>
          </p:nvSpPr>
          <p:spPr bwMode="auto">
            <a:xfrm>
              <a:off x="2914" y="2719"/>
              <a:ext cx="0" cy="113"/>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72" name="Line 52"/>
            <p:cNvSpPr>
              <a:spLocks noChangeShapeType="1"/>
            </p:cNvSpPr>
            <p:nvPr/>
          </p:nvSpPr>
          <p:spPr bwMode="auto">
            <a:xfrm>
              <a:off x="3159" y="2719"/>
              <a:ext cx="0" cy="113"/>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73" name="Line 53"/>
            <p:cNvSpPr>
              <a:spLocks noChangeShapeType="1"/>
            </p:cNvSpPr>
            <p:nvPr/>
          </p:nvSpPr>
          <p:spPr bwMode="auto">
            <a:xfrm>
              <a:off x="3405" y="2719"/>
              <a:ext cx="0" cy="113"/>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74" name="Line 54"/>
            <p:cNvSpPr>
              <a:spLocks noChangeShapeType="1"/>
            </p:cNvSpPr>
            <p:nvPr/>
          </p:nvSpPr>
          <p:spPr bwMode="auto">
            <a:xfrm>
              <a:off x="3648" y="2719"/>
              <a:ext cx="0" cy="113"/>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0791" name="Group 71"/>
          <p:cNvGrpSpPr>
            <a:grpSpLocks/>
          </p:cNvGrpSpPr>
          <p:nvPr/>
        </p:nvGrpSpPr>
        <p:grpSpPr bwMode="auto">
          <a:xfrm rot="260803">
            <a:off x="1599281" y="4251286"/>
            <a:ext cx="663575" cy="206364"/>
            <a:chOff x="4656" y="1632"/>
            <a:chExt cx="431" cy="157"/>
          </a:xfrm>
        </p:grpSpPr>
        <p:sp>
          <p:nvSpPr>
            <p:cNvPr id="30792" name="AutoShape 72"/>
            <p:cNvSpPr>
              <a:spLocks noChangeArrowheads="1"/>
            </p:cNvSpPr>
            <p:nvPr/>
          </p:nvSpPr>
          <p:spPr bwMode="auto">
            <a:xfrm rot="16006529">
              <a:off x="4692" y="1609"/>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793" name="AutoShape 73"/>
            <p:cNvSpPr>
              <a:spLocks noChangeArrowheads="1"/>
            </p:cNvSpPr>
            <p:nvPr/>
          </p:nvSpPr>
          <p:spPr bwMode="auto">
            <a:xfrm rot="26806529">
              <a:off x="4907" y="1596"/>
              <a:ext cx="144" cy="216"/>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30795" name="Group 75"/>
          <p:cNvGrpSpPr>
            <a:grpSpLocks/>
          </p:cNvGrpSpPr>
          <p:nvPr/>
        </p:nvGrpSpPr>
        <p:grpSpPr bwMode="auto">
          <a:xfrm rot="285863">
            <a:off x="7334558" y="4240452"/>
            <a:ext cx="728662" cy="258762"/>
            <a:chOff x="4656" y="1632"/>
            <a:chExt cx="431" cy="157"/>
          </a:xfrm>
        </p:grpSpPr>
        <p:sp>
          <p:nvSpPr>
            <p:cNvPr id="30796" name="AutoShape 76"/>
            <p:cNvSpPr>
              <a:spLocks noChangeArrowheads="1"/>
            </p:cNvSpPr>
            <p:nvPr/>
          </p:nvSpPr>
          <p:spPr bwMode="auto">
            <a:xfrm rot="16006529">
              <a:off x="4692" y="1609"/>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797" name="AutoShape 77"/>
            <p:cNvSpPr>
              <a:spLocks noChangeArrowheads="1"/>
            </p:cNvSpPr>
            <p:nvPr/>
          </p:nvSpPr>
          <p:spPr bwMode="auto">
            <a:xfrm rot="26806529">
              <a:off x="4907" y="1596"/>
              <a:ext cx="144" cy="216"/>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30802" name="Group 82"/>
          <p:cNvGrpSpPr>
            <a:grpSpLocks/>
          </p:cNvGrpSpPr>
          <p:nvPr/>
        </p:nvGrpSpPr>
        <p:grpSpPr bwMode="auto">
          <a:xfrm rot="17967054">
            <a:off x="2246753" y="3085177"/>
            <a:ext cx="684213" cy="249237"/>
            <a:chOff x="2480" y="2666"/>
            <a:chExt cx="431" cy="157"/>
          </a:xfrm>
        </p:grpSpPr>
        <p:sp>
          <p:nvSpPr>
            <p:cNvPr id="30803" name="AutoShape 83"/>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804" name="AutoShape 84"/>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30806" name="Group 86"/>
          <p:cNvGrpSpPr>
            <a:grpSpLocks/>
          </p:cNvGrpSpPr>
          <p:nvPr/>
        </p:nvGrpSpPr>
        <p:grpSpPr bwMode="auto">
          <a:xfrm>
            <a:off x="4447302" y="2379652"/>
            <a:ext cx="684213" cy="249237"/>
            <a:chOff x="2480" y="2666"/>
            <a:chExt cx="431" cy="157"/>
          </a:xfrm>
        </p:grpSpPr>
        <p:sp>
          <p:nvSpPr>
            <p:cNvPr id="30807" name="AutoShape 87"/>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808" name="AutoShape 88"/>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30810" name="Group 90"/>
          <p:cNvGrpSpPr>
            <a:grpSpLocks/>
          </p:cNvGrpSpPr>
          <p:nvPr/>
        </p:nvGrpSpPr>
        <p:grpSpPr bwMode="auto">
          <a:xfrm>
            <a:off x="4038600" y="4876800"/>
            <a:ext cx="1333500" cy="1409700"/>
            <a:chOff x="1581" y="3312"/>
            <a:chExt cx="840" cy="888"/>
          </a:xfrm>
        </p:grpSpPr>
        <p:grpSp>
          <p:nvGrpSpPr>
            <p:cNvPr id="30788" name="Group 68"/>
            <p:cNvGrpSpPr>
              <a:grpSpLocks/>
            </p:cNvGrpSpPr>
            <p:nvPr/>
          </p:nvGrpSpPr>
          <p:grpSpPr bwMode="auto">
            <a:xfrm>
              <a:off x="1581" y="3360"/>
              <a:ext cx="840" cy="840"/>
              <a:chOff x="1677" y="3357"/>
              <a:chExt cx="840" cy="840"/>
            </a:xfrm>
          </p:grpSpPr>
          <p:sp>
            <p:nvSpPr>
              <p:cNvPr id="30786" name="Oval 66"/>
              <p:cNvSpPr>
                <a:spLocks noChangeArrowheads="1"/>
              </p:cNvSpPr>
              <p:nvPr/>
            </p:nvSpPr>
            <p:spPr bwMode="auto">
              <a:xfrm>
                <a:off x="1722" y="3372"/>
                <a:ext cx="768" cy="76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787" name="Line 67"/>
              <p:cNvSpPr>
                <a:spLocks noChangeShapeType="1"/>
              </p:cNvSpPr>
              <p:nvPr/>
            </p:nvSpPr>
            <p:spPr bwMode="auto">
              <a:xfrm flipH="1">
                <a:off x="1677" y="3357"/>
                <a:ext cx="840" cy="84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0809" name="Line 89"/>
            <p:cNvSpPr>
              <a:spLocks noChangeShapeType="1"/>
            </p:cNvSpPr>
            <p:nvPr/>
          </p:nvSpPr>
          <p:spPr bwMode="auto">
            <a:xfrm>
              <a:off x="1584" y="3312"/>
              <a:ext cx="814" cy="867"/>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0811" name="Group 91"/>
          <p:cNvGrpSpPr>
            <a:grpSpLocks/>
          </p:cNvGrpSpPr>
          <p:nvPr/>
        </p:nvGrpSpPr>
        <p:grpSpPr bwMode="auto">
          <a:xfrm rot="574614">
            <a:off x="4355712" y="5373021"/>
            <a:ext cx="762000" cy="249237"/>
            <a:chOff x="2480" y="2666"/>
            <a:chExt cx="431" cy="157"/>
          </a:xfrm>
        </p:grpSpPr>
        <p:sp>
          <p:nvSpPr>
            <p:cNvPr id="30812" name="AutoShape 92"/>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813" name="AutoShape 93"/>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30827" name="Group 107"/>
          <p:cNvGrpSpPr>
            <a:grpSpLocks/>
          </p:cNvGrpSpPr>
          <p:nvPr/>
        </p:nvGrpSpPr>
        <p:grpSpPr bwMode="auto">
          <a:xfrm rot="11259853">
            <a:off x="4359807" y="5366903"/>
            <a:ext cx="762000" cy="249238"/>
            <a:chOff x="2480" y="2666"/>
            <a:chExt cx="431" cy="157"/>
          </a:xfrm>
        </p:grpSpPr>
        <p:sp>
          <p:nvSpPr>
            <p:cNvPr id="30828" name="AutoShape 108"/>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829" name="AutoShape 109"/>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0830" name="Text Box 110"/>
          <p:cNvSpPr txBox="1">
            <a:spLocks noChangeArrowheads="1"/>
          </p:cNvSpPr>
          <p:nvPr/>
        </p:nvSpPr>
        <p:spPr bwMode="auto">
          <a:xfrm>
            <a:off x="2924217" y="2812646"/>
            <a:ext cx="3048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solidFill>
                  <a:schemeClr val="hlink"/>
                </a:solidFill>
              </a:rPr>
              <a:t>2</a:t>
            </a:r>
          </a:p>
        </p:txBody>
      </p:sp>
      <p:sp>
        <p:nvSpPr>
          <p:cNvPr id="30831" name="Text Box 111"/>
          <p:cNvSpPr txBox="1">
            <a:spLocks noChangeArrowheads="1"/>
          </p:cNvSpPr>
          <p:nvPr/>
        </p:nvSpPr>
        <p:spPr bwMode="auto">
          <a:xfrm>
            <a:off x="7467600" y="4495801"/>
            <a:ext cx="3048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solidFill>
                  <a:schemeClr val="hlink"/>
                </a:solidFill>
              </a:rPr>
              <a:t>4</a:t>
            </a:r>
          </a:p>
        </p:txBody>
      </p:sp>
      <p:sp>
        <p:nvSpPr>
          <p:cNvPr id="30832" name="Text Box 112"/>
          <p:cNvSpPr txBox="1">
            <a:spLocks noChangeArrowheads="1"/>
          </p:cNvSpPr>
          <p:nvPr/>
        </p:nvSpPr>
        <p:spPr bwMode="auto">
          <a:xfrm>
            <a:off x="4572000" y="5715001"/>
            <a:ext cx="3048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solidFill>
                  <a:schemeClr val="hlink"/>
                </a:solidFill>
              </a:rPr>
              <a:t>5</a:t>
            </a:r>
          </a:p>
        </p:txBody>
      </p:sp>
      <p:sp>
        <p:nvSpPr>
          <p:cNvPr id="30833" name="Text Box 113"/>
          <p:cNvSpPr txBox="1">
            <a:spLocks noChangeArrowheads="1"/>
          </p:cNvSpPr>
          <p:nvPr/>
        </p:nvSpPr>
        <p:spPr bwMode="auto">
          <a:xfrm>
            <a:off x="1752600" y="4495801"/>
            <a:ext cx="3048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solidFill>
                  <a:schemeClr val="hlink"/>
                </a:solidFill>
              </a:rPr>
              <a:t>1</a:t>
            </a:r>
          </a:p>
        </p:txBody>
      </p:sp>
      <p:sp>
        <p:nvSpPr>
          <p:cNvPr id="30834" name="Text Box 114"/>
          <p:cNvSpPr txBox="1">
            <a:spLocks noChangeArrowheads="1"/>
          </p:cNvSpPr>
          <p:nvPr/>
        </p:nvSpPr>
        <p:spPr bwMode="auto">
          <a:xfrm>
            <a:off x="5107079" y="2161771"/>
            <a:ext cx="3048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solidFill>
                  <a:schemeClr val="hlink"/>
                </a:solidFill>
              </a:rPr>
              <a:t>3</a:t>
            </a:r>
          </a:p>
        </p:txBody>
      </p:sp>
      <p:sp>
        <p:nvSpPr>
          <p:cNvPr id="87" name="Text Box 40"/>
          <p:cNvSpPr txBox="1">
            <a:spLocks noChangeArrowheads="1"/>
          </p:cNvSpPr>
          <p:nvPr/>
        </p:nvSpPr>
        <p:spPr bwMode="auto">
          <a:xfrm>
            <a:off x="4012649" y="30474"/>
            <a:ext cx="3962400" cy="584775"/>
          </a:xfrm>
          <a:prstGeom prst="rect">
            <a:avLst/>
          </a:prstGeom>
          <a:solidFill>
            <a:srgbClr val="0070C0"/>
          </a:solidFill>
          <a:ln>
            <a:noFill/>
          </a:ln>
          <a:effectLst/>
        </p:spPr>
        <p:txBody>
          <a:bodyPr>
            <a:spAutoFit/>
          </a:bodyPr>
          <a:lstStyle/>
          <a:p>
            <a:pPr algn="ctr"/>
            <a:r>
              <a:rPr lang="en-US" altLang="vi-VN" sz="3200" b="1" dirty="0">
                <a:solidFill>
                  <a:srgbClr val="FF6699"/>
                </a:solidFill>
                <a:latin typeface="Times New Roman" panose="02020603050405020304" pitchFamily="18" charset="0"/>
              </a:rPr>
              <a:t>III. VẬN DỤNG:</a:t>
            </a:r>
          </a:p>
        </p:txBody>
      </p:sp>
      <p:sp>
        <p:nvSpPr>
          <p:cNvPr id="88" name="Text Box 2"/>
          <p:cNvSpPr txBox="1">
            <a:spLocks noChangeArrowheads="1"/>
          </p:cNvSpPr>
          <p:nvPr/>
        </p:nvSpPr>
        <p:spPr bwMode="auto">
          <a:xfrm>
            <a:off x="727830" y="749518"/>
            <a:ext cx="10898661" cy="1200329"/>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i="1" dirty="0" smtClean="0">
                <a:solidFill>
                  <a:srgbClr val="FF0066"/>
                </a:solidFill>
              </a:rPr>
              <a:t>C5. </a:t>
            </a:r>
            <a:r>
              <a:rPr lang="en-US" altLang="vi-VN" sz="2400" dirty="0">
                <a:effectLst>
                  <a:outerShdw blurRad="38100" dist="38100" dir="2700000" algn="tl">
                    <a:srgbClr val="C0C0C0"/>
                  </a:outerShdw>
                </a:effectLst>
                <a:latin typeface="Times New Roman" panose="02020603050405020304" pitchFamily="18" charset="0"/>
              </a:rPr>
              <a:t>Trên hình vẽ có một kim nam châm bị vẽ sai chiều. Hãy chỉ ra đó là kim nam châm nào và vẽ lại cho đúng. Dùng qui tắc nắm tay phải xác định chiều dòng điện chạy qua các vòng dây</a:t>
            </a:r>
            <a:r>
              <a:rPr lang="en-US" altLang="vi-VN" sz="2400" dirty="0" smtClean="0">
                <a:effectLst>
                  <a:outerShdw blurRad="38100" dist="38100" dir="2700000" algn="tl">
                    <a:srgbClr val="C0C0C0"/>
                  </a:outerShdw>
                </a:effectLst>
                <a:latin typeface="Times New Roman" panose="02020603050405020304" pitchFamily="18" charset="0"/>
              </a:rPr>
              <a:t>.</a:t>
            </a:r>
            <a:r>
              <a:rPr lang="en-US" altLang="vi-VN" sz="2400" i="1" dirty="0" smtClean="0">
                <a:solidFill>
                  <a:srgbClr val="FF0066"/>
                </a:solidFill>
              </a:rPr>
              <a:t> </a:t>
            </a:r>
            <a:endParaRPr lang="en-US" altLang="vi-VN" sz="2400" dirty="0">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811273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after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wedge">
                                      <p:cBhvr>
                                        <p:cTn id="7" dur="2000"/>
                                        <p:tgtEl>
                                          <p:spTgt spid="30725"/>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nodeType="afterGroup">
                            <p:stCondLst>
                              <p:cond delay="2000"/>
                            </p:stCondLst>
                            <p:childTnLst>
                              <p:par>
                                <p:cTn id="9" presetID="13" presetClass="entr" presetSubtype="16" fill="hold" nodeType="afterEffect">
                                  <p:stCondLst>
                                    <p:cond delay="0"/>
                                  </p:stCondLst>
                                  <p:childTnLst>
                                    <p:set>
                                      <p:cBhvr>
                                        <p:cTn id="10" dur="1" fill="hold">
                                          <p:stCondLst>
                                            <p:cond delay="0"/>
                                          </p:stCondLst>
                                        </p:cTn>
                                        <p:tgtEl>
                                          <p:spTgt spid="30806"/>
                                        </p:tgtEl>
                                        <p:attrNameLst>
                                          <p:attrName>style.visibility</p:attrName>
                                        </p:attrNameLst>
                                      </p:cBhvr>
                                      <p:to>
                                        <p:strVal val="visible"/>
                                      </p:to>
                                    </p:set>
                                    <p:animEffect transition="in" filter="plus(in)">
                                      <p:cBhvr>
                                        <p:cTn id="11" dur="1000"/>
                                        <p:tgtEl>
                                          <p:spTgt spid="30806"/>
                                        </p:tgtEl>
                                      </p:cBhvr>
                                    </p:animEffect>
                                  </p:childTnLst>
                                </p:cTn>
                              </p:par>
                              <p:par>
                                <p:cTn id="12" presetID="13" presetClass="entr" presetSubtype="16" fill="hold" nodeType="withEffect">
                                  <p:stCondLst>
                                    <p:cond delay="0"/>
                                  </p:stCondLst>
                                  <p:childTnLst>
                                    <p:set>
                                      <p:cBhvr>
                                        <p:cTn id="13" dur="1" fill="hold">
                                          <p:stCondLst>
                                            <p:cond delay="0"/>
                                          </p:stCondLst>
                                        </p:cTn>
                                        <p:tgtEl>
                                          <p:spTgt spid="30802"/>
                                        </p:tgtEl>
                                        <p:attrNameLst>
                                          <p:attrName>style.visibility</p:attrName>
                                        </p:attrNameLst>
                                      </p:cBhvr>
                                      <p:to>
                                        <p:strVal val="visible"/>
                                      </p:to>
                                    </p:set>
                                    <p:animEffect transition="in" filter="plus(in)">
                                      <p:cBhvr>
                                        <p:cTn id="14" dur="1000"/>
                                        <p:tgtEl>
                                          <p:spTgt spid="30802"/>
                                        </p:tgtEl>
                                      </p:cBhvr>
                                    </p:animEffect>
                                  </p:childTnLst>
                                </p:cTn>
                              </p:par>
                              <p:par>
                                <p:cTn id="15" presetID="13" presetClass="entr" presetSubtype="16" fill="hold" nodeType="withEffect">
                                  <p:stCondLst>
                                    <p:cond delay="0"/>
                                  </p:stCondLst>
                                  <p:childTnLst>
                                    <p:set>
                                      <p:cBhvr>
                                        <p:cTn id="16" dur="1" fill="hold">
                                          <p:stCondLst>
                                            <p:cond delay="0"/>
                                          </p:stCondLst>
                                        </p:cTn>
                                        <p:tgtEl>
                                          <p:spTgt spid="30791"/>
                                        </p:tgtEl>
                                        <p:attrNameLst>
                                          <p:attrName>style.visibility</p:attrName>
                                        </p:attrNameLst>
                                      </p:cBhvr>
                                      <p:to>
                                        <p:strVal val="visible"/>
                                      </p:to>
                                    </p:set>
                                    <p:animEffect transition="in" filter="plus(in)">
                                      <p:cBhvr>
                                        <p:cTn id="17" dur="1000"/>
                                        <p:tgtEl>
                                          <p:spTgt spid="30791"/>
                                        </p:tgtEl>
                                      </p:cBhvr>
                                    </p:animEffect>
                                  </p:childTnLst>
                                </p:cTn>
                              </p:par>
                              <p:par>
                                <p:cTn id="18" presetID="13" presetClass="entr" presetSubtype="16" fill="hold" nodeType="withEffect">
                                  <p:stCondLst>
                                    <p:cond delay="0"/>
                                  </p:stCondLst>
                                  <p:childTnLst>
                                    <p:set>
                                      <p:cBhvr>
                                        <p:cTn id="19" dur="1" fill="hold">
                                          <p:stCondLst>
                                            <p:cond delay="0"/>
                                          </p:stCondLst>
                                        </p:cTn>
                                        <p:tgtEl>
                                          <p:spTgt spid="30795"/>
                                        </p:tgtEl>
                                        <p:attrNameLst>
                                          <p:attrName>style.visibility</p:attrName>
                                        </p:attrNameLst>
                                      </p:cBhvr>
                                      <p:to>
                                        <p:strVal val="visible"/>
                                      </p:to>
                                    </p:set>
                                    <p:animEffect transition="in" filter="plus(in)">
                                      <p:cBhvr>
                                        <p:cTn id="20" dur="1000"/>
                                        <p:tgtEl>
                                          <p:spTgt spid="30795"/>
                                        </p:tgtEl>
                                      </p:cBhvr>
                                    </p:animEffect>
                                  </p:childTnLst>
                                </p:cTn>
                              </p:par>
                              <p:par>
                                <p:cTn id="21" presetID="13" presetClass="entr" presetSubtype="16" fill="hold" nodeType="withEffect">
                                  <p:stCondLst>
                                    <p:cond delay="0"/>
                                  </p:stCondLst>
                                  <p:childTnLst>
                                    <p:set>
                                      <p:cBhvr>
                                        <p:cTn id="22" dur="1" fill="hold">
                                          <p:stCondLst>
                                            <p:cond delay="0"/>
                                          </p:stCondLst>
                                        </p:cTn>
                                        <p:tgtEl>
                                          <p:spTgt spid="30827"/>
                                        </p:tgtEl>
                                        <p:attrNameLst>
                                          <p:attrName>style.visibility</p:attrName>
                                        </p:attrNameLst>
                                      </p:cBhvr>
                                      <p:to>
                                        <p:strVal val="visible"/>
                                      </p:to>
                                    </p:set>
                                    <p:animEffect transition="in" filter="plus(in)">
                                      <p:cBhvr>
                                        <p:cTn id="23" dur="1000"/>
                                        <p:tgtEl>
                                          <p:spTgt spid="30827"/>
                                        </p:tgtEl>
                                      </p:cBhvr>
                                    </p:animEffect>
                                  </p:childTnLst>
                                </p:cTn>
                              </p:par>
                              <p:par>
                                <p:cTn id="24" presetID="13" presetClass="entr" presetSubtype="16" fill="hold" nodeType="withEffect">
                                  <p:stCondLst>
                                    <p:cond delay="0"/>
                                  </p:stCondLst>
                                  <p:childTnLst>
                                    <p:set>
                                      <p:cBhvr>
                                        <p:cTn id="25" dur="1" fill="hold">
                                          <p:stCondLst>
                                            <p:cond delay="0"/>
                                          </p:stCondLst>
                                        </p:cTn>
                                        <p:tgtEl>
                                          <p:spTgt spid="30811"/>
                                        </p:tgtEl>
                                        <p:attrNameLst>
                                          <p:attrName>style.visibility</p:attrName>
                                        </p:attrNameLst>
                                      </p:cBhvr>
                                      <p:to>
                                        <p:strVal val="visible"/>
                                      </p:to>
                                    </p:set>
                                    <p:animEffect transition="in" filter="plus(in)">
                                      <p:cBhvr>
                                        <p:cTn id="26" dur="1000"/>
                                        <p:tgtEl>
                                          <p:spTgt spid="308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0834"/>
                                        </p:tgtEl>
                                        <p:attrNameLst>
                                          <p:attrName>style.visibility</p:attrName>
                                        </p:attrNameLst>
                                      </p:cBhvr>
                                      <p:to>
                                        <p:strVal val="visible"/>
                                      </p:to>
                                    </p:set>
                                    <p:animEffect transition="in" filter="wipe(down)">
                                      <p:cBhvr>
                                        <p:cTn id="29" dur="500"/>
                                        <p:tgtEl>
                                          <p:spTgt spid="3083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0830"/>
                                        </p:tgtEl>
                                        <p:attrNameLst>
                                          <p:attrName>style.visibility</p:attrName>
                                        </p:attrNameLst>
                                      </p:cBhvr>
                                      <p:to>
                                        <p:strVal val="visible"/>
                                      </p:to>
                                    </p:set>
                                    <p:animEffect transition="in" filter="wipe(down)">
                                      <p:cBhvr>
                                        <p:cTn id="32" dur="500"/>
                                        <p:tgtEl>
                                          <p:spTgt spid="3083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0833"/>
                                        </p:tgtEl>
                                        <p:attrNameLst>
                                          <p:attrName>style.visibility</p:attrName>
                                        </p:attrNameLst>
                                      </p:cBhvr>
                                      <p:to>
                                        <p:strVal val="visible"/>
                                      </p:to>
                                    </p:set>
                                    <p:animEffect transition="in" filter="wipe(down)">
                                      <p:cBhvr>
                                        <p:cTn id="35" dur="500"/>
                                        <p:tgtEl>
                                          <p:spTgt spid="3083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0831"/>
                                        </p:tgtEl>
                                        <p:attrNameLst>
                                          <p:attrName>style.visibility</p:attrName>
                                        </p:attrNameLst>
                                      </p:cBhvr>
                                      <p:to>
                                        <p:strVal val="visible"/>
                                      </p:to>
                                    </p:set>
                                    <p:animEffect transition="in" filter="wipe(down)">
                                      <p:cBhvr>
                                        <p:cTn id="38" dur="500"/>
                                        <p:tgtEl>
                                          <p:spTgt spid="3083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0832"/>
                                        </p:tgtEl>
                                        <p:attrNameLst>
                                          <p:attrName>style.visibility</p:attrName>
                                        </p:attrNameLst>
                                      </p:cBhvr>
                                      <p:to>
                                        <p:strVal val="visible"/>
                                      </p:to>
                                    </p:set>
                                    <p:animEffect transition="in" filter="wipe(down)">
                                      <p:cBhvr>
                                        <p:cTn id="41" dur="500"/>
                                        <p:tgtEl>
                                          <p:spTgt spid="3083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nodeType="clickEffect">
                                  <p:stCondLst>
                                    <p:cond delay="0"/>
                                  </p:stCondLst>
                                  <p:childTnLst>
                                    <p:set>
                                      <p:cBhvr>
                                        <p:cTn id="45" dur="1" fill="hold">
                                          <p:stCondLst>
                                            <p:cond delay="0"/>
                                          </p:stCondLst>
                                        </p:cTn>
                                        <p:tgtEl>
                                          <p:spTgt spid="30810"/>
                                        </p:tgtEl>
                                        <p:attrNameLst>
                                          <p:attrName>style.visibility</p:attrName>
                                        </p:attrNameLst>
                                      </p:cBhvr>
                                      <p:to>
                                        <p:strVal val="visible"/>
                                      </p:to>
                                    </p:set>
                                    <p:animEffect transition="in" filter="diamond(in)">
                                      <p:cBhvr>
                                        <p:cTn id="46" dur="500"/>
                                        <p:tgtEl>
                                          <p:spTgt spid="30810"/>
                                        </p:tgtEl>
                                      </p:cBhvr>
                                    </p:animEffect>
                                  </p:childTnLst>
                                </p:cTn>
                              </p:par>
                            </p:childTnLst>
                          </p:cTn>
                        </p:par>
                        <p:par>
                          <p:cTn id="47" fill="hold" nodeType="afterGroup">
                            <p:stCondLst>
                              <p:cond delay="500"/>
                            </p:stCondLst>
                            <p:childTnLst>
                              <p:par>
                                <p:cTn id="48" presetID="6" presetClass="entr" presetSubtype="16" fill="hold" nodeType="afterEffect">
                                  <p:stCondLst>
                                    <p:cond delay="0"/>
                                  </p:stCondLst>
                                  <p:childTnLst>
                                    <p:set>
                                      <p:cBhvr>
                                        <p:cTn id="49" dur="1" fill="hold">
                                          <p:stCondLst>
                                            <p:cond delay="0"/>
                                          </p:stCondLst>
                                        </p:cTn>
                                        <p:tgtEl>
                                          <p:spTgt spid="30789"/>
                                        </p:tgtEl>
                                        <p:attrNameLst>
                                          <p:attrName>style.visibility</p:attrName>
                                        </p:attrNameLst>
                                      </p:cBhvr>
                                      <p:to>
                                        <p:strVal val="visible"/>
                                      </p:to>
                                    </p:set>
                                    <p:animEffect transition="in" filter="circle(in)">
                                      <p:cBhvr>
                                        <p:cTn id="50" dur="500"/>
                                        <p:tgtEl>
                                          <p:spTgt spid="30789"/>
                                        </p:tgtEl>
                                      </p:cBhvr>
                                    </p:animEffect>
                                  </p:childTnLst>
                                </p:cTn>
                              </p:par>
                            </p:childTnLst>
                          </p:cTn>
                        </p:par>
                        <p:par>
                          <p:cTn id="51" fill="hold" nodeType="afterGroup">
                            <p:stCondLst>
                              <p:cond delay="1000"/>
                            </p:stCondLst>
                            <p:childTnLst>
                              <p:par>
                                <p:cTn id="52" presetID="22" presetClass="emph" presetSubtype="0" repeatCount="indefinite" fill="hold" nodeType="afterEffect">
                                  <p:stCondLst>
                                    <p:cond delay="0"/>
                                  </p:stCondLst>
                                  <p:endCondLst>
                                    <p:cond evt="onNext" delay="0">
                                      <p:tgtEl>
                                        <p:sldTgt/>
                                      </p:tgtEl>
                                    </p:cond>
                                  </p:endCondLst>
                                  <p:childTnLst>
                                    <p:animClr clrSpc="hsl" dir="cw">
                                      <p:cBhvr override="childStyle">
                                        <p:cTn id="53" dur="500" fill="hold"/>
                                        <p:tgtEl>
                                          <p:spTgt spid="30789"/>
                                        </p:tgtEl>
                                        <p:attrNameLst>
                                          <p:attrName>style.color</p:attrName>
                                        </p:attrNameLst>
                                      </p:cBhvr>
                                      <p:by>
                                        <p:hsl h="-7200000" s="0" l="0"/>
                                      </p:by>
                                    </p:animClr>
                                    <p:animClr clrSpc="hsl" dir="cw">
                                      <p:cBhvr>
                                        <p:cTn id="54" dur="500" fill="hold"/>
                                        <p:tgtEl>
                                          <p:spTgt spid="30789"/>
                                        </p:tgtEl>
                                        <p:attrNameLst>
                                          <p:attrName>fillcolor</p:attrName>
                                        </p:attrNameLst>
                                      </p:cBhvr>
                                      <p:by>
                                        <p:hsl h="-7200000" s="0" l="0"/>
                                      </p:by>
                                    </p:animClr>
                                    <p:animClr clrSpc="hsl" dir="cw">
                                      <p:cBhvr>
                                        <p:cTn id="55" dur="500" fill="hold"/>
                                        <p:tgtEl>
                                          <p:spTgt spid="30789"/>
                                        </p:tgtEl>
                                        <p:attrNameLst>
                                          <p:attrName>stroke.color</p:attrName>
                                        </p:attrNameLst>
                                      </p:cBhvr>
                                      <p:by>
                                        <p:hsl h="-7200000" s="0" l="0"/>
                                      </p:by>
                                    </p:animClr>
                                    <p:set>
                                      <p:cBhvr>
                                        <p:cTn id="56" dur="500" fill="hold"/>
                                        <p:tgtEl>
                                          <p:spTgt spid="30789"/>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xit" presetSubtype="16" fill="hold" nodeType="clickEffect">
                                  <p:stCondLst>
                                    <p:cond delay="0"/>
                                  </p:stCondLst>
                                  <p:childTnLst>
                                    <p:animEffect transition="out" filter="circle(in)">
                                      <p:cBhvr>
                                        <p:cTn id="60" dur="500"/>
                                        <p:tgtEl>
                                          <p:spTgt spid="30789"/>
                                        </p:tgtEl>
                                      </p:cBhvr>
                                    </p:animEffect>
                                    <p:set>
                                      <p:cBhvr>
                                        <p:cTn id="61" dur="1" fill="hold">
                                          <p:stCondLst>
                                            <p:cond delay="499"/>
                                          </p:stCondLst>
                                        </p:cTn>
                                        <p:tgtEl>
                                          <p:spTgt spid="30789"/>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500"/>
                                        <p:tgtEl>
                                          <p:spTgt spid="30810"/>
                                        </p:tgtEl>
                                      </p:cBhvr>
                                    </p:animEffect>
                                    <p:set>
                                      <p:cBhvr>
                                        <p:cTn id="64" dur="1" fill="hold">
                                          <p:stCondLst>
                                            <p:cond delay="499"/>
                                          </p:stCondLst>
                                        </p:cTn>
                                        <p:tgtEl>
                                          <p:spTgt spid="30810"/>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30827"/>
                                        </p:tgtEl>
                                      </p:cBhvr>
                                    </p:animEffect>
                                    <p:set>
                                      <p:cBhvr>
                                        <p:cTn id="67" dur="1" fill="hold">
                                          <p:stCondLst>
                                            <p:cond delay="499"/>
                                          </p:stCondLst>
                                        </p:cTn>
                                        <p:tgtEl>
                                          <p:spTgt spid="30827"/>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30811"/>
                                        </p:tgtEl>
                                        <p:attrNameLst>
                                          <p:attrName>style.visibility</p:attrName>
                                        </p:attrNameLst>
                                      </p:cBhvr>
                                      <p:to>
                                        <p:strVal val="visible"/>
                                      </p:to>
                                    </p:set>
                                    <p:animEffect transition="in" filter="dissolve">
                                      <p:cBhvr>
                                        <p:cTn id="72" dur="1000"/>
                                        <p:tgtEl>
                                          <p:spTgt spid="30811"/>
                                        </p:tgtEl>
                                      </p:cBhvr>
                                    </p:animEffect>
                                  </p:childTnLst>
                                </p:cTn>
                              </p:par>
                            </p:childTnLst>
                          </p:cTn>
                        </p:par>
                        <p:par>
                          <p:cTn id="73" fill="hold" nodeType="afterGroup">
                            <p:stCondLst>
                              <p:cond delay="1000"/>
                            </p:stCondLst>
                            <p:childTnLst>
                              <p:par>
                                <p:cTn id="74" presetID="18" presetClass="entr" presetSubtype="6" fill="hold" nodeType="afterEffect">
                                  <p:stCondLst>
                                    <p:cond delay="0"/>
                                  </p:stCondLst>
                                  <p:childTnLst>
                                    <p:set>
                                      <p:cBhvr>
                                        <p:cTn id="75" dur="1" fill="hold">
                                          <p:stCondLst>
                                            <p:cond delay="0"/>
                                          </p:stCondLst>
                                        </p:cTn>
                                        <p:tgtEl>
                                          <p:spTgt spid="30785"/>
                                        </p:tgtEl>
                                        <p:attrNameLst>
                                          <p:attrName>style.visibility</p:attrName>
                                        </p:attrNameLst>
                                      </p:cBhvr>
                                      <p:to>
                                        <p:strVal val="visible"/>
                                      </p:to>
                                    </p:set>
                                    <p:animEffect transition="in" filter="strips(downRight)">
                                      <p:cBhvr>
                                        <p:cTn id="76" dur="2000"/>
                                        <p:tgtEl>
                                          <p:spTgt spid="30785"/>
                                        </p:tgtEl>
                                      </p:cBhvr>
                                    </p:animEffec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par>
                          <p:cTn id="77" fill="hold" nodeType="afterGroup">
                            <p:stCondLst>
                              <p:cond delay="3000"/>
                            </p:stCondLst>
                            <p:childTnLst>
                              <p:par>
                                <p:cTn id="78" presetID="4" presetClass="entr" presetSubtype="32" fill="hold" grpId="0" nodeType="afterEffect">
                                  <p:stCondLst>
                                    <p:cond delay="0"/>
                                  </p:stCondLst>
                                  <p:childTnLst>
                                    <p:set>
                                      <p:cBhvr>
                                        <p:cTn id="79" dur="1" fill="hold">
                                          <p:stCondLst>
                                            <p:cond delay="0"/>
                                          </p:stCondLst>
                                        </p:cTn>
                                        <p:tgtEl>
                                          <p:spTgt spid="30752"/>
                                        </p:tgtEl>
                                        <p:attrNameLst>
                                          <p:attrName>style.visibility</p:attrName>
                                        </p:attrNameLst>
                                      </p:cBhvr>
                                      <p:to>
                                        <p:strVal val="visible"/>
                                      </p:to>
                                    </p:set>
                                    <p:animEffect transition="in" filter="box(out)">
                                      <p:cBhvr>
                                        <p:cTn id="80" dur="500"/>
                                        <p:tgtEl>
                                          <p:spTgt spid="30752"/>
                                        </p:tgtEl>
                                      </p:cBhvr>
                                    </p:animEffec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1" presetID="4" presetClass="entr" presetSubtype="32" fill="hold" grpId="0" nodeType="withEffect">
                                  <p:stCondLst>
                                    <p:cond delay="0"/>
                                  </p:stCondLst>
                                  <p:childTnLst>
                                    <p:set>
                                      <p:cBhvr>
                                        <p:cTn id="82" dur="1" fill="hold">
                                          <p:stCondLst>
                                            <p:cond delay="0"/>
                                          </p:stCondLst>
                                        </p:cTn>
                                        <p:tgtEl>
                                          <p:spTgt spid="30754"/>
                                        </p:tgtEl>
                                        <p:attrNameLst>
                                          <p:attrName>style.visibility</p:attrName>
                                        </p:attrNameLst>
                                      </p:cBhvr>
                                      <p:to>
                                        <p:strVal val="visible"/>
                                      </p:to>
                                    </p:set>
                                    <p:animEffect transition="in" filter="box(out)">
                                      <p:cBhvr>
                                        <p:cTn id="83" dur="500"/>
                                        <p:tgtEl>
                                          <p:spTgt spid="30754"/>
                                        </p:tgtEl>
                                      </p:cBhvr>
                                    </p:animEffect>
                                  </p:childTnLst>
                                </p:cTn>
                              </p:par>
                            </p:childTnLst>
                          </p:cTn>
                        </p:par>
                        <p:par>
                          <p:cTn id="84" fill="hold" nodeType="afterGroup">
                            <p:stCondLst>
                              <p:cond delay="3500"/>
                            </p:stCondLst>
                            <p:childTnLst>
                              <p:par>
                                <p:cTn id="85" presetID="13" presetClass="entr" presetSubtype="16" fill="hold" nodeType="afterEffect">
                                  <p:stCondLst>
                                    <p:cond delay="0"/>
                                  </p:stCondLst>
                                  <p:childTnLst>
                                    <p:set>
                                      <p:cBhvr>
                                        <p:cTn id="86" dur="1" fill="hold">
                                          <p:stCondLst>
                                            <p:cond delay="0"/>
                                          </p:stCondLst>
                                        </p:cTn>
                                        <p:tgtEl>
                                          <p:spTgt spid="30761"/>
                                        </p:tgtEl>
                                        <p:attrNameLst>
                                          <p:attrName>style.visibility</p:attrName>
                                        </p:attrNameLst>
                                      </p:cBhvr>
                                      <p:to>
                                        <p:strVal val="visible"/>
                                      </p:to>
                                    </p:set>
                                    <p:animEffect transition="in" filter="plus(in)">
                                      <p:cBhvr>
                                        <p:cTn id="87" dur="1000"/>
                                        <p:tgtEl>
                                          <p:spTgt spid="30761"/>
                                        </p:tgtEl>
                                      </p:cBhvr>
                                    </p:animEffect>
                                  </p:childTnLst>
                                </p:cTn>
                              </p:par>
                              <p:par>
                                <p:cTn id="88" presetID="18" presetClass="entr" presetSubtype="6" fill="hold" nodeType="withEffect">
                                  <p:stCondLst>
                                    <p:cond delay="0"/>
                                  </p:stCondLst>
                                  <p:childTnLst>
                                    <p:set>
                                      <p:cBhvr>
                                        <p:cTn id="89" dur="1" fill="hold">
                                          <p:stCondLst>
                                            <p:cond delay="0"/>
                                          </p:stCondLst>
                                        </p:cTn>
                                        <p:tgtEl>
                                          <p:spTgt spid="30763"/>
                                        </p:tgtEl>
                                        <p:attrNameLst>
                                          <p:attrName>style.visibility</p:attrName>
                                        </p:attrNameLst>
                                      </p:cBhvr>
                                      <p:to>
                                        <p:strVal val="visible"/>
                                      </p:to>
                                    </p:set>
                                    <p:animEffect transition="in" filter="strips(downRight)">
                                      <p:cBhvr>
                                        <p:cTn id="90" dur="500"/>
                                        <p:tgtEl>
                                          <p:spTgt spid="30763"/>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childTnLst>
                          </p:cTn>
                        </p:par>
                        <p:par>
                          <p:cTn id="91" fill="hold" nodeType="afterGroup">
                            <p:stCondLst>
                              <p:cond delay="4500"/>
                            </p:stCondLst>
                            <p:childTnLst>
                              <p:par>
                                <p:cTn id="92" presetID="18" presetClass="entr" presetSubtype="12" repeatCount="indefinite" fill="hold" nodeType="afterEffect">
                                  <p:stCondLst>
                                    <p:cond delay="0"/>
                                  </p:stCondLst>
                                  <p:childTnLst>
                                    <p:set>
                                      <p:cBhvr>
                                        <p:cTn id="93" dur="1" fill="hold">
                                          <p:stCondLst>
                                            <p:cond delay="0"/>
                                          </p:stCondLst>
                                        </p:cTn>
                                        <p:tgtEl>
                                          <p:spTgt spid="30762"/>
                                        </p:tgtEl>
                                        <p:attrNameLst>
                                          <p:attrName>style.visibility</p:attrName>
                                        </p:attrNameLst>
                                      </p:cBhvr>
                                      <p:to>
                                        <p:strVal val="visible"/>
                                      </p:to>
                                    </p:set>
                                    <p:animEffect transition="in" filter="strips(downLeft)">
                                      <p:cBhvr>
                                        <p:cTn id="94" dur="2000"/>
                                        <p:tgtEl>
                                          <p:spTgt spid="30762"/>
                                        </p:tgtEl>
                                      </p:cBhvr>
                                    </p:animEffec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childTnLst>
                          </p:cTn>
                        </p:par>
                        <p:par>
                          <p:cTn id="95" fill="hold" nodeType="afterGroup">
                            <p:stCondLst>
                              <p:cond delay="6500"/>
                            </p:stCondLst>
                            <p:childTnLst>
                              <p:par>
                                <p:cTn id="96" presetID="16" presetClass="entr" presetSubtype="42" repeatCount="indefinite" fill="hold" nodeType="afterEffect">
                                  <p:stCondLst>
                                    <p:cond delay="0"/>
                                  </p:stCondLst>
                                  <p:childTnLst>
                                    <p:set>
                                      <p:cBhvr>
                                        <p:cTn id="97" dur="1" fill="hold">
                                          <p:stCondLst>
                                            <p:cond delay="0"/>
                                          </p:stCondLst>
                                        </p:cTn>
                                        <p:tgtEl>
                                          <p:spTgt spid="30775"/>
                                        </p:tgtEl>
                                        <p:attrNameLst>
                                          <p:attrName>style.visibility</p:attrName>
                                        </p:attrNameLst>
                                      </p:cBhvr>
                                      <p:to>
                                        <p:strVal val="visible"/>
                                      </p:to>
                                    </p:set>
                                    <p:animEffect transition="in" filter="barn(outHorizontal)">
                                      <p:cBhvr>
                                        <p:cTn id="98" dur="2000"/>
                                        <p:tgtEl>
                                          <p:spTgt spid="30775"/>
                                        </p:tgtEl>
                                      </p:cBhvr>
                                    </p:animEffec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2" grpId="0"/>
      <p:bldP spid="30754" grpId="0"/>
      <p:bldP spid="30830" grpId="0"/>
      <p:bldP spid="30831" grpId="0"/>
      <p:bldP spid="30832" grpId="0"/>
      <p:bldP spid="30833" grpId="0"/>
      <p:bldP spid="308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54" name="Group 130"/>
          <p:cNvGrpSpPr>
            <a:grpSpLocks/>
          </p:cNvGrpSpPr>
          <p:nvPr/>
        </p:nvGrpSpPr>
        <p:grpSpPr bwMode="auto">
          <a:xfrm>
            <a:off x="3477319" y="2701924"/>
            <a:ext cx="4743450" cy="3284537"/>
            <a:chOff x="714" y="1579"/>
            <a:chExt cx="2988" cy="2069"/>
          </a:xfrm>
        </p:grpSpPr>
        <p:grpSp>
          <p:nvGrpSpPr>
            <p:cNvPr id="26664" name="Group 40"/>
            <p:cNvGrpSpPr>
              <a:grpSpLocks/>
            </p:cNvGrpSpPr>
            <p:nvPr/>
          </p:nvGrpSpPr>
          <p:grpSpPr bwMode="auto">
            <a:xfrm>
              <a:off x="714" y="1915"/>
              <a:ext cx="2988" cy="1733"/>
              <a:chOff x="1104" y="531"/>
              <a:chExt cx="2480" cy="1397"/>
            </a:xfrm>
          </p:grpSpPr>
          <p:sp>
            <p:nvSpPr>
              <p:cNvPr id="26665" name="Line 41"/>
              <p:cNvSpPr>
                <a:spLocks noChangeShapeType="1"/>
              </p:cNvSpPr>
              <p:nvPr/>
            </p:nvSpPr>
            <p:spPr bwMode="auto">
              <a:xfrm flipV="1">
                <a:off x="1504" y="1248"/>
                <a:ext cx="0" cy="68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666" name="AutoShape 42"/>
              <p:cNvSpPr>
                <a:spLocks noChangeArrowheads="1"/>
              </p:cNvSpPr>
              <p:nvPr/>
            </p:nvSpPr>
            <p:spPr bwMode="auto">
              <a:xfrm rot="5400000" flipH="1" flipV="1">
                <a:off x="2017" y="-336"/>
                <a:ext cx="654" cy="2480"/>
              </a:xfrm>
              <a:prstGeom prst="can">
                <a:avLst>
                  <a:gd name="adj" fmla="val 56424"/>
                </a:avLst>
              </a:prstGeom>
              <a:gradFill rotWithShape="1">
                <a:gsLst>
                  <a:gs pos="0">
                    <a:srgbClr val="FFFFFF">
                      <a:alpha val="0"/>
                    </a:srgbClr>
                  </a:gs>
                  <a:gs pos="100000">
                    <a:srgbClr val="FFCC99"/>
                  </a:gs>
                </a:gsLst>
                <a:lin ang="0" scaled="1"/>
              </a:gradFill>
              <a:ln w="28575">
                <a:solidFill>
                  <a:srgbClr val="FF9900"/>
                </a:solidFill>
                <a:round/>
                <a:headEnd/>
                <a:tailEnd/>
              </a:ln>
            </p:spPr>
            <p:txBody>
              <a:bodyPr/>
              <a:lstStyle/>
              <a:p>
                <a:endParaRPr lang="vi-VN"/>
              </a:p>
            </p:txBody>
          </p:sp>
          <p:sp>
            <p:nvSpPr>
              <p:cNvPr id="26667" name="Arc 43"/>
              <p:cNvSpPr>
                <a:spLocks/>
              </p:cNvSpPr>
              <p:nvPr/>
            </p:nvSpPr>
            <p:spPr bwMode="auto">
              <a:xfrm flipV="1">
                <a:off x="1711" y="556"/>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68" name="Arc 44"/>
              <p:cNvSpPr>
                <a:spLocks/>
              </p:cNvSpPr>
              <p:nvPr/>
            </p:nvSpPr>
            <p:spPr bwMode="auto">
              <a:xfrm flipV="1">
                <a:off x="1887" y="555"/>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69" name="Arc 45"/>
              <p:cNvSpPr>
                <a:spLocks/>
              </p:cNvSpPr>
              <p:nvPr/>
            </p:nvSpPr>
            <p:spPr bwMode="auto">
              <a:xfrm flipV="1">
                <a:off x="2063" y="556"/>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70" name="Arc 46"/>
              <p:cNvSpPr>
                <a:spLocks/>
              </p:cNvSpPr>
              <p:nvPr/>
            </p:nvSpPr>
            <p:spPr bwMode="auto">
              <a:xfrm flipV="1">
                <a:off x="2242" y="559"/>
                <a:ext cx="198"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71" name="Arc 47"/>
              <p:cNvSpPr>
                <a:spLocks/>
              </p:cNvSpPr>
              <p:nvPr/>
            </p:nvSpPr>
            <p:spPr bwMode="auto">
              <a:xfrm flipV="1">
                <a:off x="2418" y="558"/>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72" name="Arc 48"/>
              <p:cNvSpPr>
                <a:spLocks/>
              </p:cNvSpPr>
              <p:nvPr/>
            </p:nvSpPr>
            <p:spPr bwMode="auto">
              <a:xfrm flipV="1">
                <a:off x="2594" y="559"/>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73" name="Arc 49"/>
              <p:cNvSpPr>
                <a:spLocks/>
              </p:cNvSpPr>
              <p:nvPr/>
            </p:nvSpPr>
            <p:spPr bwMode="auto">
              <a:xfrm flipV="1">
                <a:off x="2770" y="555"/>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74" name="Arc 50"/>
              <p:cNvSpPr>
                <a:spLocks/>
              </p:cNvSpPr>
              <p:nvPr/>
            </p:nvSpPr>
            <p:spPr bwMode="auto">
              <a:xfrm flipV="1">
                <a:off x="2946" y="554"/>
                <a:ext cx="197" cy="68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75" name="Arc 51"/>
              <p:cNvSpPr>
                <a:spLocks/>
              </p:cNvSpPr>
              <p:nvPr/>
            </p:nvSpPr>
            <p:spPr bwMode="auto">
              <a:xfrm flipV="1">
                <a:off x="3126" y="555"/>
                <a:ext cx="194" cy="344"/>
              </a:xfrm>
              <a:custGeom>
                <a:avLst/>
                <a:gdLst>
                  <a:gd name="G0" fmla="+- 3464 0 0"/>
                  <a:gd name="G1" fmla="+- 0 0 0"/>
                  <a:gd name="G2" fmla="+- 21600 0 0"/>
                  <a:gd name="T0" fmla="*/ 25063 w 25063"/>
                  <a:gd name="T1" fmla="*/ 205 h 21600"/>
                  <a:gd name="T2" fmla="*/ 0 w 25063"/>
                  <a:gd name="T3" fmla="*/ 21320 h 21600"/>
                  <a:gd name="T4" fmla="*/ 3464 w 25063"/>
                  <a:gd name="T5" fmla="*/ 0 h 21600"/>
                </a:gdLst>
                <a:ahLst/>
                <a:cxnLst>
                  <a:cxn ang="0">
                    <a:pos x="T0" y="T1"/>
                  </a:cxn>
                  <a:cxn ang="0">
                    <a:pos x="T2" y="T3"/>
                  </a:cxn>
                  <a:cxn ang="0">
                    <a:pos x="T4" y="T5"/>
                  </a:cxn>
                </a:cxnLst>
                <a:rect l="0" t="0" r="r" b="b"/>
                <a:pathLst>
                  <a:path w="25063" h="21600" fill="none" extrusionOk="0">
                    <a:moveTo>
                      <a:pt x="25063" y="205"/>
                    </a:moveTo>
                    <a:cubicBezTo>
                      <a:pt x="24950" y="12053"/>
                      <a:pt x="15313" y="21600"/>
                      <a:pt x="3464" y="21600"/>
                    </a:cubicBezTo>
                    <a:cubicBezTo>
                      <a:pt x="2303" y="21600"/>
                      <a:pt x="1145" y="21506"/>
                      <a:pt x="-1" y="21320"/>
                    </a:cubicBezTo>
                  </a:path>
                  <a:path w="25063" h="21600" stroke="0" extrusionOk="0">
                    <a:moveTo>
                      <a:pt x="25063" y="205"/>
                    </a:moveTo>
                    <a:cubicBezTo>
                      <a:pt x="24950" y="12053"/>
                      <a:pt x="15313" y="21600"/>
                      <a:pt x="3464" y="21600"/>
                    </a:cubicBezTo>
                    <a:cubicBezTo>
                      <a:pt x="2303" y="21600"/>
                      <a:pt x="1145" y="21506"/>
                      <a:pt x="-1" y="21320"/>
                    </a:cubicBezTo>
                    <a:lnTo>
                      <a:pt x="3464" y="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76" name="Arc 52"/>
              <p:cNvSpPr>
                <a:spLocks/>
              </p:cNvSpPr>
              <p:nvPr/>
            </p:nvSpPr>
            <p:spPr bwMode="auto">
              <a:xfrm rot="642576" flipH="1" flipV="1">
                <a:off x="1509" y="532"/>
                <a:ext cx="199" cy="369"/>
              </a:xfrm>
              <a:custGeom>
                <a:avLst/>
                <a:gdLst>
                  <a:gd name="G0" fmla="+- 0 0 0"/>
                  <a:gd name="G1" fmla="+- 0 0 0"/>
                  <a:gd name="G2" fmla="+- 21600 0 0"/>
                  <a:gd name="T0" fmla="*/ 20072 w 20072"/>
                  <a:gd name="T1" fmla="*/ 7980 h 21581"/>
                  <a:gd name="T2" fmla="*/ 899 w 20072"/>
                  <a:gd name="T3" fmla="*/ 21581 h 21581"/>
                  <a:gd name="T4" fmla="*/ 0 w 20072"/>
                  <a:gd name="T5" fmla="*/ 0 h 21581"/>
                </a:gdLst>
                <a:ahLst/>
                <a:cxnLst>
                  <a:cxn ang="0">
                    <a:pos x="T0" y="T1"/>
                  </a:cxn>
                  <a:cxn ang="0">
                    <a:pos x="T2" y="T3"/>
                  </a:cxn>
                  <a:cxn ang="0">
                    <a:pos x="T4" y="T5"/>
                  </a:cxn>
                </a:cxnLst>
                <a:rect l="0" t="0" r="r" b="b"/>
                <a:pathLst>
                  <a:path w="20072" h="21581" fill="none" extrusionOk="0">
                    <a:moveTo>
                      <a:pt x="20071" y="7979"/>
                    </a:moveTo>
                    <a:cubicBezTo>
                      <a:pt x="16923" y="15898"/>
                      <a:pt x="9413" y="21226"/>
                      <a:pt x="899" y="21581"/>
                    </a:cubicBezTo>
                  </a:path>
                  <a:path w="20072" h="21581" stroke="0" extrusionOk="0">
                    <a:moveTo>
                      <a:pt x="20071" y="7979"/>
                    </a:moveTo>
                    <a:cubicBezTo>
                      <a:pt x="16923" y="15898"/>
                      <a:pt x="9413" y="21226"/>
                      <a:pt x="899" y="21581"/>
                    </a:cubicBezTo>
                    <a:lnTo>
                      <a:pt x="0" y="0"/>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77" name="Arc 53"/>
              <p:cNvSpPr>
                <a:spLocks/>
              </p:cNvSpPr>
              <p:nvPr/>
            </p:nvSpPr>
            <p:spPr bwMode="auto">
              <a:xfrm rot="642576" flipH="1" flipV="1">
                <a:off x="1643"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78" name="Arc 54"/>
              <p:cNvSpPr>
                <a:spLocks/>
              </p:cNvSpPr>
              <p:nvPr/>
            </p:nvSpPr>
            <p:spPr bwMode="auto">
              <a:xfrm rot="642576" flipH="1" flipV="1">
                <a:off x="1815" y="531"/>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79" name="Arc 55"/>
              <p:cNvSpPr>
                <a:spLocks/>
              </p:cNvSpPr>
              <p:nvPr/>
            </p:nvSpPr>
            <p:spPr bwMode="auto">
              <a:xfrm rot="642576" flipH="1" flipV="1">
                <a:off x="1991"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80" name="Arc 56"/>
              <p:cNvSpPr>
                <a:spLocks/>
              </p:cNvSpPr>
              <p:nvPr/>
            </p:nvSpPr>
            <p:spPr bwMode="auto">
              <a:xfrm rot="642576" flipH="1" flipV="1">
                <a:off x="2183" y="531"/>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81" name="Arc 57"/>
              <p:cNvSpPr>
                <a:spLocks/>
              </p:cNvSpPr>
              <p:nvPr/>
            </p:nvSpPr>
            <p:spPr bwMode="auto">
              <a:xfrm rot="642576" flipH="1" flipV="1">
                <a:off x="2355" y="539"/>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82" name="Arc 58"/>
              <p:cNvSpPr>
                <a:spLocks/>
              </p:cNvSpPr>
              <p:nvPr/>
            </p:nvSpPr>
            <p:spPr bwMode="auto">
              <a:xfrm rot="642576" flipH="1" flipV="1">
                <a:off x="2531"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83" name="Arc 59"/>
              <p:cNvSpPr>
                <a:spLocks/>
              </p:cNvSpPr>
              <p:nvPr/>
            </p:nvSpPr>
            <p:spPr bwMode="auto">
              <a:xfrm rot="642576" flipH="1" flipV="1">
                <a:off x="2707"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84" name="Arc 60"/>
              <p:cNvSpPr>
                <a:spLocks/>
              </p:cNvSpPr>
              <p:nvPr/>
            </p:nvSpPr>
            <p:spPr bwMode="auto">
              <a:xfrm rot="642576" flipH="1" flipV="1">
                <a:off x="2883" y="535"/>
                <a:ext cx="214" cy="71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9525">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85" name="Line 61"/>
              <p:cNvSpPr>
                <a:spLocks noChangeShapeType="1"/>
              </p:cNvSpPr>
              <p:nvPr/>
            </p:nvSpPr>
            <p:spPr bwMode="auto">
              <a:xfrm flipV="1">
                <a:off x="3319" y="874"/>
                <a:ext cx="0" cy="1046"/>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686" name="Line 62"/>
              <p:cNvSpPr>
                <a:spLocks noChangeShapeType="1"/>
              </p:cNvSpPr>
              <p:nvPr/>
            </p:nvSpPr>
            <p:spPr bwMode="auto">
              <a:xfrm flipV="1">
                <a:off x="1504" y="768"/>
                <a:ext cx="0" cy="432"/>
              </a:xfrm>
              <a:prstGeom prst="line">
                <a:avLst/>
              </a:prstGeom>
              <a:noFill/>
              <a:ln w="9525">
                <a:solidFill>
                  <a:srgbClr val="3333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6738" name="Text Box 114"/>
            <p:cNvSpPr txBox="1">
              <a:spLocks noChangeArrowheads="1"/>
            </p:cNvSpPr>
            <p:nvPr/>
          </p:nvSpPr>
          <p:spPr bwMode="auto">
            <a:xfrm>
              <a:off x="864" y="1579"/>
              <a:ext cx="44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3600" b="1">
                  <a:solidFill>
                    <a:srgbClr val="336600"/>
                  </a:solidFill>
                  <a:effectLst>
                    <a:outerShdw blurRad="38100" dist="38100" dir="2700000" algn="tl">
                      <a:srgbClr val="C0C0C0"/>
                    </a:outerShdw>
                  </a:effectLst>
                  <a:latin typeface="VNI-Meli" pitchFamily="2" charset="0"/>
                </a:rPr>
                <a:t>A</a:t>
              </a:r>
            </a:p>
          </p:txBody>
        </p:sp>
        <p:sp>
          <p:nvSpPr>
            <p:cNvPr id="26739" name="Text Box 115"/>
            <p:cNvSpPr txBox="1">
              <a:spLocks noChangeArrowheads="1"/>
            </p:cNvSpPr>
            <p:nvPr/>
          </p:nvSpPr>
          <p:spPr bwMode="auto">
            <a:xfrm>
              <a:off x="3254" y="1579"/>
              <a:ext cx="44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3600" b="1">
                  <a:solidFill>
                    <a:srgbClr val="336600"/>
                  </a:solidFill>
                  <a:effectLst>
                    <a:outerShdw blurRad="38100" dist="38100" dir="2700000" algn="tl">
                      <a:srgbClr val="C0C0C0"/>
                    </a:outerShdw>
                  </a:effectLst>
                  <a:latin typeface="VNI-Meli" pitchFamily="2" charset="0"/>
                </a:rPr>
                <a:t>B</a:t>
              </a:r>
            </a:p>
          </p:txBody>
        </p:sp>
        <p:grpSp>
          <p:nvGrpSpPr>
            <p:cNvPr id="26753" name="Group 129"/>
            <p:cNvGrpSpPr>
              <a:grpSpLocks/>
            </p:cNvGrpSpPr>
            <p:nvPr/>
          </p:nvGrpSpPr>
          <p:grpSpPr bwMode="auto">
            <a:xfrm>
              <a:off x="1195" y="2268"/>
              <a:ext cx="2191" cy="1013"/>
              <a:chOff x="1195" y="2268"/>
              <a:chExt cx="2191" cy="1013"/>
            </a:xfrm>
          </p:grpSpPr>
          <p:grpSp>
            <p:nvGrpSpPr>
              <p:cNvPr id="26698" name="Group 74"/>
              <p:cNvGrpSpPr>
                <a:grpSpLocks/>
              </p:cNvGrpSpPr>
              <p:nvPr/>
            </p:nvGrpSpPr>
            <p:grpSpPr bwMode="auto">
              <a:xfrm flipV="1">
                <a:off x="1683" y="2268"/>
                <a:ext cx="1701" cy="127"/>
                <a:chOff x="1678" y="2705"/>
                <a:chExt cx="1970" cy="127"/>
              </a:xfrm>
            </p:grpSpPr>
            <p:sp>
              <p:nvSpPr>
                <p:cNvPr id="26699" name="Line 75"/>
                <p:cNvSpPr>
                  <a:spLocks noChangeShapeType="1"/>
                </p:cNvSpPr>
                <p:nvPr/>
              </p:nvSpPr>
              <p:spPr bwMode="auto">
                <a:xfrm>
                  <a:off x="1678" y="2719"/>
                  <a:ext cx="0" cy="113"/>
                </a:xfrm>
                <a:prstGeom prst="line">
                  <a:avLst/>
                </a:prstGeom>
                <a:noFill/>
                <a:ln w="2222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700" name="Line 76"/>
                <p:cNvSpPr>
                  <a:spLocks noChangeShapeType="1"/>
                </p:cNvSpPr>
                <p:nvPr/>
              </p:nvSpPr>
              <p:spPr bwMode="auto">
                <a:xfrm>
                  <a:off x="1922" y="2705"/>
                  <a:ext cx="0" cy="113"/>
                </a:xfrm>
                <a:prstGeom prst="line">
                  <a:avLst/>
                </a:prstGeom>
                <a:noFill/>
                <a:ln w="2222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701" name="Line 77"/>
                <p:cNvSpPr>
                  <a:spLocks noChangeShapeType="1"/>
                </p:cNvSpPr>
                <p:nvPr/>
              </p:nvSpPr>
              <p:spPr bwMode="auto">
                <a:xfrm>
                  <a:off x="2171" y="2719"/>
                  <a:ext cx="0" cy="113"/>
                </a:xfrm>
                <a:prstGeom prst="line">
                  <a:avLst/>
                </a:prstGeom>
                <a:noFill/>
                <a:ln w="2222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702" name="Line 78"/>
                <p:cNvSpPr>
                  <a:spLocks noChangeShapeType="1"/>
                </p:cNvSpPr>
                <p:nvPr/>
              </p:nvSpPr>
              <p:spPr bwMode="auto">
                <a:xfrm>
                  <a:off x="2414" y="2719"/>
                  <a:ext cx="0" cy="113"/>
                </a:xfrm>
                <a:prstGeom prst="line">
                  <a:avLst/>
                </a:prstGeom>
                <a:noFill/>
                <a:ln w="2222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703" name="Line 79"/>
                <p:cNvSpPr>
                  <a:spLocks noChangeShapeType="1"/>
                </p:cNvSpPr>
                <p:nvPr/>
              </p:nvSpPr>
              <p:spPr bwMode="auto">
                <a:xfrm>
                  <a:off x="2665" y="2719"/>
                  <a:ext cx="0" cy="113"/>
                </a:xfrm>
                <a:prstGeom prst="line">
                  <a:avLst/>
                </a:prstGeom>
                <a:noFill/>
                <a:ln w="2222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704" name="Line 80"/>
                <p:cNvSpPr>
                  <a:spLocks noChangeShapeType="1"/>
                </p:cNvSpPr>
                <p:nvPr/>
              </p:nvSpPr>
              <p:spPr bwMode="auto">
                <a:xfrm>
                  <a:off x="2914" y="2719"/>
                  <a:ext cx="0" cy="113"/>
                </a:xfrm>
                <a:prstGeom prst="line">
                  <a:avLst/>
                </a:prstGeom>
                <a:noFill/>
                <a:ln w="2222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705" name="Line 81"/>
                <p:cNvSpPr>
                  <a:spLocks noChangeShapeType="1"/>
                </p:cNvSpPr>
                <p:nvPr/>
              </p:nvSpPr>
              <p:spPr bwMode="auto">
                <a:xfrm>
                  <a:off x="3159" y="2719"/>
                  <a:ext cx="0" cy="113"/>
                </a:xfrm>
                <a:prstGeom prst="line">
                  <a:avLst/>
                </a:prstGeom>
                <a:noFill/>
                <a:ln w="2222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706" name="Line 82"/>
                <p:cNvSpPr>
                  <a:spLocks noChangeShapeType="1"/>
                </p:cNvSpPr>
                <p:nvPr/>
              </p:nvSpPr>
              <p:spPr bwMode="auto">
                <a:xfrm>
                  <a:off x="3405" y="2719"/>
                  <a:ext cx="0" cy="113"/>
                </a:xfrm>
                <a:prstGeom prst="line">
                  <a:avLst/>
                </a:prstGeom>
                <a:noFill/>
                <a:ln w="2222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707" name="Line 83"/>
                <p:cNvSpPr>
                  <a:spLocks noChangeShapeType="1"/>
                </p:cNvSpPr>
                <p:nvPr/>
              </p:nvSpPr>
              <p:spPr bwMode="auto">
                <a:xfrm>
                  <a:off x="3648" y="2719"/>
                  <a:ext cx="0" cy="113"/>
                </a:xfrm>
                <a:prstGeom prst="line">
                  <a:avLst/>
                </a:prstGeom>
                <a:noFill/>
                <a:ln w="2222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6750" name="Line 126"/>
              <p:cNvSpPr>
                <a:spLocks noChangeShapeType="1"/>
              </p:cNvSpPr>
              <p:nvPr/>
            </p:nvSpPr>
            <p:spPr bwMode="auto">
              <a:xfrm>
                <a:off x="1195" y="3168"/>
                <a:ext cx="0" cy="113"/>
              </a:xfrm>
              <a:prstGeom prst="line">
                <a:avLst/>
              </a:prstGeom>
              <a:noFill/>
              <a:ln w="2222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751" name="Line 127"/>
              <p:cNvSpPr>
                <a:spLocks noChangeShapeType="1"/>
              </p:cNvSpPr>
              <p:nvPr/>
            </p:nvSpPr>
            <p:spPr bwMode="auto">
              <a:xfrm flipV="1">
                <a:off x="3386" y="3120"/>
                <a:ext cx="0" cy="113"/>
              </a:xfrm>
              <a:prstGeom prst="line">
                <a:avLst/>
              </a:prstGeom>
              <a:noFill/>
              <a:ln w="22225">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26756" name="Line 132"/>
          <p:cNvSpPr>
            <a:spLocks noChangeShapeType="1"/>
          </p:cNvSpPr>
          <p:nvPr/>
        </p:nvSpPr>
        <p:spPr bwMode="auto">
          <a:xfrm flipH="1" flipV="1">
            <a:off x="7162800" y="4024313"/>
            <a:ext cx="1371600" cy="0"/>
          </a:xfrm>
          <a:prstGeom prst="line">
            <a:avLst/>
          </a:prstGeom>
          <a:noFill/>
          <a:ln w="57150">
            <a:solidFill>
              <a:srgbClr val="CC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6757" name="Group 133"/>
          <p:cNvGrpSpPr>
            <a:grpSpLocks/>
          </p:cNvGrpSpPr>
          <p:nvPr/>
        </p:nvGrpSpPr>
        <p:grpSpPr bwMode="auto">
          <a:xfrm flipH="1">
            <a:off x="1828800" y="4025900"/>
            <a:ext cx="5181600" cy="12700"/>
            <a:chOff x="624" y="2776"/>
            <a:chExt cx="3264" cy="8"/>
          </a:xfrm>
        </p:grpSpPr>
        <p:sp>
          <p:nvSpPr>
            <p:cNvPr id="26758" name="Line 134"/>
            <p:cNvSpPr>
              <a:spLocks noChangeShapeType="1"/>
            </p:cNvSpPr>
            <p:nvPr/>
          </p:nvSpPr>
          <p:spPr bwMode="auto">
            <a:xfrm rot="-5400000">
              <a:off x="2256" y="1152"/>
              <a:ext cx="0" cy="3264"/>
            </a:xfrm>
            <a:prstGeom prst="line">
              <a:avLst/>
            </a:prstGeom>
            <a:noFill/>
            <a:ln w="57150">
              <a:solidFill>
                <a:srgbClr val="339933"/>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p>
              <a:endParaRPr lang="vi-VN"/>
            </a:p>
          </p:txBody>
        </p:sp>
        <p:sp>
          <p:nvSpPr>
            <p:cNvPr id="26759" name="Line 135"/>
            <p:cNvSpPr>
              <a:spLocks noChangeShapeType="1"/>
            </p:cNvSpPr>
            <p:nvPr/>
          </p:nvSpPr>
          <p:spPr bwMode="auto">
            <a:xfrm rot="-5400000">
              <a:off x="2054" y="2538"/>
              <a:ext cx="3" cy="480"/>
            </a:xfrm>
            <a:prstGeom prst="line">
              <a:avLst/>
            </a:prstGeom>
            <a:noFill/>
            <a:ln w="57150">
              <a:solidFill>
                <a:srgbClr val="33CC33"/>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grpSp>
      <p:sp>
        <p:nvSpPr>
          <p:cNvPr id="26760" name="Text Box 136"/>
          <p:cNvSpPr txBox="1">
            <a:spLocks noChangeArrowheads="1"/>
          </p:cNvSpPr>
          <p:nvPr/>
        </p:nvSpPr>
        <p:spPr bwMode="auto">
          <a:xfrm>
            <a:off x="7482091" y="3335732"/>
            <a:ext cx="568325" cy="619125"/>
          </a:xfrm>
          <a:prstGeom prst="rect">
            <a:avLst/>
          </a:prstGeom>
          <a:noFill/>
          <a:ln w="9525">
            <a:noFill/>
            <a:miter lim="800000"/>
            <a:headEnd/>
            <a:tailEnd/>
          </a:ln>
          <a:effectLst>
            <a:outerShdw dist="107763" dir="2700000" algn="ctr" rotWithShape="0">
              <a:schemeClr val="bg2">
                <a:alpha val="50000"/>
              </a:schemeClr>
            </a:outerShdw>
          </a:effectLst>
        </p:spPr>
        <p:txBody>
          <a:bodyPr lIns="0" tIns="0" rIns="0" bIns="0">
            <a:spAutoFit/>
          </a:bodyPr>
          <a:lstStyle/>
          <a:p>
            <a:pPr>
              <a:spcBef>
                <a:spcPct val="50000"/>
              </a:spcBef>
            </a:pPr>
            <a:r>
              <a:rPr lang="en-US" altLang="vi-VN" sz="4000" b="1" dirty="0">
                <a:solidFill>
                  <a:srgbClr val="0000CC"/>
                </a:solidFill>
                <a:effectLst>
                  <a:outerShdw blurRad="38100" dist="38100" dir="2700000" algn="tl">
                    <a:srgbClr val="000000"/>
                  </a:outerShdw>
                </a:effectLst>
                <a:latin typeface="VNI-Meli" pitchFamily="2" charset="0"/>
              </a:rPr>
              <a:t>S</a:t>
            </a:r>
          </a:p>
        </p:txBody>
      </p:sp>
      <p:sp>
        <p:nvSpPr>
          <p:cNvPr id="26761" name="Text Box 137"/>
          <p:cNvSpPr txBox="1">
            <a:spLocks noChangeArrowheads="1"/>
          </p:cNvSpPr>
          <p:nvPr/>
        </p:nvSpPr>
        <p:spPr bwMode="auto">
          <a:xfrm>
            <a:off x="3576179" y="3332559"/>
            <a:ext cx="533400" cy="619125"/>
          </a:xfrm>
          <a:prstGeom prst="rect">
            <a:avLst/>
          </a:prstGeom>
          <a:noFill/>
          <a:ln w="9525">
            <a:noFill/>
            <a:miter lim="800000"/>
            <a:headEnd/>
            <a:tailEnd/>
          </a:ln>
          <a:effectLst>
            <a:outerShdw dist="107763" dir="2700000" algn="ctr" rotWithShape="0">
              <a:schemeClr val="bg2">
                <a:alpha val="50000"/>
              </a:schemeClr>
            </a:outerShdw>
          </a:effectLst>
        </p:spPr>
        <p:txBody>
          <a:bodyPr lIns="0" tIns="0" rIns="0" bIns="0">
            <a:spAutoFit/>
          </a:bodyPr>
          <a:lstStyle/>
          <a:p>
            <a:pPr>
              <a:spcBef>
                <a:spcPct val="50000"/>
              </a:spcBef>
            </a:pPr>
            <a:r>
              <a:rPr lang="en-US" altLang="vi-VN" sz="4000" b="1" dirty="0">
                <a:solidFill>
                  <a:srgbClr val="FF0000"/>
                </a:solidFill>
                <a:effectLst>
                  <a:outerShdw blurRad="38100" dist="38100" dir="2700000" algn="tl">
                    <a:srgbClr val="000000"/>
                  </a:outerShdw>
                </a:effectLst>
                <a:latin typeface="VNI-Meli" pitchFamily="2" charset="0"/>
              </a:rPr>
              <a:t>N</a:t>
            </a:r>
          </a:p>
        </p:txBody>
      </p:sp>
      <p:pic>
        <p:nvPicPr>
          <p:cNvPr id="26762" name="Picture 138" descr="nam tay phai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6670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6763" name="Line 139"/>
          <p:cNvSpPr>
            <a:spLocks noChangeShapeType="1"/>
          </p:cNvSpPr>
          <p:nvPr/>
        </p:nvSpPr>
        <p:spPr bwMode="auto">
          <a:xfrm>
            <a:off x="9845130" y="4213224"/>
            <a:ext cx="3175" cy="914400"/>
          </a:xfrm>
          <a:prstGeom prst="line">
            <a:avLst/>
          </a:prstGeom>
          <a:noFill/>
          <a:ln w="38100">
            <a:solidFill>
              <a:srgbClr val="FF0000"/>
            </a:solidFill>
            <a:round/>
            <a:headEnd type="triangle" w="med" len="me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64" name="Text Box 40"/>
          <p:cNvSpPr txBox="1">
            <a:spLocks noChangeArrowheads="1"/>
          </p:cNvSpPr>
          <p:nvPr/>
        </p:nvSpPr>
        <p:spPr bwMode="auto">
          <a:xfrm>
            <a:off x="4012649" y="30474"/>
            <a:ext cx="3962400" cy="584775"/>
          </a:xfrm>
          <a:prstGeom prst="rect">
            <a:avLst/>
          </a:prstGeom>
          <a:solidFill>
            <a:srgbClr val="0070C0"/>
          </a:solidFill>
          <a:ln>
            <a:noFill/>
          </a:ln>
          <a:effectLst/>
        </p:spPr>
        <p:txBody>
          <a:bodyPr>
            <a:spAutoFit/>
          </a:bodyPr>
          <a:lstStyle/>
          <a:p>
            <a:pPr algn="ctr"/>
            <a:r>
              <a:rPr lang="en-US" altLang="vi-VN" sz="3200" b="1" dirty="0">
                <a:solidFill>
                  <a:srgbClr val="FF6699"/>
                </a:solidFill>
                <a:latin typeface="Times New Roman" panose="02020603050405020304" pitchFamily="18" charset="0"/>
              </a:rPr>
              <a:t>III. VẬN DỤNG:</a:t>
            </a:r>
          </a:p>
        </p:txBody>
      </p:sp>
      <p:sp>
        <p:nvSpPr>
          <p:cNvPr id="65" name="Text Box 2"/>
          <p:cNvSpPr txBox="1">
            <a:spLocks noChangeArrowheads="1"/>
          </p:cNvSpPr>
          <p:nvPr/>
        </p:nvSpPr>
        <p:spPr bwMode="auto">
          <a:xfrm>
            <a:off x="727830" y="749518"/>
            <a:ext cx="10898661" cy="830997"/>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i="1" dirty="0" smtClean="0">
                <a:solidFill>
                  <a:srgbClr val="FF0066"/>
                </a:solidFill>
              </a:rPr>
              <a:t>C6. </a:t>
            </a:r>
            <a:r>
              <a:rPr lang="en-US" altLang="vi-VN" sz="2400" dirty="0">
                <a:effectLst>
                  <a:outerShdw blurRad="38100" dist="38100" dir="2700000" algn="tl">
                    <a:srgbClr val="C0C0C0"/>
                  </a:outerShdw>
                </a:effectLst>
                <a:latin typeface="Times New Roman" panose="02020603050405020304" pitchFamily="18" charset="0"/>
              </a:rPr>
              <a:t>Hình vẽ cho biết chiều dòng điện chạy qua các vòng dây. Hãy dùng qui tắc nắm tay phải để xác định tên các từ cực của ống dây</a:t>
            </a:r>
            <a:r>
              <a:rPr lang="en-US" altLang="vi-VN" sz="2400" dirty="0" smtClean="0">
                <a:effectLst>
                  <a:outerShdw blurRad="38100" dist="38100" dir="2700000" algn="tl">
                    <a:srgbClr val="C0C0C0"/>
                  </a:outerShdw>
                </a:effectLst>
                <a:latin typeface="Times New Roman" panose="02020603050405020304" pitchFamily="18" charset="0"/>
              </a:rPr>
              <a:t>.</a:t>
            </a:r>
            <a:r>
              <a:rPr lang="en-US" altLang="vi-VN" sz="2400" i="1" dirty="0" smtClean="0">
                <a:solidFill>
                  <a:srgbClr val="FF0066"/>
                </a:solidFill>
              </a:rPr>
              <a:t> </a:t>
            </a:r>
            <a:endParaRPr lang="en-US" altLang="vi-VN" sz="2400" dirty="0">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1646052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32" fill="hold" nodeType="afterEffect">
                                  <p:stCondLst>
                                    <p:cond delay="0"/>
                                  </p:stCondLst>
                                  <p:childTnLst>
                                    <p:set>
                                      <p:cBhvr>
                                        <p:cTn id="6" dur="1" fill="hold">
                                          <p:stCondLst>
                                            <p:cond delay="0"/>
                                          </p:stCondLst>
                                        </p:cTn>
                                        <p:tgtEl>
                                          <p:spTgt spid="26754"/>
                                        </p:tgtEl>
                                        <p:attrNameLst>
                                          <p:attrName>style.visibility</p:attrName>
                                        </p:attrNameLst>
                                      </p:cBhvr>
                                      <p:to>
                                        <p:strVal val="visible"/>
                                      </p:to>
                                    </p:set>
                                    <p:animEffect transition="in" filter="diamond(out)">
                                      <p:cBhvr>
                                        <p:cTn id="7" dur="500"/>
                                        <p:tgtEl>
                                          <p:spTgt spid="26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6763"/>
                                        </p:tgtEl>
                                        <p:attrNameLst>
                                          <p:attrName>style.visibility</p:attrName>
                                        </p:attrNameLst>
                                      </p:cBhvr>
                                      <p:to>
                                        <p:strVal val="visible"/>
                                      </p:to>
                                    </p:set>
                                    <p:anim calcmode="lin" valueType="num">
                                      <p:cBhvr additive="base">
                                        <p:cTn id="12" dur="1000" fill="hold"/>
                                        <p:tgtEl>
                                          <p:spTgt spid="26763"/>
                                        </p:tgtEl>
                                        <p:attrNameLst>
                                          <p:attrName>ppt_x</p:attrName>
                                        </p:attrNameLst>
                                      </p:cBhvr>
                                      <p:tavLst>
                                        <p:tav tm="0">
                                          <p:val>
                                            <p:strVal val="#ppt_x"/>
                                          </p:val>
                                        </p:tav>
                                        <p:tav tm="100000">
                                          <p:val>
                                            <p:strVal val="#ppt_x"/>
                                          </p:val>
                                        </p:tav>
                                      </p:tavLst>
                                    </p:anim>
                                    <p:anim calcmode="lin" valueType="num">
                                      <p:cBhvr additive="base">
                                        <p:cTn id="13" dur="1000" fill="hold"/>
                                        <p:tgtEl>
                                          <p:spTgt spid="26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4" fill="hold" nodeType="afterGroup">
                            <p:stCondLst>
                              <p:cond delay="1000"/>
                            </p:stCondLst>
                            <p:childTnLst>
                              <p:par>
                                <p:cTn id="15" presetID="64" presetClass="path" presetSubtype="0" repeatCount="indefinite" accel="50000" decel="50000" fill="hold" nodeType="afterEffect">
                                  <p:stCondLst>
                                    <p:cond delay="0"/>
                                  </p:stCondLst>
                                  <p:childTnLst>
                                    <p:animMotion origin="layout" path="M -0.00013 0.31157 L -0.00013 -0.11134 " pathEditMode="relative" rAng="0" ptsTypes="AA">
                                      <p:cBhvr>
                                        <p:cTn id="16" dur="2000" fill="hold"/>
                                        <p:tgtEl>
                                          <p:spTgt spid="26763"/>
                                        </p:tgtEl>
                                        <p:attrNameLst>
                                          <p:attrName>ppt_x</p:attrName>
                                          <p:attrName>ppt_y</p:attrName>
                                        </p:attrNameLst>
                                      </p:cBhvr>
                                      <p:rCtr x="0" y="-21157"/>
                                    </p:animMotion>
                                  </p:childTnLst>
                                </p:cTn>
                              </p:par>
                            </p:childTnLst>
                          </p:cTn>
                        </p:par>
                        <p:par>
                          <p:cTn id="17" fill="hold" nodeType="afterGroup">
                            <p:stCondLst>
                              <p:cond delay="3000"/>
                            </p:stCondLst>
                            <p:childTnLst>
                              <p:par>
                                <p:cTn id="18" presetID="13" presetClass="entr" presetSubtype="16" fill="hold" nodeType="afterEffect">
                                  <p:stCondLst>
                                    <p:cond delay="0"/>
                                  </p:stCondLst>
                                  <p:childTnLst>
                                    <p:set>
                                      <p:cBhvr>
                                        <p:cTn id="19" dur="1" fill="hold">
                                          <p:stCondLst>
                                            <p:cond delay="0"/>
                                          </p:stCondLst>
                                        </p:cTn>
                                        <p:tgtEl>
                                          <p:spTgt spid="26762"/>
                                        </p:tgtEl>
                                        <p:attrNameLst>
                                          <p:attrName>style.visibility</p:attrName>
                                        </p:attrNameLst>
                                      </p:cBhvr>
                                      <p:to>
                                        <p:strVal val="visible"/>
                                      </p:to>
                                    </p:set>
                                    <p:animEffect transition="in" filter="plus(in)">
                                      <p:cBhvr>
                                        <p:cTn id="20" dur="1000"/>
                                        <p:tgtEl>
                                          <p:spTgt spid="26762"/>
                                        </p:tgtEl>
                                      </p:cBhvr>
                                    </p:animEffect>
                                  </p:childTnLst>
                                </p:cTn>
                              </p:par>
                            </p:childTnLst>
                          </p:cTn>
                        </p:par>
                        <p:par>
                          <p:cTn id="21" fill="hold" nodeType="afterGroup">
                            <p:stCondLst>
                              <p:cond delay="4000"/>
                            </p:stCondLst>
                            <p:childTnLst>
                              <p:par>
                                <p:cTn id="22" presetID="18" presetClass="entr" presetSubtype="12" fill="hold" nodeType="afterEffect">
                                  <p:stCondLst>
                                    <p:cond delay="0"/>
                                  </p:stCondLst>
                                  <p:childTnLst>
                                    <p:set>
                                      <p:cBhvr>
                                        <p:cTn id="23" dur="1" fill="hold">
                                          <p:stCondLst>
                                            <p:cond delay="0"/>
                                          </p:stCondLst>
                                        </p:cTn>
                                        <p:tgtEl>
                                          <p:spTgt spid="26756"/>
                                        </p:tgtEl>
                                        <p:attrNameLst>
                                          <p:attrName>style.visibility</p:attrName>
                                        </p:attrNameLst>
                                      </p:cBhvr>
                                      <p:to>
                                        <p:strVal val="visible"/>
                                      </p:to>
                                    </p:set>
                                    <p:animEffect transition="in" filter="strips(downLeft)">
                                      <p:cBhvr>
                                        <p:cTn id="24" dur="500"/>
                                        <p:tgtEl>
                                          <p:spTgt spid="26756"/>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par>
                          <p:cTn id="25" fill="hold" nodeType="afterGroup">
                            <p:stCondLst>
                              <p:cond delay="4500"/>
                            </p:stCondLst>
                            <p:childTnLst>
                              <p:par>
                                <p:cTn id="26" presetID="18" presetClass="entr" presetSubtype="12" fill="hold" nodeType="afterEffect">
                                  <p:stCondLst>
                                    <p:cond delay="0"/>
                                  </p:stCondLst>
                                  <p:childTnLst>
                                    <p:set>
                                      <p:cBhvr>
                                        <p:cTn id="27" dur="1" fill="hold">
                                          <p:stCondLst>
                                            <p:cond delay="0"/>
                                          </p:stCondLst>
                                        </p:cTn>
                                        <p:tgtEl>
                                          <p:spTgt spid="26757"/>
                                        </p:tgtEl>
                                        <p:attrNameLst>
                                          <p:attrName>style.visibility</p:attrName>
                                        </p:attrNameLst>
                                      </p:cBhvr>
                                      <p:to>
                                        <p:strVal val="visible"/>
                                      </p:to>
                                    </p:set>
                                    <p:animEffect transition="in" filter="strips(downLeft)">
                                      <p:cBhvr>
                                        <p:cTn id="28" dur="2000"/>
                                        <p:tgtEl>
                                          <p:spTgt spid="26757"/>
                                        </p:tgtEl>
                                      </p:cBhvr>
                                    </p:animEffec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9" fill="hold" nodeType="afterGroup">
                            <p:stCondLst>
                              <p:cond delay="6500"/>
                            </p:stCondLst>
                            <p:childTnLst>
                              <p:par>
                                <p:cTn id="30" presetID="4" presetClass="entr" presetSubtype="32" fill="hold" grpId="0" nodeType="afterEffect">
                                  <p:stCondLst>
                                    <p:cond delay="0"/>
                                  </p:stCondLst>
                                  <p:childTnLst>
                                    <p:set>
                                      <p:cBhvr>
                                        <p:cTn id="31" dur="1" fill="hold">
                                          <p:stCondLst>
                                            <p:cond delay="0"/>
                                          </p:stCondLst>
                                        </p:cTn>
                                        <p:tgtEl>
                                          <p:spTgt spid="26761"/>
                                        </p:tgtEl>
                                        <p:attrNameLst>
                                          <p:attrName>style.visibility</p:attrName>
                                        </p:attrNameLst>
                                      </p:cBhvr>
                                      <p:to>
                                        <p:strVal val="visible"/>
                                      </p:to>
                                    </p:set>
                                    <p:animEffect transition="in" filter="box(out)">
                                      <p:cBhvr>
                                        <p:cTn id="32" dur="500"/>
                                        <p:tgtEl>
                                          <p:spTgt spid="26761"/>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par>
                          <p:cTn id="33" fill="hold" nodeType="afterGroup">
                            <p:stCondLst>
                              <p:cond delay="7000"/>
                            </p:stCondLst>
                            <p:childTnLst>
                              <p:par>
                                <p:cTn id="34" presetID="4" presetClass="entr" presetSubtype="32" fill="hold" grpId="0" nodeType="afterEffect">
                                  <p:stCondLst>
                                    <p:cond delay="0"/>
                                  </p:stCondLst>
                                  <p:childTnLst>
                                    <p:set>
                                      <p:cBhvr>
                                        <p:cTn id="35" dur="1" fill="hold">
                                          <p:stCondLst>
                                            <p:cond delay="0"/>
                                          </p:stCondLst>
                                        </p:cTn>
                                        <p:tgtEl>
                                          <p:spTgt spid="26760"/>
                                        </p:tgtEl>
                                        <p:attrNameLst>
                                          <p:attrName>style.visibility</p:attrName>
                                        </p:attrNameLst>
                                      </p:cBhvr>
                                      <p:to>
                                        <p:strVal val="visible"/>
                                      </p:to>
                                    </p:set>
                                    <p:animEffect transition="in" filter="box(out)">
                                      <p:cBhvr>
                                        <p:cTn id="36" dur="500"/>
                                        <p:tgtEl>
                                          <p:spTgt spid="26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60" grpId="0"/>
      <p:bldP spid="267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73"/>
          <p:cNvGrpSpPr>
            <a:grpSpLocks/>
          </p:cNvGrpSpPr>
          <p:nvPr/>
        </p:nvGrpSpPr>
        <p:grpSpPr bwMode="auto">
          <a:xfrm>
            <a:off x="1471612" y="2209800"/>
            <a:ext cx="5564188" cy="3505200"/>
            <a:chOff x="1488" y="1392"/>
            <a:chExt cx="3505" cy="2208"/>
          </a:xfrm>
        </p:grpSpPr>
        <p:grpSp>
          <p:nvGrpSpPr>
            <p:cNvPr id="16413" name="Group 3"/>
            <p:cNvGrpSpPr>
              <a:grpSpLocks/>
            </p:cNvGrpSpPr>
            <p:nvPr/>
          </p:nvGrpSpPr>
          <p:grpSpPr bwMode="auto">
            <a:xfrm>
              <a:off x="1488" y="1392"/>
              <a:ext cx="3505" cy="2208"/>
              <a:chOff x="768" y="560"/>
              <a:chExt cx="2944" cy="2352"/>
            </a:xfrm>
          </p:grpSpPr>
          <p:sp>
            <p:nvSpPr>
              <p:cNvPr id="16447" name="Line 4"/>
              <p:cNvSpPr>
                <a:spLocks noChangeShapeType="1"/>
              </p:cNvSpPr>
              <p:nvPr/>
            </p:nvSpPr>
            <p:spPr bwMode="auto">
              <a:xfrm>
                <a:off x="806" y="1736"/>
                <a:ext cx="2874" cy="0"/>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448" name="Arc 5"/>
              <p:cNvSpPr>
                <a:spLocks/>
              </p:cNvSpPr>
              <p:nvPr/>
            </p:nvSpPr>
            <p:spPr bwMode="auto">
              <a:xfrm rot="5400000">
                <a:off x="1916" y="-69"/>
                <a:ext cx="642" cy="2937"/>
              </a:xfrm>
              <a:custGeom>
                <a:avLst/>
                <a:gdLst>
                  <a:gd name="T0" fmla="*/ 8 w 21600"/>
                  <a:gd name="T1" fmla="*/ 0 h 39171"/>
                  <a:gd name="T2" fmla="*/ 9 w 21600"/>
                  <a:gd name="T3" fmla="*/ 220 h 39171"/>
                  <a:gd name="T4" fmla="*/ 0 w 21600"/>
                  <a:gd name="T5" fmla="*/ 111 h 39171"/>
                  <a:gd name="T6" fmla="*/ 0 60000 65536"/>
                  <a:gd name="T7" fmla="*/ 0 60000 65536"/>
                  <a:gd name="T8" fmla="*/ 0 60000 65536"/>
                </a:gdLst>
                <a:ahLst/>
                <a:cxnLst>
                  <a:cxn ang="T6">
                    <a:pos x="T0" y="T1"/>
                  </a:cxn>
                  <a:cxn ang="T7">
                    <a:pos x="T2" y="T3"/>
                  </a:cxn>
                  <a:cxn ang="T8">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49" name="Arc 6"/>
              <p:cNvSpPr>
                <a:spLocks/>
              </p:cNvSpPr>
              <p:nvPr/>
            </p:nvSpPr>
            <p:spPr bwMode="auto">
              <a:xfrm rot="5400000">
                <a:off x="1647" y="-302"/>
                <a:ext cx="1146" cy="2870"/>
              </a:xfrm>
              <a:custGeom>
                <a:avLst/>
                <a:gdLst>
                  <a:gd name="T0" fmla="*/ 29 w 21600"/>
                  <a:gd name="T1" fmla="*/ 0 h 38277"/>
                  <a:gd name="T2" fmla="*/ 27 w 21600"/>
                  <a:gd name="T3" fmla="*/ 215 h 38277"/>
                  <a:gd name="T4" fmla="*/ 0 w 21600"/>
                  <a:gd name="T5" fmla="*/ 106 h 38277"/>
                  <a:gd name="T6" fmla="*/ 0 60000 65536"/>
                  <a:gd name="T7" fmla="*/ 0 60000 65536"/>
                  <a:gd name="T8" fmla="*/ 0 60000 65536"/>
                </a:gdLst>
                <a:ahLst/>
                <a:cxnLst>
                  <a:cxn ang="T6">
                    <a:pos x="T0" y="T1"/>
                  </a:cxn>
                  <a:cxn ang="T7">
                    <a:pos x="T2" y="T3"/>
                  </a:cxn>
                  <a:cxn ang="T8">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FF00FF"/>
                    </a:solidFill>
                    <a:round/>
                    <a:headEnd/>
                    <a:tailEnd/>
                  </a14:hiddenLine>
                </a:ext>
              </a:extLst>
            </p:spPr>
            <p:txBody>
              <a:bodyPr/>
              <a:lstStyle/>
              <a:p>
                <a:endParaRPr lang="vi-VN"/>
              </a:p>
            </p:txBody>
          </p:sp>
          <p:sp>
            <p:nvSpPr>
              <p:cNvPr id="16450" name="Arc 7"/>
              <p:cNvSpPr>
                <a:spLocks/>
              </p:cNvSpPr>
              <p:nvPr/>
            </p:nvSpPr>
            <p:spPr bwMode="auto">
              <a:xfrm rot="5400000">
                <a:off x="1776" y="79"/>
                <a:ext cx="925" cy="2299"/>
              </a:xfrm>
              <a:custGeom>
                <a:avLst/>
                <a:gdLst>
                  <a:gd name="T0" fmla="*/ 0 w 35493"/>
                  <a:gd name="T1" fmla="*/ 14 h 43200"/>
                  <a:gd name="T2" fmla="*/ 2 w 35493"/>
                  <a:gd name="T3" fmla="*/ 113 h 43200"/>
                  <a:gd name="T4" fmla="*/ 9 w 35493"/>
                  <a:gd name="T5" fmla="*/ 61 h 43200"/>
                  <a:gd name="T6" fmla="*/ 0 60000 65536"/>
                  <a:gd name="T7" fmla="*/ 0 60000 65536"/>
                  <a:gd name="T8" fmla="*/ 0 60000 65536"/>
                </a:gdLst>
                <a:ahLst/>
                <a:cxnLst>
                  <a:cxn ang="T6">
                    <a:pos x="T0" y="T1"/>
                  </a:cxn>
                  <a:cxn ang="T7">
                    <a:pos x="T2" y="T3"/>
                  </a:cxn>
                  <a:cxn ang="T8">
                    <a:pos x="T4" y="T5"/>
                  </a:cxn>
                </a:cxnLst>
                <a:rect l="0" t="0" r="r" b="b"/>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51" name="Oval 8"/>
              <p:cNvSpPr>
                <a:spLocks noChangeArrowheads="1"/>
              </p:cNvSpPr>
              <p:nvPr/>
            </p:nvSpPr>
            <p:spPr bwMode="auto">
              <a:xfrm>
                <a:off x="1352" y="737"/>
                <a:ext cx="1724" cy="931"/>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6452" name="Oval 9"/>
              <p:cNvSpPr>
                <a:spLocks noChangeArrowheads="1"/>
              </p:cNvSpPr>
              <p:nvPr/>
            </p:nvSpPr>
            <p:spPr bwMode="auto">
              <a:xfrm>
                <a:off x="1584" y="1126"/>
                <a:ext cx="1296" cy="525"/>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6453" name="Line 10"/>
              <p:cNvSpPr>
                <a:spLocks noChangeShapeType="1"/>
              </p:cNvSpPr>
              <p:nvPr/>
            </p:nvSpPr>
            <p:spPr bwMode="auto">
              <a:xfrm flipV="1">
                <a:off x="814" y="1736"/>
                <a:ext cx="2873" cy="0"/>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454" name="Arc 11"/>
              <p:cNvSpPr>
                <a:spLocks/>
              </p:cNvSpPr>
              <p:nvPr/>
            </p:nvSpPr>
            <p:spPr bwMode="auto">
              <a:xfrm rot="16200000" flipV="1">
                <a:off x="1923" y="604"/>
                <a:ext cx="642" cy="2936"/>
              </a:xfrm>
              <a:custGeom>
                <a:avLst/>
                <a:gdLst>
                  <a:gd name="T0" fmla="*/ 8 w 21600"/>
                  <a:gd name="T1" fmla="*/ 0 h 39171"/>
                  <a:gd name="T2" fmla="*/ 9 w 21600"/>
                  <a:gd name="T3" fmla="*/ 220 h 39171"/>
                  <a:gd name="T4" fmla="*/ 0 w 21600"/>
                  <a:gd name="T5" fmla="*/ 111 h 39171"/>
                  <a:gd name="T6" fmla="*/ 0 60000 65536"/>
                  <a:gd name="T7" fmla="*/ 0 60000 65536"/>
                  <a:gd name="T8" fmla="*/ 0 60000 65536"/>
                </a:gdLst>
                <a:ahLst/>
                <a:cxnLst>
                  <a:cxn ang="T6">
                    <a:pos x="T0" y="T1"/>
                  </a:cxn>
                  <a:cxn ang="T7">
                    <a:pos x="T2" y="T3"/>
                  </a:cxn>
                  <a:cxn ang="T8">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55" name="Arc 12"/>
              <p:cNvSpPr>
                <a:spLocks/>
              </p:cNvSpPr>
              <p:nvPr/>
            </p:nvSpPr>
            <p:spPr bwMode="auto">
              <a:xfrm rot="16200000" flipV="1">
                <a:off x="1655" y="904"/>
                <a:ext cx="1146" cy="2869"/>
              </a:xfrm>
              <a:custGeom>
                <a:avLst/>
                <a:gdLst>
                  <a:gd name="T0" fmla="*/ 29 w 21600"/>
                  <a:gd name="T1" fmla="*/ 0 h 38277"/>
                  <a:gd name="T2" fmla="*/ 27 w 21600"/>
                  <a:gd name="T3" fmla="*/ 215 h 38277"/>
                  <a:gd name="T4" fmla="*/ 0 w 21600"/>
                  <a:gd name="T5" fmla="*/ 106 h 38277"/>
                  <a:gd name="T6" fmla="*/ 0 60000 65536"/>
                  <a:gd name="T7" fmla="*/ 0 60000 65536"/>
                  <a:gd name="T8" fmla="*/ 0 60000 65536"/>
                </a:gdLst>
                <a:ahLst/>
                <a:cxnLst>
                  <a:cxn ang="T6">
                    <a:pos x="T0" y="T1"/>
                  </a:cxn>
                  <a:cxn ang="T7">
                    <a:pos x="T2" y="T3"/>
                  </a:cxn>
                  <a:cxn ang="T8">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FF00FF"/>
                    </a:solidFill>
                    <a:round/>
                    <a:headEnd/>
                    <a:tailEnd/>
                  </a14:hiddenLine>
                </a:ext>
              </a:extLst>
            </p:spPr>
            <p:txBody>
              <a:bodyPr/>
              <a:lstStyle/>
              <a:p>
                <a:endParaRPr lang="vi-VN"/>
              </a:p>
            </p:txBody>
          </p:sp>
          <p:sp>
            <p:nvSpPr>
              <p:cNvPr id="16456" name="Arc 13"/>
              <p:cNvSpPr>
                <a:spLocks/>
              </p:cNvSpPr>
              <p:nvPr/>
            </p:nvSpPr>
            <p:spPr bwMode="auto">
              <a:xfrm rot="16200000" flipV="1">
                <a:off x="1783" y="1095"/>
                <a:ext cx="925" cy="2298"/>
              </a:xfrm>
              <a:custGeom>
                <a:avLst/>
                <a:gdLst>
                  <a:gd name="T0" fmla="*/ 0 w 35493"/>
                  <a:gd name="T1" fmla="*/ 14 h 43200"/>
                  <a:gd name="T2" fmla="*/ 2 w 35493"/>
                  <a:gd name="T3" fmla="*/ 113 h 43200"/>
                  <a:gd name="T4" fmla="*/ 9 w 35493"/>
                  <a:gd name="T5" fmla="*/ 61 h 43200"/>
                  <a:gd name="T6" fmla="*/ 0 60000 65536"/>
                  <a:gd name="T7" fmla="*/ 0 60000 65536"/>
                  <a:gd name="T8" fmla="*/ 0 60000 65536"/>
                </a:gdLst>
                <a:ahLst/>
                <a:cxnLst>
                  <a:cxn ang="T6">
                    <a:pos x="T0" y="T1"/>
                  </a:cxn>
                  <a:cxn ang="T7">
                    <a:pos x="T2" y="T3"/>
                  </a:cxn>
                  <a:cxn ang="T8">
                    <a:pos x="T4" y="T5"/>
                  </a:cxn>
                </a:cxnLst>
                <a:rect l="0" t="0" r="r" b="b"/>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57" name="Oval 14"/>
              <p:cNvSpPr>
                <a:spLocks noChangeArrowheads="1"/>
              </p:cNvSpPr>
              <p:nvPr/>
            </p:nvSpPr>
            <p:spPr bwMode="auto">
              <a:xfrm flipV="1">
                <a:off x="1360" y="1804"/>
                <a:ext cx="1723" cy="884"/>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6458" name="Oval 15"/>
              <p:cNvSpPr>
                <a:spLocks noChangeArrowheads="1"/>
              </p:cNvSpPr>
              <p:nvPr/>
            </p:nvSpPr>
            <p:spPr bwMode="auto">
              <a:xfrm flipV="1">
                <a:off x="1632" y="1821"/>
                <a:ext cx="1248" cy="531"/>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16414" name="Group 17"/>
            <p:cNvGrpSpPr>
              <a:grpSpLocks/>
            </p:cNvGrpSpPr>
            <p:nvPr/>
          </p:nvGrpSpPr>
          <p:grpSpPr bwMode="auto">
            <a:xfrm>
              <a:off x="2541" y="1913"/>
              <a:ext cx="1440" cy="1248"/>
              <a:chOff x="521" y="1296"/>
              <a:chExt cx="2599" cy="2112"/>
            </a:xfrm>
          </p:grpSpPr>
          <p:sp>
            <p:nvSpPr>
              <p:cNvPr id="16415" name="Arc 18"/>
              <p:cNvSpPr>
                <a:spLocks/>
              </p:cNvSpPr>
              <p:nvPr/>
            </p:nvSpPr>
            <p:spPr bwMode="auto">
              <a:xfrm>
                <a:off x="622" y="1754"/>
                <a:ext cx="277" cy="563"/>
              </a:xfrm>
              <a:custGeom>
                <a:avLst/>
                <a:gdLst>
                  <a:gd name="T0" fmla="*/ 0 w 25514"/>
                  <a:gd name="T1" fmla="*/ 0 h 23675"/>
                  <a:gd name="T2" fmla="*/ 3 w 25514"/>
                  <a:gd name="T3" fmla="*/ 13 h 23675"/>
                  <a:gd name="T4" fmla="*/ 0 w 25514"/>
                  <a:gd name="T5" fmla="*/ 12 h 23675"/>
                  <a:gd name="T6" fmla="*/ 0 60000 65536"/>
                  <a:gd name="T7" fmla="*/ 0 60000 65536"/>
                  <a:gd name="T8" fmla="*/ 0 60000 65536"/>
                </a:gdLst>
                <a:ahLst/>
                <a:cxnLst>
                  <a:cxn ang="T6">
                    <a:pos x="T0" y="T1"/>
                  </a:cxn>
                  <a:cxn ang="T7">
                    <a:pos x="T2" y="T3"/>
                  </a:cxn>
                  <a:cxn ang="T8">
                    <a:pos x="T4" y="T5"/>
                  </a:cxn>
                </a:cxnLst>
                <a:rect l="0" t="0" r="r" b="b"/>
                <a:pathLst>
                  <a:path w="25514" h="23675" fill="none" extrusionOk="0">
                    <a:moveTo>
                      <a:pt x="-1" y="357"/>
                    </a:moveTo>
                    <a:cubicBezTo>
                      <a:pt x="1291" y="119"/>
                      <a:pt x="2601" y="-1"/>
                      <a:pt x="3914" y="0"/>
                    </a:cubicBezTo>
                    <a:cubicBezTo>
                      <a:pt x="15843" y="0"/>
                      <a:pt x="25514" y="9670"/>
                      <a:pt x="25514" y="21600"/>
                    </a:cubicBezTo>
                    <a:cubicBezTo>
                      <a:pt x="25514" y="22292"/>
                      <a:pt x="25480" y="22985"/>
                      <a:pt x="25414" y="23675"/>
                    </a:cubicBezTo>
                  </a:path>
                  <a:path w="25514" h="23675" stroke="0" extrusionOk="0">
                    <a:moveTo>
                      <a:pt x="-1" y="357"/>
                    </a:moveTo>
                    <a:cubicBezTo>
                      <a:pt x="1291" y="119"/>
                      <a:pt x="2601" y="-1"/>
                      <a:pt x="3914" y="0"/>
                    </a:cubicBezTo>
                    <a:cubicBezTo>
                      <a:pt x="15843" y="0"/>
                      <a:pt x="25514" y="9670"/>
                      <a:pt x="25514" y="21600"/>
                    </a:cubicBezTo>
                    <a:cubicBezTo>
                      <a:pt x="25514" y="22292"/>
                      <a:pt x="25480" y="22985"/>
                      <a:pt x="25414" y="23675"/>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16" name="Arc 19"/>
              <p:cNvSpPr>
                <a:spLocks/>
              </p:cNvSpPr>
              <p:nvPr/>
            </p:nvSpPr>
            <p:spPr bwMode="auto">
              <a:xfrm>
                <a:off x="867" y="1751"/>
                <a:ext cx="276" cy="1029"/>
              </a:xfrm>
              <a:custGeom>
                <a:avLst/>
                <a:gdLst>
                  <a:gd name="T0" fmla="*/ 0 w 25514"/>
                  <a:gd name="T1" fmla="*/ 0 h 43200"/>
                  <a:gd name="T2" fmla="*/ 0 w 25514"/>
                  <a:gd name="T3" fmla="*/ 24 h 43200"/>
                  <a:gd name="T4" fmla="*/ 0 w 25514"/>
                  <a:gd name="T5" fmla="*/ 12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17" name="Arc 20"/>
              <p:cNvSpPr>
                <a:spLocks/>
              </p:cNvSpPr>
              <p:nvPr/>
            </p:nvSpPr>
            <p:spPr bwMode="auto">
              <a:xfrm>
                <a:off x="1113" y="1753"/>
                <a:ext cx="277" cy="1028"/>
              </a:xfrm>
              <a:custGeom>
                <a:avLst/>
                <a:gdLst>
                  <a:gd name="T0" fmla="*/ 0 w 25514"/>
                  <a:gd name="T1" fmla="*/ 0 h 43200"/>
                  <a:gd name="T2" fmla="*/ 0 w 25514"/>
                  <a:gd name="T3" fmla="*/ 24 h 43200"/>
                  <a:gd name="T4" fmla="*/ 0 w 25514"/>
                  <a:gd name="T5" fmla="*/ 12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18" name="Arc 21"/>
              <p:cNvSpPr>
                <a:spLocks/>
              </p:cNvSpPr>
              <p:nvPr/>
            </p:nvSpPr>
            <p:spPr bwMode="auto">
              <a:xfrm>
                <a:off x="1359" y="1751"/>
                <a:ext cx="277" cy="1029"/>
              </a:xfrm>
              <a:custGeom>
                <a:avLst/>
                <a:gdLst>
                  <a:gd name="T0" fmla="*/ 0 w 25514"/>
                  <a:gd name="T1" fmla="*/ 0 h 43200"/>
                  <a:gd name="T2" fmla="*/ 0 w 25514"/>
                  <a:gd name="T3" fmla="*/ 24 h 43200"/>
                  <a:gd name="T4" fmla="*/ 0 w 25514"/>
                  <a:gd name="T5" fmla="*/ 12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19" name="Arc 22"/>
              <p:cNvSpPr>
                <a:spLocks/>
              </p:cNvSpPr>
              <p:nvPr/>
            </p:nvSpPr>
            <p:spPr bwMode="auto">
              <a:xfrm>
                <a:off x="1611" y="1747"/>
                <a:ext cx="277" cy="1028"/>
              </a:xfrm>
              <a:custGeom>
                <a:avLst/>
                <a:gdLst>
                  <a:gd name="T0" fmla="*/ 0 w 25514"/>
                  <a:gd name="T1" fmla="*/ 0 h 43200"/>
                  <a:gd name="T2" fmla="*/ 0 w 25514"/>
                  <a:gd name="T3" fmla="*/ 24 h 43200"/>
                  <a:gd name="T4" fmla="*/ 0 w 25514"/>
                  <a:gd name="T5" fmla="*/ 12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20" name="Arc 23"/>
              <p:cNvSpPr>
                <a:spLocks/>
              </p:cNvSpPr>
              <p:nvPr/>
            </p:nvSpPr>
            <p:spPr bwMode="auto">
              <a:xfrm>
                <a:off x="1857" y="1749"/>
                <a:ext cx="277" cy="1028"/>
              </a:xfrm>
              <a:custGeom>
                <a:avLst/>
                <a:gdLst>
                  <a:gd name="T0" fmla="*/ 0 w 25514"/>
                  <a:gd name="T1" fmla="*/ 0 h 43200"/>
                  <a:gd name="T2" fmla="*/ 0 w 25514"/>
                  <a:gd name="T3" fmla="*/ 24 h 43200"/>
                  <a:gd name="T4" fmla="*/ 0 w 25514"/>
                  <a:gd name="T5" fmla="*/ 12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21" name="Arc 24"/>
              <p:cNvSpPr>
                <a:spLocks/>
              </p:cNvSpPr>
              <p:nvPr/>
            </p:nvSpPr>
            <p:spPr bwMode="auto">
              <a:xfrm>
                <a:off x="2104" y="1748"/>
                <a:ext cx="277" cy="1028"/>
              </a:xfrm>
              <a:custGeom>
                <a:avLst/>
                <a:gdLst>
                  <a:gd name="T0" fmla="*/ 0 w 25514"/>
                  <a:gd name="T1" fmla="*/ 0 h 43200"/>
                  <a:gd name="T2" fmla="*/ 0 w 25514"/>
                  <a:gd name="T3" fmla="*/ 24 h 43200"/>
                  <a:gd name="T4" fmla="*/ 0 w 25514"/>
                  <a:gd name="T5" fmla="*/ 12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22" name="Arc 25"/>
              <p:cNvSpPr>
                <a:spLocks/>
              </p:cNvSpPr>
              <p:nvPr/>
            </p:nvSpPr>
            <p:spPr bwMode="auto">
              <a:xfrm>
                <a:off x="2350" y="1753"/>
                <a:ext cx="278" cy="1028"/>
              </a:xfrm>
              <a:custGeom>
                <a:avLst/>
                <a:gdLst>
                  <a:gd name="T0" fmla="*/ 0 w 25514"/>
                  <a:gd name="T1" fmla="*/ 0 h 43200"/>
                  <a:gd name="T2" fmla="*/ 0 w 25514"/>
                  <a:gd name="T3" fmla="*/ 24 h 43200"/>
                  <a:gd name="T4" fmla="*/ 0 w 25514"/>
                  <a:gd name="T5" fmla="*/ 12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23" name="Arc 26"/>
              <p:cNvSpPr>
                <a:spLocks/>
              </p:cNvSpPr>
              <p:nvPr/>
            </p:nvSpPr>
            <p:spPr bwMode="auto">
              <a:xfrm>
                <a:off x="2597" y="1755"/>
                <a:ext cx="276" cy="1028"/>
              </a:xfrm>
              <a:custGeom>
                <a:avLst/>
                <a:gdLst>
                  <a:gd name="T0" fmla="*/ 0 w 25514"/>
                  <a:gd name="T1" fmla="*/ 0 h 43200"/>
                  <a:gd name="T2" fmla="*/ 0 w 25514"/>
                  <a:gd name="T3" fmla="*/ 24 h 43200"/>
                  <a:gd name="T4" fmla="*/ 0 w 25514"/>
                  <a:gd name="T5" fmla="*/ 12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24" name="Arc 27"/>
              <p:cNvSpPr>
                <a:spLocks/>
              </p:cNvSpPr>
              <p:nvPr/>
            </p:nvSpPr>
            <p:spPr bwMode="auto">
              <a:xfrm>
                <a:off x="2848" y="2200"/>
                <a:ext cx="272" cy="581"/>
              </a:xfrm>
              <a:custGeom>
                <a:avLst/>
                <a:gdLst>
                  <a:gd name="T0" fmla="*/ 3 w 25064"/>
                  <a:gd name="T1" fmla="*/ 0 h 24426"/>
                  <a:gd name="T2" fmla="*/ 0 w 25064"/>
                  <a:gd name="T3" fmla="*/ 14 h 24426"/>
                  <a:gd name="T4" fmla="*/ 0 w 25064"/>
                  <a:gd name="T5" fmla="*/ 2 h 24426"/>
                  <a:gd name="T6" fmla="*/ 0 60000 65536"/>
                  <a:gd name="T7" fmla="*/ 0 60000 65536"/>
                  <a:gd name="T8" fmla="*/ 0 60000 65536"/>
                </a:gdLst>
                <a:ahLst/>
                <a:cxnLst>
                  <a:cxn ang="T6">
                    <a:pos x="T0" y="T1"/>
                  </a:cxn>
                  <a:cxn ang="T7">
                    <a:pos x="T2" y="T3"/>
                  </a:cxn>
                  <a:cxn ang="T8">
                    <a:pos x="T4" y="T5"/>
                  </a:cxn>
                </a:cxnLst>
                <a:rect l="0" t="0" r="r" b="b"/>
                <a:pathLst>
                  <a:path w="25064" h="24426" fill="none" extrusionOk="0">
                    <a:moveTo>
                      <a:pt x="24878" y="-1"/>
                    </a:moveTo>
                    <a:cubicBezTo>
                      <a:pt x="25001" y="936"/>
                      <a:pt x="25064" y="1880"/>
                      <a:pt x="25064" y="2826"/>
                    </a:cubicBezTo>
                    <a:cubicBezTo>
                      <a:pt x="25064" y="14755"/>
                      <a:pt x="15393" y="24426"/>
                      <a:pt x="3464" y="24426"/>
                    </a:cubicBezTo>
                    <a:cubicBezTo>
                      <a:pt x="2303" y="24426"/>
                      <a:pt x="1145" y="24332"/>
                      <a:pt x="-1" y="24146"/>
                    </a:cubicBezTo>
                  </a:path>
                  <a:path w="25064" h="24426" stroke="0" extrusionOk="0">
                    <a:moveTo>
                      <a:pt x="24878" y="-1"/>
                    </a:moveTo>
                    <a:cubicBezTo>
                      <a:pt x="25001" y="936"/>
                      <a:pt x="25064" y="1880"/>
                      <a:pt x="25064" y="2826"/>
                    </a:cubicBezTo>
                    <a:cubicBezTo>
                      <a:pt x="25064" y="14755"/>
                      <a:pt x="15393" y="24426"/>
                      <a:pt x="3464" y="24426"/>
                    </a:cubicBezTo>
                    <a:cubicBezTo>
                      <a:pt x="2303" y="24426"/>
                      <a:pt x="1145" y="24332"/>
                      <a:pt x="-1" y="24146"/>
                    </a:cubicBezTo>
                    <a:lnTo>
                      <a:pt x="3464" y="2826"/>
                    </a:lnTo>
                    <a:lnTo>
                      <a:pt x="24878" y="-1"/>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25" name="Arc 28"/>
              <p:cNvSpPr>
                <a:spLocks/>
              </p:cNvSpPr>
              <p:nvPr/>
            </p:nvSpPr>
            <p:spPr bwMode="auto">
              <a:xfrm rot="20957424" flipH="1">
                <a:off x="521" y="1761"/>
                <a:ext cx="300" cy="1061"/>
              </a:xfrm>
              <a:custGeom>
                <a:avLst/>
                <a:gdLst>
                  <a:gd name="T0" fmla="*/ 2 w 21600"/>
                  <a:gd name="T1" fmla="*/ 0 h 41479"/>
                  <a:gd name="T2" fmla="*/ 0 w 21600"/>
                  <a:gd name="T3" fmla="*/ 27 h 41479"/>
                  <a:gd name="T4" fmla="*/ 0 w 21600"/>
                  <a:gd name="T5" fmla="*/ 13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26" name="Arc 29"/>
              <p:cNvSpPr>
                <a:spLocks/>
              </p:cNvSpPr>
              <p:nvPr/>
            </p:nvSpPr>
            <p:spPr bwMode="auto">
              <a:xfrm rot="20957424" flipH="1">
                <a:off x="773" y="1751"/>
                <a:ext cx="299" cy="1060"/>
              </a:xfrm>
              <a:custGeom>
                <a:avLst/>
                <a:gdLst>
                  <a:gd name="T0" fmla="*/ 2 w 21600"/>
                  <a:gd name="T1" fmla="*/ 0 h 41479"/>
                  <a:gd name="T2" fmla="*/ 0 w 21600"/>
                  <a:gd name="T3" fmla="*/ 27 h 41479"/>
                  <a:gd name="T4" fmla="*/ 0 w 21600"/>
                  <a:gd name="T5" fmla="*/ 13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27" name="Arc 30"/>
              <p:cNvSpPr>
                <a:spLocks/>
              </p:cNvSpPr>
              <p:nvPr/>
            </p:nvSpPr>
            <p:spPr bwMode="auto">
              <a:xfrm rot="20957424" flipH="1">
                <a:off x="1013" y="1756"/>
                <a:ext cx="300" cy="1061"/>
              </a:xfrm>
              <a:custGeom>
                <a:avLst/>
                <a:gdLst>
                  <a:gd name="T0" fmla="*/ 2 w 21600"/>
                  <a:gd name="T1" fmla="*/ 0 h 41479"/>
                  <a:gd name="T2" fmla="*/ 0 w 21600"/>
                  <a:gd name="T3" fmla="*/ 27 h 41479"/>
                  <a:gd name="T4" fmla="*/ 0 w 21600"/>
                  <a:gd name="T5" fmla="*/ 13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28" name="Arc 31"/>
              <p:cNvSpPr>
                <a:spLocks/>
              </p:cNvSpPr>
              <p:nvPr/>
            </p:nvSpPr>
            <p:spPr bwMode="auto">
              <a:xfrm rot="20957424" flipH="1">
                <a:off x="1259" y="1750"/>
                <a:ext cx="300" cy="1061"/>
              </a:xfrm>
              <a:custGeom>
                <a:avLst/>
                <a:gdLst>
                  <a:gd name="T0" fmla="*/ 2 w 21600"/>
                  <a:gd name="T1" fmla="*/ 0 h 41479"/>
                  <a:gd name="T2" fmla="*/ 0 w 21600"/>
                  <a:gd name="T3" fmla="*/ 27 h 41479"/>
                  <a:gd name="T4" fmla="*/ 0 w 21600"/>
                  <a:gd name="T5" fmla="*/ 13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29" name="Arc 32"/>
              <p:cNvSpPr>
                <a:spLocks/>
              </p:cNvSpPr>
              <p:nvPr/>
            </p:nvSpPr>
            <p:spPr bwMode="auto">
              <a:xfrm rot="20957424" flipH="1">
                <a:off x="1528" y="1756"/>
                <a:ext cx="300" cy="1061"/>
              </a:xfrm>
              <a:custGeom>
                <a:avLst/>
                <a:gdLst>
                  <a:gd name="T0" fmla="*/ 2 w 21600"/>
                  <a:gd name="T1" fmla="*/ 0 h 41479"/>
                  <a:gd name="T2" fmla="*/ 0 w 21600"/>
                  <a:gd name="T3" fmla="*/ 27 h 41479"/>
                  <a:gd name="T4" fmla="*/ 0 w 21600"/>
                  <a:gd name="T5" fmla="*/ 13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30" name="Arc 33"/>
              <p:cNvSpPr>
                <a:spLocks/>
              </p:cNvSpPr>
              <p:nvPr/>
            </p:nvSpPr>
            <p:spPr bwMode="auto">
              <a:xfrm rot="20957424" flipH="1">
                <a:off x="1769" y="1744"/>
                <a:ext cx="300" cy="1062"/>
              </a:xfrm>
              <a:custGeom>
                <a:avLst/>
                <a:gdLst>
                  <a:gd name="T0" fmla="*/ 2 w 21600"/>
                  <a:gd name="T1" fmla="*/ 0 h 41479"/>
                  <a:gd name="T2" fmla="*/ 0 w 21600"/>
                  <a:gd name="T3" fmla="*/ 27 h 41479"/>
                  <a:gd name="T4" fmla="*/ 0 w 21600"/>
                  <a:gd name="T5" fmla="*/ 13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31" name="Arc 34"/>
              <p:cNvSpPr>
                <a:spLocks/>
              </p:cNvSpPr>
              <p:nvPr/>
            </p:nvSpPr>
            <p:spPr bwMode="auto">
              <a:xfrm rot="20957424" flipH="1">
                <a:off x="2015" y="1750"/>
                <a:ext cx="300" cy="1061"/>
              </a:xfrm>
              <a:custGeom>
                <a:avLst/>
                <a:gdLst>
                  <a:gd name="T0" fmla="*/ 2 w 21600"/>
                  <a:gd name="T1" fmla="*/ 0 h 41479"/>
                  <a:gd name="T2" fmla="*/ 0 w 21600"/>
                  <a:gd name="T3" fmla="*/ 27 h 41479"/>
                  <a:gd name="T4" fmla="*/ 0 w 21600"/>
                  <a:gd name="T5" fmla="*/ 13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32" name="Arc 35"/>
              <p:cNvSpPr>
                <a:spLocks/>
              </p:cNvSpPr>
              <p:nvPr/>
            </p:nvSpPr>
            <p:spPr bwMode="auto">
              <a:xfrm rot="20957424" flipH="1">
                <a:off x="2262" y="1750"/>
                <a:ext cx="299" cy="1061"/>
              </a:xfrm>
              <a:custGeom>
                <a:avLst/>
                <a:gdLst>
                  <a:gd name="T0" fmla="*/ 2 w 21600"/>
                  <a:gd name="T1" fmla="*/ 0 h 41479"/>
                  <a:gd name="T2" fmla="*/ 0 w 21600"/>
                  <a:gd name="T3" fmla="*/ 27 h 41479"/>
                  <a:gd name="T4" fmla="*/ 0 w 21600"/>
                  <a:gd name="T5" fmla="*/ 13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33" name="Arc 36"/>
              <p:cNvSpPr>
                <a:spLocks/>
              </p:cNvSpPr>
              <p:nvPr/>
            </p:nvSpPr>
            <p:spPr bwMode="auto">
              <a:xfrm rot="20957424" flipH="1">
                <a:off x="2509" y="1750"/>
                <a:ext cx="298" cy="1061"/>
              </a:xfrm>
              <a:custGeom>
                <a:avLst/>
                <a:gdLst>
                  <a:gd name="T0" fmla="*/ 2 w 21600"/>
                  <a:gd name="T1" fmla="*/ 0 h 41479"/>
                  <a:gd name="T2" fmla="*/ 0 w 21600"/>
                  <a:gd name="T3" fmla="*/ 27 h 41479"/>
                  <a:gd name="T4" fmla="*/ 0 w 21600"/>
                  <a:gd name="T5" fmla="*/ 13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34" name="Line 37"/>
              <p:cNvSpPr>
                <a:spLocks noChangeShapeType="1"/>
              </p:cNvSpPr>
              <p:nvPr/>
            </p:nvSpPr>
            <p:spPr bwMode="auto">
              <a:xfrm flipV="1">
                <a:off x="3120" y="1296"/>
                <a:ext cx="0" cy="96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35" name="Line 38"/>
              <p:cNvSpPr>
                <a:spLocks noChangeShapeType="1"/>
              </p:cNvSpPr>
              <p:nvPr/>
            </p:nvSpPr>
            <p:spPr bwMode="auto">
              <a:xfrm flipV="1">
                <a:off x="899" y="2278"/>
                <a:ext cx="0" cy="113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36" name="Line 39"/>
              <p:cNvSpPr>
                <a:spLocks noChangeShapeType="1"/>
              </p:cNvSpPr>
              <p:nvPr/>
            </p:nvSpPr>
            <p:spPr bwMode="auto">
              <a:xfrm>
                <a:off x="899" y="3069"/>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37" name="Line 40"/>
              <p:cNvSpPr>
                <a:spLocks noChangeShapeType="1"/>
              </p:cNvSpPr>
              <p:nvPr/>
            </p:nvSpPr>
            <p:spPr bwMode="auto">
              <a:xfrm>
                <a:off x="899"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38" name="Line 41"/>
              <p:cNvSpPr>
                <a:spLocks noChangeShapeType="1"/>
              </p:cNvSpPr>
              <p:nvPr/>
            </p:nvSpPr>
            <p:spPr bwMode="auto">
              <a:xfrm>
                <a:off x="1143" y="2208"/>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39" name="Line 42"/>
              <p:cNvSpPr>
                <a:spLocks noChangeShapeType="1"/>
              </p:cNvSpPr>
              <p:nvPr/>
            </p:nvSpPr>
            <p:spPr bwMode="auto">
              <a:xfrm>
                <a:off x="1392"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0" name="Line 43"/>
              <p:cNvSpPr>
                <a:spLocks noChangeShapeType="1"/>
              </p:cNvSpPr>
              <p:nvPr/>
            </p:nvSpPr>
            <p:spPr bwMode="auto">
              <a:xfrm>
                <a:off x="1635"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1" name="Line 44"/>
              <p:cNvSpPr>
                <a:spLocks noChangeShapeType="1"/>
              </p:cNvSpPr>
              <p:nvPr/>
            </p:nvSpPr>
            <p:spPr bwMode="auto">
              <a:xfrm>
                <a:off x="1886"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2" name="Line 45"/>
              <p:cNvSpPr>
                <a:spLocks noChangeShapeType="1"/>
              </p:cNvSpPr>
              <p:nvPr/>
            </p:nvSpPr>
            <p:spPr bwMode="auto">
              <a:xfrm>
                <a:off x="2135"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3" name="Line 46"/>
              <p:cNvSpPr>
                <a:spLocks noChangeShapeType="1"/>
              </p:cNvSpPr>
              <p:nvPr/>
            </p:nvSpPr>
            <p:spPr bwMode="auto">
              <a:xfrm>
                <a:off x="2380"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4" name="Line 47"/>
              <p:cNvSpPr>
                <a:spLocks noChangeShapeType="1"/>
              </p:cNvSpPr>
              <p:nvPr/>
            </p:nvSpPr>
            <p:spPr bwMode="auto">
              <a:xfrm>
                <a:off x="2626"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5" name="Line 48"/>
              <p:cNvSpPr>
                <a:spLocks noChangeShapeType="1"/>
              </p:cNvSpPr>
              <p:nvPr/>
            </p:nvSpPr>
            <p:spPr bwMode="auto">
              <a:xfrm>
                <a:off x="2869"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6" name="Line 49"/>
              <p:cNvSpPr>
                <a:spLocks noChangeShapeType="1"/>
              </p:cNvSpPr>
              <p:nvPr/>
            </p:nvSpPr>
            <p:spPr bwMode="auto">
              <a:xfrm>
                <a:off x="3120" y="1657"/>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nvGrpSpPr>
          <p:cNvPr id="16389" name="Group 97"/>
          <p:cNvGrpSpPr>
            <a:grpSpLocks/>
          </p:cNvGrpSpPr>
          <p:nvPr/>
        </p:nvGrpSpPr>
        <p:grpSpPr bwMode="auto">
          <a:xfrm>
            <a:off x="8602664" y="3721100"/>
            <a:ext cx="1989137" cy="469900"/>
            <a:chOff x="4368" y="2344"/>
            <a:chExt cx="1253" cy="296"/>
          </a:xfrm>
        </p:grpSpPr>
        <p:sp>
          <p:nvSpPr>
            <p:cNvPr id="16411" name="Rectangle 74"/>
            <p:cNvSpPr>
              <a:spLocks noChangeArrowheads="1"/>
            </p:cNvSpPr>
            <p:nvPr/>
          </p:nvSpPr>
          <p:spPr bwMode="auto">
            <a:xfrm>
              <a:off x="4368" y="2352"/>
              <a:ext cx="624"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6412" name="Rectangle 75"/>
            <p:cNvSpPr>
              <a:spLocks noChangeArrowheads="1"/>
            </p:cNvSpPr>
            <p:nvPr/>
          </p:nvSpPr>
          <p:spPr bwMode="auto">
            <a:xfrm>
              <a:off x="4997" y="2344"/>
              <a:ext cx="624"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sp>
        <p:nvSpPr>
          <p:cNvPr id="116817" name="Line 81"/>
          <p:cNvSpPr>
            <a:spLocks noChangeShapeType="1"/>
          </p:cNvSpPr>
          <p:nvPr/>
        </p:nvSpPr>
        <p:spPr bwMode="auto">
          <a:xfrm>
            <a:off x="1676400" y="3551238"/>
            <a:ext cx="609600" cy="228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18" name="Line 82"/>
          <p:cNvSpPr>
            <a:spLocks noChangeShapeType="1"/>
          </p:cNvSpPr>
          <p:nvPr/>
        </p:nvSpPr>
        <p:spPr bwMode="auto">
          <a:xfrm>
            <a:off x="1676400" y="4049714"/>
            <a:ext cx="762000" cy="476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19" name="Line 83"/>
          <p:cNvSpPr>
            <a:spLocks noChangeShapeType="1"/>
          </p:cNvSpPr>
          <p:nvPr/>
        </p:nvSpPr>
        <p:spPr bwMode="auto">
          <a:xfrm flipV="1">
            <a:off x="1525588" y="4202113"/>
            <a:ext cx="83820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20" name="Line 84"/>
          <p:cNvSpPr>
            <a:spLocks noChangeShapeType="1"/>
          </p:cNvSpPr>
          <p:nvPr/>
        </p:nvSpPr>
        <p:spPr bwMode="auto">
          <a:xfrm flipV="1">
            <a:off x="2057400" y="4343400"/>
            <a:ext cx="457200" cy="457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21" name="Line 85"/>
          <p:cNvSpPr>
            <a:spLocks noChangeShapeType="1"/>
          </p:cNvSpPr>
          <p:nvPr/>
        </p:nvSpPr>
        <p:spPr bwMode="auto">
          <a:xfrm>
            <a:off x="2251075" y="3419475"/>
            <a:ext cx="60960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23" name="Line 87"/>
          <p:cNvSpPr>
            <a:spLocks noChangeShapeType="1"/>
          </p:cNvSpPr>
          <p:nvPr/>
        </p:nvSpPr>
        <p:spPr bwMode="auto">
          <a:xfrm flipH="1" flipV="1">
            <a:off x="2819400" y="5075239"/>
            <a:ext cx="412750" cy="21748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24" name="Line 88"/>
          <p:cNvSpPr>
            <a:spLocks noChangeShapeType="1"/>
          </p:cNvSpPr>
          <p:nvPr/>
        </p:nvSpPr>
        <p:spPr bwMode="auto">
          <a:xfrm flipH="1">
            <a:off x="2965450" y="2514601"/>
            <a:ext cx="615950" cy="11271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25" name="Line 89"/>
          <p:cNvSpPr>
            <a:spLocks noChangeShapeType="1"/>
          </p:cNvSpPr>
          <p:nvPr/>
        </p:nvSpPr>
        <p:spPr bwMode="auto">
          <a:xfrm>
            <a:off x="6040438" y="3962400"/>
            <a:ext cx="8382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26" name="Line 90"/>
          <p:cNvSpPr>
            <a:spLocks noChangeShapeType="1"/>
          </p:cNvSpPr>
          <p:nvPr/>
        </p:nvSpPr>
        <p:spPr bwMode="auto">
          <a:xfrm flipV="1">
            <a:off x="6030914" y="3557589"/>
            <a:ext cx="814387" cy="23177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27" name="Line 91"/>
          <p:cNvSpPr>
            <a:spLocks noChangeShapeType="1"/>
          </p:cNvSpPr>
          <p:nvPr/>
        </p:nvSpPr>
        <p:spPr bwMode="auto">
          <a:xfrm>
            <a:off x="6051550" y="4156075"/>
            <a:ext cx="609600" cy="228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28" name="Line 92"/>
          <p:cNvSpPr>
            <a:spLocks noChangeShapeType="1"/>
          </p:cNvSpPr>
          <p:nvPr/>
        </p:nvSpPr>
        <p:spPr bwMode="auto">
          <a:xfrm>
            <a:off x="5651500" y="4184650"/>
            <a:ext cx="68580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29" name="Line 93"/>
          <p:cNvSpPr>
            <a:spLocks noChangeShapeType="1"/>
          </p:cNvSpPr>
          <p:nvPr/>
        </p:nvSpPr>
        <p:spPr bwMode="auto">
          <a:xfrm>
            <a:off x="5629275" y="4329113"/>
            <a:ext cx="22860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30" name="Line 94"/>
          <p:cNvSpPr>
            <a:spLocks noChangeShapeType="1"/>
          </p:cNvSpPr>
          <p:nvPr/>
        </p:nvSpPr>
        <p:spPr bwMode="auto">
          <a:xfrm flipH="1" flipV="1">
            <a:off x="6121400" y="2590800"/>
            <a:ext cx="319088" cy="3762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16834" name="Group 98"/>
          <p:cNvGrpSpPr>
            <a:grpSpLocks/>
          </p:cNvGrpSpPr>
          <p:nvPr/>
        </p:nvGrpSpPr>
        <p:grpSpPr bwMode="auto">
          <a:xfrm>
            <a:off x="8616950" y="3729038"/>
            <a:ext cx="1968500" cy="469900"/>
            <a:chOff x="3944" y="3103"/>
            <a:chExt cx="1240" cy="296"/>
          </a:xfrm>
        </p:grpSpPr>
        <p:sp>
          <p:nvSpPr>
            <p:cNvPr id="16409" name="Rectangle 95"/>
            <p:cNvSpPr>
              <a:spLocks noChangeArrowheads="1"/>
            </p:cNvSpPr>
            <p:nvPr/>
          </p:nvSpPr>
          <p:spPr bwMode="auto">
            <a:xfrm>
              <a:off x="3944" y="3111"/>
              <a:ext cx="624" cy="288"/>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r>
                <a:rPr lang="en-US" altLang="vi-VN">
                  <a:solidFill>
                    <a:schemeClr val="bg1"/>
                  </a:solidFill>
                </a:rPr>
                <a:t>S</a:t>
              </a:r>
            </a:p>
          </p:txBody>
        </p:sp>
        <p:sp>
          <p:nvSpPr>
            <p:cNvPr id="16410" name="Rectangle 96"/>
            <p:cNvSpPr>
              <a:spLocks noChangeArrowheads="1"/>
            </p:cNvSpPr>
            <p:nvPr/>
          </p:nvSpPr>
          <p:spPr bwMode="auto">
            <a:xfrm>
              <a:off x="4560" y="3103"/>
              <a:ext cx="624"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r>
                <a:rPr lang="en-US" altLang="vi-VN">
                  <a:solidFill>
                    <a:schemeClr val="bg1"/>
                  </a:solidFill>
                </a:rPr>
                <a:t>N</a:t>
              </a:r>
            </a:p>
          </p:txBody>
        </p:sp>
      </p:grpSp>
      <p:pic>
        <p:nvPicPr>
          <p:cNvPr id="116835" name="Picture 99" descr="nam tay pha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4353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837" name="Line 101"/>
          <p:cNvSpPr>
            <a:spLocks noChangeShapeType="1"/>
          </p:cNvSpPr>
          <p:nvPr/>
        </p:nvSpPr>
        <p:spPr bwMode="auto">
          <a:xfrm>
            <a:off x="7543800" y="3048000"/>
            <a:ext cx="0" cy="8382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38" name="Line 102"/>
          <p:cNvSpPr>
            <a:spLocks noChangeShapeType="1"/>
          </p:cNvSpPr>
          <p:nvPr/>
        </p:nvSpPr>
        <p:spPr bwMode="auto">
          <a:xfrm>
            <a:off x="7239000" y="4038600"/>
            <a:ext cx="990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839" name="Rectangle 103"/>
          <p:cNvSpPr>
            <a:spLocks noChangeArrowheads="1"/>
          </p:cNvSpPr>
          <p:nvPr/>
        </p:nvSpPr>
        <p:spPr bwMode="auto">
          <a:xfrm>
            <a:off x="5029200" y="4495800"/>
            <a:ext cx="5334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r>
              <a:rPr lang="en-US" altLang="vi-VN"/>
              <a:t>N</a:t>
            </a:r>
          </a:p>
        </p:txBody>
      </p:sp>
      <p:sp>
        <p:nvSpPr>
          <p:cNvPr id="116840" name="Rectangle 104"/>
          <p:cNvSpPr>
            <a:spLocks noChangeArrowheads="1"/>
          </p:cNvSpPr>
          <p:nvPr/>
        </p:nvSpPr>
        <p:spPr bwMode="auto">
          <a:xfrm>
            <a:off x="2743200" y="4419600"/>
            <a:ext cx="4572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r>
              <a:rPr lang="en-US" altLang="vi-VN"/>
              <a:t>S</a:t>
            </a:r>
          </a:p>
        </p:txBody>
      </p:sp>
      <p:sp>
        <p:nvSpPr>
          <p:cNvPr id="75" name="Text Box 40"/>
          <p:cNvSpPr txBox="1">
            <a:spLocks noChangeArrowheads="1"/>
          </p:cNvSpPr>
          <p:nvPr/>
        </p:nvSpPr>
        <p:spPr bwMode="auto">
          <a:xfrm>
            <a:off x="4012649" y="30474"/>
            <a:ext cx="3962400" cy="584775"/>
          </a:xfrm>
          <a:prstGeom prst="rect">
            <a:avLst/>
          </a:prstGeom>
          <a:solidFill>
            <a:srgbClr val="0070C0"/>
          </a:solidFill>
          <a:ln>
            <a:noFill/>
          </a:ln>
          <a:effectLst/>
        </p:spPr>
        <p:txBody>
          <a:bodyPr>
            <a:spAutoFit/>
          </a:bodyPr>
          <a:lstStyle/>
          <a:p>
            <a:pPr algn="ctr"/>
            <a:r>
              <a:rPr lang="en-US" altLang="vi-VN" sz="3200" b="1" dirty="0" smtClean="0">
                <a:solidFill>
                  <a:srgbClr val="FF6699"/>
                </a:solidFill>
                <a:latin typeface="Times New Roman" panose="02020603050405020304" pitchFamily="18" charset="0"/>
              </a:rPr>
              <a:t>LUYỆN TẬP</a:t>
            </a:r>
            <a:endParaRPr lang="en-US" altLang="vi-VN" sz="3200" b="1" dirty="0">
              <a:solidFill>
                <a:srgbClr val="FF6699"/>
              </a:solidFill>
              <a:latin typeface="Times New Roman" panose="02020603050405020304" pitchFamily="18" charset="0"/>
            </a:endParaRPr>
          </a:p>
        </p:txBody>
      </p:sp>
      <p:sp>
        <p:nvSpPr>
          <p:cNvPr id="76" name="Text Box 2"/>
          <p:cNvSpPr txBox="1">
            <a:spLocks noChangeArrowheads="1"/>
          </p:cNvSpPr>
          <p:nvPr/>
        </p:nvSpPr>
        <p:spPr bwMode="auto">
          <a:xfrm>
            <a:off x="727830" y="749518"/>
            <a:ext cx="10898661" cy="830997"/>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i="1" dirty="0" smtClean="0">
                <a:solidFill>
                  <a:srgbClr val="FF0066"/>
                </a:solidFill>
              </a:rPr>
              <a:t>1. </a:t>
            </a:r>
            <a:r>
              <a:rPr lang="en-US" altLang="vi-VN" sz="2400" i="1" dirty="0">
                <a:solidFill>
                  <a:srgbClr val="000099"/>
                </a:solidFill>
                <a:latin typeface=".VnTime" panose="020B7200000000000000" pitchFamily="34" charset="0"/>
              </a:rPr>
              <a:t>H·y x¸c ®Þnh tªn cña c¸c tõ cùc chư­a biÕt cña nam ch©m th¼ng trªn ®Æt bªn c¹nh èng d©y cã dßng ®iÖn như­ h×nh vÏ</a:t>
            </a:r>
            <a:r>
              <a:rPr lang="en-US" altLang="vi-VN" sz="2400" i="1" dirty="0" smtClean="0">
                <a:solidFill>
                  <a:srgbClr val="000099"/>
                </a:solidFill>
                <a:latin typeface=".VnTime" panose="020B7200000000000000" pitchFamily="34" charset="0"/>
              </a:rPr>
              <a:t>.</a:t>
            </a:r>
            <a:r>
              <a:rPr lang="en-US" altLang="vi-VN" sz="2400" i="1" dirty="0" smtClean="0">
                <a:solidFill>
                  <a:srgbClr val="FF0066"/>
                </a:solidFill>
              </a:rPr>
              <a:t> </a:t>
            </a:r>
            <a:endParaRPr lang="en-US" altLang="vi-VN" sz="2400" dirty="0">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36583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835"/>
                                        </p:tgtEl>
                                        <p:attrNameLst>
                                          <p:attrName>style.visibility</p:attrName>
                                        </p:attrNameLst>
                                      </p:cBhvr>
                                      <p:to>
                                        <p:strVal val="visible"/>
                                      </p:to>
                                    </p:set>
                                    <p:anim calcmode="lin" valueType="num">
                                      <p:cBhvr additive="base">
                                        <p:cTn id="7" dur="500" fill="hold"/>
                                        <p:tgtEl>
                                          <p:spTgt spid="116835"/>
                                        </p:tgtEl>
                                        <p:attrNameLst>
                                          <p:attrName>ppt_x</p:attrName>
                                        </p:attrNameLst>
                                      </p:cBhvr>
                                      <p:tavLst>
                                        <p:tav tm="0">
                                          <p:val>
                                            <p:strVal val="#ppt_x"/>
                                          </p:val>
                                        </p:tav>
                                        <p:tav tm="100000">
                                          <p:val>
                                            <p:strVal val="#ppt_x"/>
                                          </p:val>
                                        </p:tav>
                                      </p:tavLst>
                                    </p:anim>
                                    <p:anim calcmode="lin" valueType="num">
                                      <p:cBhvr additive="base">
                                        <p:cTn id="8" dur="500" fill="hold"/>
                                        <p:tgtEl>
                                          <p:spTgt spid="1168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116837"/>
                                        </p:tgtEl>
                                        <p:attrNameLst>
                                          <p:attrName>style.visibility</p:attrName>
                                        </p:attrNameLst>
                                      </p:cBhvr>
                                      <p:to>
                                        <p:strVal val="visible"/>
                                      </p:to>
                                    </p:set>
                                    <p:anim calcmode="lin" valueType="num">
                                      <p:cBhvr>
                                        <p:cTn id="13" dur="1000" fill="hold"/>
                                        <p:tgtEl>
                                          <p:spTgt spid="116837"/>
                                        </p:tgtEl>
                                        <p:attrNameLst>
                                          <p:attrName>ppt_x</p:attrName>
                                        </p:attrNameLst>
                                      </p:cBhvr>
                                      <p:tavLst>
                                        <p:tav tm="0">
                                          <p:val>
                                            <p:strVal val="#ppt_x-.2"/>
                                          </p:val>
                                        </p:tav>
                                        <p:tav tm="100000">
                                          <p:val>
                                            <p:strVal val="#ppt_x"/>
                                          </p:val>
                                        </p:tav>
                                      </p:tavLst>
                                    </p:anim>
                                    <p:anim calcmode="lin" valueType="num">
                                      <p:cBhvr>
                                        <p:cTn id="14" dur="1000" fill="hold"/>
                                        <p:tgtEl>
                                          <p:spTgt spid="11683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68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childTnLst>
                                    <p:set>
                                      <p:cBhvr>
                                        <p:cTn id="19" dur="1" fill="hold">
                                          <p:stCondLst>
                                            <p:cond delay="0"/>
                                          </p:stCondLst>
                                        </p:cTn>
                                        <p:tgtEl>
                                          <p:spTgt spid="116821"/>
                                        </p:tgtEl>
                                        <p:attrNameLst>
                                          <p:attrName>style.visibility</p:attrName>
                                        </p:attrNameLst>
                                      </p:cBhvr>
                                      <p:to>
                                        <p:strVal val="visible"/>
                                      </p:to>
                                    </p:set>
                                    <p:anim calcmode="lin" valueType="num">
                                      <p:cBhvr>
                                        <p:cTn id="20" dur="1000" fill="hold"/>
                                        <p:tgtEl>
                                          <p:spTgt spid="116821"/>
                                        </p:tgtEl>
                                        <p:attrNameLst>
                                          <p:attrName>ppt_x</p:attrName>
                                        </p:attrNameLst>
                                      </p:cBhvr>
                                      <p:tavLst>
                                        <p:tav tm="0">
                                          <p:val>
                                            <p:strVal val="#ppt_x-.2"/>
                                          </p:val>
                                        </p:tav>
                                        <p:tav tm="100000">
                                          <p:val>
                                            <p:strVal val="#ppt_x"/>
                                          </p:val>
                                        </p:tav>
                                      </p:tavLst>
                                    </p:anim>
                                    <p:anim calcmode="lin" valueType="num">
                                      <p:cBhvr>
                                        <p:cTn id="21" dur="1000" fill="hold"/>
                                        <p:tgtEl>
                                          <p:spTgt spid="116821"/>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16821"/>
                                        </p:tgtEl>
                                      </p:cBhvr>
                                    </p:animEffect>
                                  </p:childTnLst>
                                </p:cTn>
                              </p:par>
                              <p:par>
                                <p:cTn id="23" presetID="29" presetClass="entr" presetSubtype="0" fill="hold" nodeType="withEffect">
                                  <p:stCondLst>
                                    <p:cond delay="0"/>
                                  </p:stCondLst>
                                  <p:childTnLst>
                                    <p:set>
                                      <p:cBhvr>
                                        <p:cTn id="24" dur="1" fill="hold">
                                          <p:stCondLst>
                                            <p:cond delay="0"/>
                                          </p:stCondLst>
                                        </p:cTn>
                                        <p:tgtEl>
                                          <p:spTgt spid="116817"/>
                                        </p:tgtEl>
                                        <p:attrNameLst>
                                          <p:attrName>style.visibility</p:attrName>
                                        </p:attrNameLst>
                                      </p:cBhvr>
                                      <p:to>
                                        <p:strVal val="visible"/>
                                      </p:to>
                                    </p:set>
                                    <p:anim calcmode="lin" valueType="num">
                                      <p:cBhvr>
                                        <p:cTn id="25" dur="1000" fill="hold"/>
                                        <p:tgtEl>
                                          <p:spTgt spid="116817"/>
                                        </p:tgtEl>
                                        <p:attrNameLst>
                                          <p:attrName>ppt_x</p:attrName>
                                        </p:attrNameLst>
                                      </p:cBhvr>
                                      <p:tavLst>
                                        <p:tav tm="0">
                                          <p:val>
                                            <p:strVal val="#ppt_x-.2"/>
                                          </p:val>
                                        </p:tav>
                                        <p:tav tm="100000">
                                          <p:val>
                                            <p:strVal val="#ppt_x"/>
                                          </p:val>
                                        </p:tav>
                                      </p:tavLst>
                                    </p:anim>
                                    <p:anim calcmode="lin" valueType="num">
                                      <p:cBhvr>
                                        <p:cTn id="26" dur="1000" fill="hold"/>
                                        <p:tgtEl>
                                          <p:spTgt spid="11681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16817"/>
                                        </p:tgtEl>
                                      </p:cBhvr>
                                    </p:animEffect>
                                  </p:childTnLst>
                                </p:cTn>
                              </p:par>
                              <p:par>
                                <p:cTn id="28" presetID="29" presetClass="entr" presetSubtype="0" fill="hold" nodeType="withEffect">
                                  <p:stCondLst>
                                    <p:cond delay="0"/>
                                  </p:stCondLst>
                                  <p:childTnLst>
                                    <p:set>
                                      <p:cBhvr>
                                        <p:cTn id="29" dur="1" fill="hold">
                                          <p:stCondLst>
                                            <p:cond delay="0"/>
                                          </p:stCondLst>
                                        </p:cTn>
                                        <p:tgtEl>
                                          <p:spTgt spid="116818"/>
                                        </p:tgtEl>
                                        <p:attrNameLst>
                                          <p:attrName>style.visibility</p:attrName>
                                        </p:attrNameLst>
                                      </p:cBhvr>
                                      <p:to>
                                        <p:strVal val="visible"/>
                                      </p:to>
                                    </p:set>
                                    <p:anim calcmode="lin" valueType="num">
                                      <p:cBhvr>
                                        <p:cTn id="30" dur="1000" fill="hold"/>
                                        <p:tgtEl>
                                          <p:spTgt spid="116818"/>
                                        </p:tgtEl>
                                        <p:attrNameLst>
                                          <p:attrName>ppt_x</p:attrName>
                                        </p:attrNameLst>
                                      </p:cBhvr>
                                      <p:tavLst>
                                        <p:tav tm="0">
                                          <p:val>
                                            <p:strVal val="#ppt_x-.2"/>
                                          </p:val>
                                        </p:tav>
                                        <p:tav tm="100000">
                                          <p:val>
                                            <p:strVal val="#ppt_x"/>
                                          </p:val>
                                        </p:tav>
                                      </p:tavLst>
                                    </p:anim>
                                    <p:anim calcmode="lin" valueType="num">
                                      <p:cBhvr>
                                        <p:cTn id="31" dur="1000" fill="hold"/>
                                        <p:tgtEl>
                                          <p:spTgt spid="11681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16818"/>
                                        </p:tgtEl>
                                      </p:cBhvr>
                                    </p:animEffect>
                                  </p:childTnLst>
                                </p:cTn>
                              </p:par>
                              <p:par>
                                <p:cTn id="33" presetID="29" presetClass="entr" presetSubtype="0" fill="hold" nodeType="withEffect">
                                  <p:stCondLst>
                                    <p:cond delay="0"/>
                                  </p:stCondLst>
                                  <p:childTnLst>
                                    <p:set>
                                      <p:cBhvr>
                                        <p:cTn id="34" dur="1" fill="hold">
                                          <p:stCondLst>
                                            <p:cond delay="0"/>
                                          </p:stCondLst>
                                        </p:cTn>
                                        <p:tgtEl>
                                          <p:spTgt spid="116819"/>
                                        </p:tgtEl>
                                        <p:attrNameLst>
                                          <p:attrName>style.visibility</p:attrName>
                                        </p:attrNameLst>
                                      </p:cBhvr>
                                      <p:to>
                                        <p:strVal val="visible"/>
                                      </p:to>
                                    </p:set>
                                    <p:anim calcmode="lin" valueType="num">
                                      <p:cBhvr>
                                        <p:cTn id="35" dur="1000" fill="hold"/>
                                        <p:tgtEl>
                                          <p:spTgt spid="116819"/>
                                        </p:tgtEl>
                                        <p:attrNameLst>
                                          <p:attrName>ppt_x</p:attrName>
                                        </p:attrNameLst>
                                      </p:cBhvr>
                                      <p:tavLst>
                                        <p:tav tm="0">
                                          <p:val>
                                            <p:strVal val="#ppt_x-.2"/>
                                          </p:val>
                                        </p:tav>
                                        <p:tav tm="100000">
                                          <p:val>
                                            <p:strVal val="#ppt_x"/>
                                          </p:val>
                                        </p:tav>
                                      </p:tavLst>
                                    </p:anim>
                                    <p:anim calcmode="lin" valueType="num">
                                      <p:cBhvr>
                                        <p:cTn id="36" dur="1000" fill="hold"/>
                                        <p:tgtEl>
                                          <p:spTgt spid="11681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6819"/>
                                        </p:tgtEl>
                                      </p:cBhvr>
                                    </p:animEffect>
                                  </p:childTnLst>
                                </p:cTn>
                              </p:par>
                              <p:par>
                                <p:cTn id="38" presetID="29" presetClass="entr" presetSubtype="0" fill="hold" nodeType="withEffect">
                                  <p:stCondLst>
                                    <p:cond delay="0"/>
                                  </p:stCondLst>
                                  <p:childTnLst>
                                    <p:set>
                                      <p:cBhvr>
                                        <p:cTn id="39" dur="1" fill="hold">
                                          <p:stCondLst>
                                            <p:cond delay="0"/>
                                          </p:stCondLst>
                                        </p:cTn>
                                        <p:tgtEl>
                                          <p:spTgt spid="116820"/>
                                        </p:tgtEl>
                                        <p:attrNameLst>
                                          <p:attrName>style.visibility</p:attrName>
                                        </p:attrNameLst>
                                      </p:cBhvr>
                                      <p:to>
                                        <p:strVal val="visible"/>
                                      </p:to>
                                    </p:set>
                                    <p:anim calcmode="lin" valueType="num">
                                      <p:cBhvr>
                                        <p:cTn id="40" dur="1000" fill="hold"/>
                                        <p:tgtEl>
                                          <p:spTgt spid="116820"/>
                                        </p:tgtEl>
                                        <p:attrNameLst>
                                          <p:attrName>ppt_x</p:attrName>
                                        </p:attrNameLst>
                                      </p:cBhvr>
                                      <p:tavLst>
                                        <p:tav tm="0">
                                          <p:val>
                                            <p:strVal val="#ppt_x-.2"/>
                                          </p:val>
                                        </p:tav>
                                        <p:tav tm="100000">
                                          <p:val>
                                            <p:strVal val="#ppt_x"/>
                                          </p:val>
                                        </p:tav>
                                      </p:tavLst>
                                    </p:anim>
                                    <p:anim calcmode="lin" valueType="num">
                                      <p:cBhvr>
                                        <p:cTn id="41" dur="1000" fill="hold"/>
                                        <p:tgtEl>
                                          <p:spTgt spid="116820"/>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16820"/>
                                        </p:tgtEl>
                                      </p:cBhvr>
                                    </p:animEffect>
                                  </p:childTnLst>
                                </p:cTn>
                              </p:par>
                              <p:par>
                                <p:cTn id="43" presetID="29" presetClass="entr" presetSubtype="0" fill="hold" nodeType="withEffect">
                                  <p:stCondLst>
                                    <p:cond delay="0"/>
                                  </p:stCondLst>
                                  <p:childTnLst>
                                    <p:set>
                                      <p:cBhvr>
                                        <p:cTn id="44" dur="1" fill="hold">
                                          <p:stCondLst>
                                            <p:cond delay="0"/>
                                          </p:stCondLst>
                                        </p:cTn>
                                        <p:tgtEl>
                                          <p:spTgt spid="116826"/>
                                        </p:tgtEl>
                                        <p:attrNameLst>
                                          <p:attrName>style.visibility</p:attrName>
                                        </p:attrNameLst>
                                      </p:cBhvr>
                                      <p:to>
                                        <p:strVal val="visible"/>
                                      </p:to>
                                    </p:set>
                                    <p:anim calcmode="lin" valueType="num">
                                      <p:cBhvr>
                                        <p:cTn id="45" dur="1000" fill="hold"/>
                                        <p:tgtEl>
                                          <p:spTgt spid="116826"/>
                                        </p:tgtEl>
                                        <p:attrNameLst>
                                          <p:attrName>ppt_x</p:attrName>
                                        </p:attrNameLst>
                                      </p:cBhvr>
                                      <p:tavLst>
                                        <p:tav tm="0">
                                          <p:val>
                                            <p:strVal val="#ppt_x-.2"/>
                                          </p:val>
                                        </p:tav>
                                        <p:tav tm="100000">
                                          <p:val>
                                            <p:strVal val="#ppt_x"/>
                                          </p:val>
                                        </p:tav>
                                      </p:tavLst>
                                    </p:anim>
                                    <p:anim calcmode="lin" valueType="num">
                                      <p:cBhvr>
                                        <p:cTn id="46" dur="1000" fill="hold"/>
                                        <p:tgtEl>
                                          <p:spTgt spid="116826"/>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16826"/>
                                        </p:tgtEl>
                                      </p:cBhvr>
                                    </p:animEffect>
                                  </p:childTnLst>
                                </p:cTn>
                              </p:par>
                              <p:par>
                                <p:cTn id="48" presetID="29" presetClass="entr" presetSubtype="0" fill="hold" nodeType="withEffect">
                                  <p:stCondLst>
                                    <p:cond delay="0"/>
                                  </p:stCondLst>
                                  <p:childTnLst>
                                    <p:set>
                                      <p:cBhvr>
                                        <p:cTn id="49" dur="1" fill="hold">
                                          <p:stCondLst>
                                            <p:cond delay="0"/>
                                          </p:stCondLst>
                                        </p:cTn>
                                        <p:tgtEl>
                                          <p:spTgt spid="116825"/>
                                        </p:tgtEl>
                                        <p:attrNameLst>
                                          <p:attrName>style.visibility</p:attrName>
                                        </p:attrNameLst>
                                      </p:cBhvr>
                                      <p:to>
                                        <p:strVal val="visible"/>
                                      </p:to>
                                    </p:set>
                                    <p:anim calcmode="lin" valueType="num">
                                      <p:cBhvr>
                                        <p:cTn id="50" dur="1000" fill="hold"/>
                                        <p:tgtEl>
                                          <p:spTgt spid="116825"/>
                                        </p:tgtEl>
                                        <p:attrNameLst>
                                          <p:attrName>ppt_x</p:attrName>
                                        </p:attrNameLst>
                                      </p:cBhvr>
                                      <p:tavLst>
                                        <p:tav tm="0">
                                          <p:val>
                                            <p:strVal val="#ppt_x-.2"/>
                                          </p:val>
                                        </p:tav>
                                        <p:tav tm="100000">
                                          <p:val>
                                            <p:strVal val="#ppt_x"/>
                                          </p:val>
                                        </p:tav>
                                      </p:tavLst>
                                    </p:anim>
                                    <p:anim calcmode="lin" valueType="num">
                                      <p:cBhvr>
                                        <p:cTn id="51" dur="1000" fill="hold"/>
                                        <p:tgtEl>
                                          <p:spTgt spid="116825"/>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16825"/>
                                        </p:tgtEl>
                                      </p:cBhvr>
                                    </p:animEffect>
                                  </p:childTnLst>
                                </p:cTn>
                              </p:par>
                              <p:par>
                                <p:cTn id="53" presetID="29" presetClass="entr" presetSubtype="0" fill="hold" nodeType="withEffect">
                                  <p:stCondLst>
                                    <p:cond delay="0"/>
                                  </p:stCondLst>
                                  <p:childTnLst>
                                    <p:set>
                                      <p:cBhvr>
                                        <p:cTn id="54" dur="1" fill="hold">
                                          <p:stCondLst>
                                            <p:cond delay="0"/>
                                          </p:stCondLst>
                                        </p:cTn>
                                        <p:tgtEl>
                                          <p:spTgt spid="116827"/>
                                        </p:tgtEl>
                                        <p:attrNameLst>
                                          <p:attrName>style.visibility</p:attrName>
                                        </p:attrNameLst>
                                      </p:cBhvr>
                                      <p:to>
                                        <p:strVal val="visible"/>
                                      </p:to>
                                    </p:set>
                                    <p:anim calcmode="lin" valueType="num">
                                      <p:cBhvr>
                                        <p:cTn id="55" dur="1000" fill="hold"/>
                                        <p:tgtEl>
                                          <p:spTgt spid="116827"/>
                                        </p:tgtEl>
                                        <p:attrNameLst>
                                          <p:attrName>ppt_x</p:attrName>
                                        </p:attrNameLst>
                                      </p:cBhvr>
                                      <p:tavLst>
                                        <p:tav tm="0">
                                          <p:val>
                                            <p:strVal val="#ppt_x-.2"/>
                                          </p:val>
                                        </p:tav>
                                        <p:tav tm="100000">
                                          <p:val>
                                            <p:strVal val="#ppt_x"/>
                                          </p:val>
                                        </p:tav>
                                      </p:tavLst>
                                    </p:anim>
                                    <p:anim calcmode="lin" valueType="num">
                                      <p:cBhvr>
                                        <p:cTn id="56" dur="1000" fill="hold"/>
                                        <p:tgtEl>
                                          <p:spTgt spid="11682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16827"/>
                                        </p:tgtEl>
                                      </p:cBhvr>
                                    </p:animEffect>
                                  </p:childTnLst>
                                </p:cTn>
                              </p:par>
                              <p:par>
                                <p:cTn id="58" presetID="29" presetClass="entr" presetSubtype="0" fill="hold" nodeType="withEffect">
                                  <p:stCondLst>
                                    <p:cond delay="0"/>
                                  </p:stCondLst>
                                  <p:childTnLst>
                                    <p:set>
                                      <p:cBhvr>
                                        <p:cTn id="59" dur="1" fill="hold">
                                          <p:stCondLst>
                                            <p:cond delay="0"/>
                                          </p:stCondLst>
                                        </p:cTn>
                                        <p:tgtEl>
                                          <p:spTgt spid="116828"/>
                                        </p:tgtEl>
                                        <p:attrNameLst>
                                          <p:attrName>style.visibility</p:attrName>
                                        </p:attrNameLst>
                                      </p:cBhvr>
                                      <p:to>
                                        <p:strVal val="visible"/>
                                      </p:to>
                                    </p:set>
                                    <p:anim calcmode="lin" valueType="num">
                                      <p:cBhvr>
                                        <p:cTn id="60" dur="1000" fill="hold"/>
                                        <p:tgtEl>
                                          <p:spTgt spid="116828"/>
                                        </p:tgtEl>
                                        <p:attrNameLst>
                                          <p:attrName>ppt_x</p:attrName>
                                        </p:attrNameLst>
                                      </p:cBhvr>
                                      <p:tavLst>
                                        <p:tav tm="0">
                                          <p:val>
                                            <p:strVal val="#ppt_x-.2"/>
                                          </p:val>
                                        </p:tav>
                                        <p:tav tm="100000">
                                          <p:val>
                                            <p:strVal val="#ppt_x"/>
                                          </p:val>
                                        </p:tav>
                                      </p:tavLst>
                                    </p:anim>
                                    <p:anim calcmode="lin" valueType="num">
                                      <p:cBhvr>
                                        <p:cTn id="61" dur="1000" fill="hold"/>
                                        <p:tgtEl>
                                          <p:spTgt spid="116828"/>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16828"/>
                                        </p:tgtEl>
                                      </p:cBhvr>
                                    </p:animEffect>
                                  </p:childTnLst>
                                </p:cTn>
                              </p:par>
                              <p:par>
                                <p:cTn id="63" presetID="29" presetClass="entr" presetSubtype="0" fill="hold" nodeType="withEffect">
                                  <p:stCondLst>
                                    <p:cond delay="0"/>
                                  </p:stCondLst>
                                  <p:childTnLst>
                                    <p:set>
                                      <p:cBhvr>
                                        <p:cTn id="64" dur="1" fill="hold">
                                          <p:stCondLst>
                                            <p:cond delay="0"/>
                                          </p:stCondLst>
                                        </p:cTn>
                                        <p:tgtEl>
                                          <p:spTgt spid="116838"/>
                                        </p:tgtEl>
                                        <p:attrNameLst>
                                          <p:attrName>style.visibility</p:attrName>
                                        </p:attrNameLst>
                                      </p:cBhvr>
                                      <p:to>
                                        <p:strVal val="visible"/>
                                      </p:to>
                                    </p:set>
                                    <p:anim calcmode="lin" valueType="num">
                                      <p:cBhvr>
                                        <p:cTn id="65" dur="1000" fill="hold"/>
                                        <p:tgtEl>
                                          <p:spTgt spid="116838"/>
                                        </p:tgtEl>
                                        <p:attrNameLst>
                                          <p:attrName>ppt_x</p:attrName>
                                        </p:attrNameLst>
                                      </p:cBhvr>
                                      <p:tavLst>
                                        <p:tav tm="0">
                                          <p:val>
                                            <p:strVal val="#ppt_x-.2"/>
                                          </p:val>
                                        </p:tav>
                                        <p:tav tm="100000">
                                          <p:val>
                                            <p:strVal val="#ppt_x"/>
                                          </p:val>
                                        </p:tav>
                                      </p:tavLst>
                                    </p:anim>
                                    <p:anim calcmode="lin" valueType="num">
                                      <p:cBhvr>
                                        <p:cTn id="66" dur="1000" fill="hold"/>
                                        <p:tgtEl>
                                          <p:spTgt spid="116838"/>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168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9" presetClass="entr" presetSubtype="0" fill="hold" nodeType="clickEffect">
                                  <p:stCondLst>
                                    <p:cond delay="0"/>
                                  </p:stCondLst>
                                  <p:childTnLst>
                                    <p:set>
                                      <p:cBhvr>
                                        <p:cTn id="71" dur="1" fill="hold">
                                          <p:stCondLst>
                                            <p:cond delay="0"/>
                                          </p:stCondLst>
                                        </p:cTn>
                                        <p:tgtEl>
                                          <p:spTgt spid="116824"/>
                                        </p:tgtEl>
                                        <p:attrNameLst>
                                          <p:attrName>style.visibility</p:attrName>
                                        </p:attrNameLst>
                                      </p:cBhvr>
                                      <p:to>
                                        <p:strVal val="visible"/>
                                      </p:to>
                                    </p:set>
                                    <p:anim calcmode="lin" valueType="num">
                                      <p:cBhvr>
                                        <p:cTn id="72" dur="1000" fill="hold"/>
                                        <p:tgtEl>
                                          <p:spTgt spid="116824"/>
                                        </p:tgtEl>
                                        <p:attrNameLst>
                                          <p:attrName>ppt_x</p:attrName>
                                        </p:attrNameLst>
                                      </p:cBhvr>
                                      <p:tavLst>
                                        <p:tav tm="0">
                                          <p:val>
                                            <p:strVal val="#ppt_x-.2"/>
                                          </p:val>
                                        </p:tav>
                                        <p:tav tm="100000">
                                          <p:val>
                                            <p:strVal val="#ppt_x"/>
                                          </p:val>
                                        </p:tav>
                                      </p:tavLst>
                                    </p:anim>
                                    <p:anim calcmode="lin" valueType="num">
                                      <p:cBhvr>
                                        <p:cTn id="73" dur="1000" fill="hold"/>
                                        <p:tgtEl>
                                          <p:spTgt spid="116824"/>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16824"/>
                                        </p:tgtEl>
                                      </p:cBhvr>
                                    </p:animEffect>
                                  </p:childTnLst>
                                </p:cTn>
                              </p:par>
                              <p:par>
                                <p:cTn id="75" presetID="29" presetClass="entr" presetSubtype="0" fill="hold" nodeType="withEffect">
                                  <p:stCondLst>
                                    <p:cond delay="0"/>
                                  </p:stCondLst>
                                  <p:childTnLst>
                                    <p:set>
                                      <p:cBhvr>
                                        <p:cTn id="76" dur="1" fill="hold">
                                          <p:stCondLst>
                                            <p:cond delay="0"/>
                                          </p:stCondLst>
                                        </p:cTn>
                                        <p:tgtEl>
                                          <p:spTgt spid="116823"/>
                                        </p:tgtEl>
                                        <p:attrNameLst>
                                          <p:attrName>style.visibility</p:attrName>
                                        </p:attrNameLst>
                                      </p:cBhvr>
                                      <p:to>
                                        <p:strVal val="visible"/>
                                      </p:to>
                                    </p:set>
                                    <p:anim calcmode="lin" valueType="num">
                                      <p:cBhvr>
                                        <p:cTn id="77" dur="1000" fill="hold"/>
                                        <p:tgtEl>
                                          <p:spTgt spid="116823"/>
                                        </p:tgtEl>
                                        <p:attrNameLst>
                                          <p:attrName>ppt_x</p:attrName>
                                        </p:attrNameLst>
                                      </p:cBhvr>
                                      <p:tavLst>
                                        <p:tav tm="0">
                                          <p:val>
                                            <p:strVal val="#ppt_x-.2"/>
                                          </p:val>
                                        </p:tav>
                                        <p:tav tm="100000">
                                          <p:val>
                                            <p:strVal val="#ppt_x"/>
                                          </p:val>
                                        </p:tav>
                                      </p:tavLst>
                                    </p:anim>
                                    <p:anim calcmode="lin" valueType="num">
                                      <p:cBhvr>
                                        <p:cTn id="78" dur="1000" fill="hold"/>
                                        <p:tgtEl>
                                          <p:spTgt spid="116823"/>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16823"/>
                                        </p:tgtEl>
                                      </p:cBhvr>
                                    </p:animEffect>
                                  </p:childTnLst>
                                </p:cTn>
                              </p:par>
                              <p:par>
                                <p:cTn id="80" presetID="29" presetClass="entr" presetSubtype="0" fill="hold" nodeType="withEffect">
                                  <p:stCondLst>
                                    <p:cond delay="0"/>
                                  </p:stCondLst>
                                  <p:childTnLst>
                                    <p:set>
                                      <p:cBhvr>
                                        <p:cTn id="81" dur="1" fill="hold">
                                          <p:stCondLst>
                                            <p:cond delay="0"/>
                                          </p:stCondLst>
                                        </p:cTn>
                                        <p:tgtEl>
                                          <p:spTgt spid="116830"/>
                                        </p:tgtEl>
                                        <p:attrNameLst>
                                          <p:attrName>style.visibility</p:attrName>
                                        </p:attrNameLst>
                                      </p:cBhvr>
                                      <p:to>
                                        <p:strVal val="visible"/>
                                      </p:to>
                                    </p:set>
                                    <p:anim calcmode="lin" valueType="num">
                                      <p:cBhvr>
                                        <p:cTn id="82" dur="1000" fill="hold"/>
                                        <p:tgtEl>
                                          <p:spTgt spid="116830"/>
                                        </p:tgtEl>
                                        <p:attrNameLst>
                                          <p:attrName>ppt_x</p:attrName>
                                        </p:attrNameLst>
                                      </p:cBhvr>
                                      <p:tavLst>
                                        <p:tav tm="0">
                                          <p:val>
                                            <p:strVal val="#ppt_x-.2"/>
                                          </p:val>
                                        </p:tav>
                                        <p:tav tm="100000">
                                          <p:val>
                                            <p:strVal val="#ppt_x"/>
                                          </p:val>
                                        </p:tav>
                                      </p:tavLst>
                                    </p:anim>
                                    <p:anim calcmode="lin" valueType="num">
                                      <p:cBhvr>
                                        <p:cTn id="83" dur="1000" fill="hold"/>
                                        <p:tgtEl>
                                          <p:spTgt spid="116830"/>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16830"/>
                                        </p:tgtEl>
                                      </p:cBhvr>
                                    </p:animEffect>
                                  </p:childTnLst>
                                </p:cTn>
                              </p:par>
                              <p:par>
                                <p:cTn id="85" presetID="29" presetClass="entr" presetSubtype="0" fill="hold" nodeType="withEffect">
                                  <p:stCondLst>
                                    <p:cond delay="0"/>
                                  </p:stCondLst>
                                  <p:childTnLst>
                                    <p:set>
                                      <p:cBhvr>
                                        <p:cTn id="86" dur="1" fill="hold">
                                          <p:stCondLst>
                                            <p:cond delay="0"/>
                                          </p:stCondLst>
                                        </p:cTn>
                                        <p:tgtEl>
                                          <p:spTgt spid="116829"/>
                                        </p:tgtEl>
                                        <p:attrNameLst>
                                          <p:attrName>style.visibility</p:attrName>
                                        </p:attrNameLst>
                                      </p:cBhvr>
                                      <p:to>
                                        <p:strVal val="visible"/>
                                      </p:to>
                                    </p:set>
                                    <p:anim calcmode="lin" valueType="num">
                                      <p:cBhvr>
                                        <p:cTn id="87" dur="1000" fill="hold"/>
                                        <p:tgtEl>
                                          <p:spTgt spid="116829"/>
                                        </p:tgtEl>
                                        <p:attrNameLst>
                                          <p:attrName>ppt_x</p:attrName>
                                        </p:attrNameLst>
                                      </p:cBhvr>
                                      <p:tavLst>
                                        <p:tav tm="0">
                                          <p:val>
                                            <p:strVal val="#ppt_x-.2"/>
                                          </p:val>
                                        </p:tav>
                                        <p:tav tm="100000">
                                          <p:val>
                                            <p:strVal val="#ppt_x"/>
                                          </p:val>
                                        </p:tav>
                                      </p:tavLst>
                                    </p:anim>
                                    <p:anim calcmode="lin" valueType="num">
                                      <p:cBhvr>
                                        <p:cTn id="88" dur="1000" fill="hold"/>
                                        <p:tgtEl>
                                          <p:spTgt spid="116829"/>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1682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6839"/>
                                        </p:tgtEl>
                                        <p:attrNameLst>
                                          <p:attrName>style.visibility</p:attrName>
                                        </p:attrNameLst>
                                      </p:cBhvr>
                                      <p:to>
                                        <p:strVal val="visible"/>
                                      </p:to>
                                    </p:set>
                                    <p:anim calcmode="lin" valueType="num">
                                      <p:cBhvr additive="base">
                                        <p:cTn id="94" dur="500" fill="hold"/>
                                        <p:tgtEl>
                                          <p:spTgt spid="116839"/>
                                        </p:tgtEl>
                                        <p:attrNameLst>
                                          <p:attrName>ppt_x</p:attrName>
                                        </p:attrNameLst>
                                      </p:cBhvr>
                                      <p:tavLst>
                                        <p:tav tm="0">
                                          <p:val>
                                            <p:strVal val="#ppt_x"/>
                                          </p:val>
                                        </p:tav>
                                        <p:tav tm="100000">
                                          <p:val>
                                            <p:strVal val="#ppt_x"/>
                                          </p:val>
                                        </p:tav>
                                      </p:tavLst>
                                    </p:anim>
                                    <p:anim calcmode="lin" valueType="num">
                                      <p:cBhvr additive="base">
                                        <p:cTn id="95" dur="500" fill="hold"/>
                                        <p:tgtEl>
                                          <p:spTgt spid="116839"/>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16840"/>
                                        </p:tgtEl>
                                        <p:attrNameLst>
                                          <p:attrName>style.visibility</p:attrName>
                                        </p:attrNameLst>
                                      </p:cBhvr>
                                      <p:to>
                                        <p:strVal val="visible"/>
                                      </p:to>
                                    </p:set>
                                    <p:anim calcmode="lin" valueType="num">
                                      <p:cBhvr additive="base">
                                        <p:cTn id="100" dur="500" fill="hold"/>
                                        <p:tgtEl>
                                          <p:spTgt spid="116840"/>
                                        </p:tgtEl>
                                        <p:attrNameLst>
                                          <p:attrName>ppt_x</p:attrName>
                                        </p:attrNameLst>
                                      </p:cBhvr>
                                      <p:tavLst>
                                        <p:tav tm="0">
                                          <p:val>
                                            <p:strVal val="#ppt_x"/>
                                          </p:val>
                                        </p:tav>
                                        <p:tav tm="100000">
                                          <p:val>
                                            <p:strVal val="#ppt_x"/>
                                          </p:val>
                                        </p:tav>
                                      </p:tavLst>
                                    </p:anim>
                                    <p:anim calcmode="lin" valueType="num">
                                      <p:cBhvr additive="base">
                                        <p:cTn id="101" dur="500" fill="hold"/>
                                        <p:tgtEl>
                                          <p:spTgt spid="116840"/>
                                        </p:tgtEl>
                                        <p:attrNameLst>
                                          <p:attrName>ppt_y</p:attrName>
                                        </p:attrNameLst>
                                      </p:cBhvr>
                                      <p:tavLst>
                                        <p:tav tm="0">
                                          <p:val>
                                            <p:strVal val="1+#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9" presetClass="entr" presetSubtype="0" fill="hold" nodeType="clickEffect">
                                  <p:stCondLst>
                                    <p:cond delay="0"/>
                                  </p:stCondLst>
                                  <p:childTnLst>
                                    <p:set>
                                      <p:cBhvr>
                                        <p:cTn id="105" dur="1" fill="hold">
                                          <p:stCondLst>
                                            <p:cond delay="0"/>
                                          </p:stCondLst>
                                        </p:cTn>
                                        <p:tgtEl>
                                          <p:spTgt spid="116834"/>
                                        </p:tgtEl>
                                        <p:attrNameLst>
                                          <p:attrName>style.visibility</p:attrName>
                                        </p:attrNameLst>
                                      </p:cBhvr>
                                      <p:to>
                                        <p:strVal val="visible"/>
                                      </p:to>
                                    </p:set>
                                    <p:anim calcmode="lin" valueType="num">
                                      <p:cBhvr>
                                        <p:cTn id="106" dur="1000" fill="hold"/>
                                        <p:tgtEl>
                                          <p:spTgt spid="116834"/>
                                        </p:tgtEl>
                                        <p:attrNameLst>
                                          <p:attrName>ppt_x</p:attrName>
                                        </p:attrNameLst>
                                      </p:cBhvr>
                                      <p:tavLst>
                                        <p:tav tm="0">
                                          <p:val>
                                            <p:strVal val="#ppt_x-.2"/>
                                          </p:val>
                                        </p:tav>
                                        <p:tav tm="100000">
                                          <p:val>
                                            <p:strVal val="#ppt_x"/>
                                          </p:val>
                                        </p:tav>
                                      </p:tavLst>
                                    </p:anim>
                                    <p:anim calcmode="lin" valueType="num">
                                      <p:cBhvr>
                                        <p:cTn id="107" dur="1000" fill="hold"/>
                                        <p:tgtEl>
                                          <p:spTgt spid="116834"/>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116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9" grpId="0" animBg="1"/>
      <p:bldP spid="1168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WordArt 4"/>
          <p:cNvSpPr>
            <a:spLocks noChangeArrowheads="1" noChangeShapeType="1" noTextEdit="1"/>
          </p:cNvSpPr>
          <p:nvPr/>
        </p:nvSpPr>
        <p:spPr bwMode="auto">
          <a:xfrm>
            <a:off x="3581400" y="685801"/>
            <a:ext cx="5791200" cy="752475"/>
          </a:xfrm>
          <a:prstGeom prst="rect">
            <a:avLst/>
          </a:prstGeom>
        </p:spPr>
        <p:txBody>
          <a:bodyPr wrap="none" fromWordArt="1">
            <a:prstTxWarp prst="textPlain">
              <a:avLst>
                <a:gd name="adj" fmla="val 50000"/>
              </a:avLst>
            </a:prstTxWarp>
          </a:bodyPr>
          <a:lstStyle/>
          <a:p>
            <a:r>
              <a:rPr lang="vi-VN"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DẶN DÒ</a:t>
            </a:r>
          </a:p>
        </p:txBody>
      </p:sp>
      <p:sp>
        <p:nvSpPr>
          <p:cNvPr id="80901" name="Text Box 5"/>
          <p:cNvSpPr txBox="1">
            <a:spLocks noChangeArrowheads="1"/>
          </p:cNvSpPr>
          <p:nvPr/>
        </p:nvSpPr>
        <p:spPr bwMode="auto">
          <a:xfrm>
            <a:off x="1457325" y="1905000"/>
            <a:ext cx="9772649" cy="3046988"/>
          </a:xfrm>
          <a:prstGeom prst="rect">
            <a:avLst/>
          </a:prstGeom>
          <a:noFill/>
          <a:ln w="76200" cmpd="tri">
            <a:solidFill>
              <a:srgbClr val="FF00FF"/>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Tx/>
              <a:buBlip>
                <a:blip r:embed="rId2"/>
              </a:buBlip>
            </a:pPr>
            <a:r>
              <a:rPr lang="en-US" altLang="vi-VN" sz="3200" b="1" dirty="0">
                <a:latin typeface="Times New Roman" panose="02020603050405020304" pitchFamily="18" charset="0"/>
              </a:rPr>
              <a:t>Học thuộc </a:t>
            </a:r>
            <a:r>
              <a:rPr lang="en-US" altLang="vi-VN" sz="3200" b="1" dirty="0" smtClean="0">
                <a:latin typeface="Times New Roman" panose="02020603050405020304" pitchFamily="18" charset="0"/>
              </a:rPr>
              <a:t>bài</a:t>
            </a:r>
            <a:endParaRPr lang="en-US" altLang="vi-VN" sz="3200" b="1" dirty="0">
              <a:latin typeface="Times New Roman" panose="02020603050405020304" pitchFamily="18" charset="0"/>
            </a:endParaRPr>
          </a:p>
          <a:p>
            <a:pPr algn="l">
              <a:spcBef>
                <a:spcPct val="50000"/>
              </a:spcBef>
              <a:buFontTx/>
              <a:buBlip>
                <a:blip r:embed="rId2"/>
              </a:buBlip>
            </a:pPr>
            <a:r>
              <a:rPr lang="en-US" altLang="vi-VN" sz="3200" b="1" dirty="0">
                <a:latin typeface="Times New Roman" panose="02020603050405020304" pitchFamily="18" charset="0"/>
              </a:rPr>
              <a:t>Làm </a:t>
            </a:r>
            <a:r>
              <a:rPr lang="en-US" altLang="vi-VN" sz="3200" b="1" dirty="0" smtClean="0">
                <a:latin typeface="Times New Roman" panose="02020603050405020304" pitchFamily="18" charset="0"/>
              </a:rPr>
              <a:t>bài </a:t>
            </a:r>
            <a:r>
              <a:rPr lang="en-US" altLang="vi-VN" sz="3200" b="1" dirty="0">
                <a:latin typeface="Times New Roman" panose="02020603050405020304" pitchFamily="18" charset="0"/>
              </a:rPr>
              <a:t>tập </a:t>
            </a:r>
            <a:r>
              <a:rPr lang="en-US" altLang="vi-VN" sz="3200" b="1" dirty="0" smtClean="0">
                <a:latin typeface="Times New Roman" panose="02020603050405020304" pitchFamily="18" charset="0"/>
              </a:rPr>
              <a:t>SBT </a:t>
            </a:r>
          </a:p>
          <a:p>
            <a:pPr algn="l">
              <a:spcBef>
                <a:spcPct val="50000"/>
              </a:spcBef>
              <a:buFontTx/>
              <a:buBlip>
                <a:blip r:embed="rId2"/>
              </a:buBlip>
            </a:pPr>
            <a:r>
              <a:rPr lang="en-US" altLang="vi-VN" sz="3200" b="1" dirty="0" smtClean="0">
                <a:latin typeface="Times New Roman" panose="02020603050405020304" pitchFamily="18" charset="0"/>
              </a:rPr>
              <a:t>Chuẩn </a:t>
            </a:r>
            <a:r>
              <a:rPr lang="en-US" altLang="vi-VN" sz="3200" b="1" dirty="0">
                <a:latin typeface="Times New Roman" panose="02020603050405020304" pitchFamily="18" charset="0"/>
              </a:rPr>
              <a:t>bị bài 25: Sự nhiễm từ của sắt, thép – Nam châm điện. Lưu ý vì sao người ta dùng lõi sắt non để chế tạo nam châm điện</a:t>
            </a:r>
          </a:p>
        </p:txBody>
      </p:sp>
    </p:spTree>
    <p:extLst>
      <p:ext uri="{BB962C8B-B14F-4D97-AF65-F5344CB8AC3E}">
        <p14:creationId xmlns:p14="http://schemas.microsoft.com/office/powerpoint/2010/main" val="2085236607"/>
      </p:ext>
    </p:extLst>
  </p:cSld>
  <p:clrMapOvr>
    <a:masterClrMapping/>
  </p:clrMapOvr>
  <p:transition spd="slow">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75"/>
          <p:cNvGrpSpPr>
            <a:grpSpLocks/>
          </p:cNvGrpSpPr>
          <p:nvPr/>
        </p:nvGrpSpPr>
        <p:grpSpPr bwMode="auto">
          <a:xfrm>
            <a:off x="1418261" y="1344613"/>
            <a:ext cx="8923338" cy="3848100"/>
            <a:chOff x="112" y="874"/>
            <a:chExt cx="5621" cy="2424"/>
          </a:xfrm>
        </p:grpSpPr>
        <p:sp>
          <p:nvSpPr>
            <p:cNvPr id="5182" name="Oval 2"/>
            <p:cNvSpPr>
              <a:spLocks noChangeArrowheads="1"/>
            </p:cNvSpPr>
            <p:nvPr/>
          </p:nvSpPr>
          <p:spPr bwMode="auto">
            <a:xfrm>
              <a:off x="1870" y="1244"/>
              <a:ext cx="2210" cy="633"/>
            </a:xfrm>
            <a:prstGeom prst="ellipse">
              <a:avLst/>
            </a:prstGeom>
            <a:noFill/>
            <a:ln w="38100">
              <a:solidFill>
                <a:srgbClr val="CC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endParaRPr lang="vi-VN" altLang="vi-VN"/>
            </a:p>
          </p:txBody>
        </p:sp>
        <p:sp>
          <p:nvSpPr>
            <p:cNvPr id="5183" name="Line 3"/>
            <p:cNvSpPr>
              <a:spLocks noChangeShapeType="1"/>
            </p:cNvSpPr>
            <p:nvPr/>
          </p:nvSpPr>
          <p:spPr bwMode="auto">
            <a:xfrm flipV="1">
              <a:off x="112" y="2087"/>
              <a:ext cx="5621" cy="0"/>
            </a:xfrm>
            <a:prstGeom prst="line">
              <a:avLst/>
            </a:prstGeom>
            <a:noFill/>
            <a:ln w="38100">
              <a:solidFill>
                <a:srgbClr val="CC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4" name="Arc 4"/>
            <p:cNvSpPr>
              <a:spLocks/>
            </p:cNvSpPr>
            <p:nvPr/>
          </p:nvSpPr>
          <p:spPr bwMode="auto">
            <a:xfrm rot="5653372">
              <a:off x="2515" y="-847"/>
              <a:ext cx="771" cy="5013"/>
            </a:xfrm>
            <a:custGeom>
              <a:avLst/>
              <a:gdLst>
                <a:gd name="T0" fmla="*/ 0 w 21909"/>
                <a:gd name="T1" fmla="*/ 0 h 34167"/>
                <a:gd name="T2" fmla="*/ 22 w 21909"/>
                <a:gd name="T3" fmla="*/ 736 h 34167"/>
                <a:gd name="T4" fmla="*/ 0 w 21909"/>
                <a:gd name="T5" fmla="*/ 465 h 34167"/>
                <a:gd name="T6" fmla="*/ 0 60000 65536"/>
                <a:gd name="T7" fmla="*/ 0 60000 65536"/>
                <a:gd name="T8" fmla="*/ 0 60000 65536"/>
              </a:gdLst>
              <a:ahLst/>
              <a:cxnLst>
                <a:cxn ang="T6">
                  <a:pos x="T0" y="T1"/>
                </a:cxn>
                <a:cxn ang="T7">
                  <a:pos x="T2" y="T3"/>
                </a:cxn>
                <a:cxn ang="T8">
                  <a:pos x="T4" y="T5"/>
                </a:cxn>
              </a:cxnLst>
              <a:rect l="0" t="0" r="r" b="b"/>
              <a:pathLst>
                <a:path w="21909" h="34167" fill="none" extrusionOk="0">
                  <a:moveTo>
                    <a:pt x="0" y="2"/>
                  </a:moveTo>
                  <a:cubicBezTo>
                    <a:pt x="102" y="0"/>
                    <a:pt x="205" y="-1"/>
                    <a:pt x="309" y="0"/>
                  </a:cubicBezTo>
                  <a:cubicBezTo>
                    <a:pt x="12238" y="0"/>
                    <a:pt x="21909" y="9670"/>
                    <a:pt x="21909" y="21600"/>
                  </a:cubicBezTo>
                  <a:cubicBezTo>
                    <a:pt x="21909" y="26107"/>
                    <a:pt x="20499" y="30501"/>
                    <a:pt x="17876" y="34166"/>
                  </a:cubicBezTo>
                </a:path>
                <a:path w="21909" h="34167" stroke="0" extrusionOk="0">
                  <a:moveTo>
                    <a:pt x="0" y="2"/>
                  </a:moveTo>
                  <a:cubicBezTo>
                    <a:pt x="102" y="0"/>
                    <a:pt x="205" y="-1"/>
                    <a:pt x="309" y="0"/>
                  </a:cubicBezTo>
                  <a:cubicBezTo>
                    <a:pt x="12238" y="0"/>
                    <a:pt x="21909" y="9670"/>
                    <a:pt x="21909" y="21600"/>
                  </a:cubicBezTo>
                  <a:cubicBezTo>
                    <a:pt x="21909" y="26107"/>
                    <a:pt x="20499" y="30501"/>
                    <a:pt x="17876" y="34166"/>
                  </a:cubicBezTo>
                  <a:lnTo>
                    <a:pt x="309" y="21600"/>
                  </a:lnTo>
                  <a:lnTo>
                    <a:pt x="0" y="2"/>
                  </a:lnTo>
                  <a:close/>
                </a:path>
              </a:pathLst>
            </a:custGeom>
            <a:noFill/>
            <a:ln w="38100">
              <a:solidFill>
                <a:srgbClr val="CC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85" name="Arc 5"/>
            <p:cNvSpPr>
              <a:spLocks/>
            </p:cNvSpPr>
            <p:nvPr/>
          </p:nvSpPr>
          <p:spPr bwMode="auto">
            <a:xfrm rot="16273218" flipV="1">
              <a:off x="2580" y="-99"/>
              <a:ext cx="760" cy="5252"/>
            </a:xfrm>
            <a:custGeom>
              <a:avLst/>
              <a:gdLst>
                <a:gd name="T0" fmla="*/ 16 w 21600"/>
                <a:gd name="T1" fmla="*/ 0 h 35804"/>
                <a:gd name="T2" fmla="*/ 13 w 21600"/>
                <a:gd name="T3" fmla="*/ 770 h 35804"/>
                <a:gd name="T4" fmla="*/ 0 w 21600"/>
                <a:gd name="T5" fmla="*/ 368 h 35804"/>
                <a:gd name="T6" fmla="*/ 0 60000 65536"/>
                <a:gd name="T7" fmla="*/ 0 60000 65536"/>
                <a:gd name="T8" fmla="*/ 0 60000 65536"/>
              </a:gdLst>
              <a:ahLst/>
              <a:cxnLst>
                <a:cxn ang="T6">
                  <a:pos x="T0" y="T1"/>
                </a:cxn>
                <a:cxn ang="T7">
                  <a:pos x="T2" y="T3"/>
                </a:cxn>
                <a:cxn ang="T8">
                  <a:pos x="T4" y="T5"/>
                </a:cxn>
              </a:cxnLst>
              <a:rect l="0" t="0" r="r" b="b"/>
              <a:pathLst>
                <a:path w="21600" h="35804" fill="none" extrusionOk="0">
                  <a:moveTo>
                    <a:pt x="13165" y="-1"/>
                  </a:moveTo>
                  <a:cubicBezTo>
                    <a:pt x="18483" y="4088"/>
                    <a:pt x="21600" y="10415"/>
                    <a:pt x="21600" y="17124"/>
                  </a:cubicBezTo>
                  <a:cubicBezTo>
                    <a:pt x="21600" y="24822"/>
                    <a:pt x="17502" y="31939"/>
                    <a:pt x="10844" y="35804"/>
                  </a:cubicBezTo>
                </a:path>
                <a:path w="21600" h="35804" stroke="0" extrusionOk="0">
                  <a:moveTo>
                    <a:pt x="13165" y="-1"/>
                  </a:moveTo>
                  <a:cubicBezTo>
                    <a:pt x="18483" y="4088"/>
                    <a:pt x="21600" y="10415"/>
                    <a:pt x="21600" y="17124"/>
                  </a:cubicBezTo>
                  <a:cubicBezTo>
                    <a:pt x="21600" y="24822"/>
                    <a:pt x="17502" y="31939"/>
                    <a:pt x="10844" y="35804"/>
                  </a:cubicBezTo>
                  <a:lnTo>
                    <a:pt x="0" y="17124"/>
                  </a:lnTo>
                  <a:lnTo>
                    <a:pt x="13165" y="-1"/>
                  </a:lnTo>
                  <a:close/>
                </a:path>
              </a:pathLst>
            </a:custGeom>
            <a:noFill/>
            <a:ln w="38100">
              <a:solidFill>
                <a:srgbClr val="CC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86" name="Arc 6"/>
            <p:cNvSpPr>
              <a:spLocks/>
            </p:cNvSpPr>
            <p:nvPr/>
          </p:nvSpPr>
          <p:spPr bwMode="auto">
            <a:xfrm rot="16200000" flipV="1">
              <a:off x="2317" y="495"/>
              <a:ext cx="1110" cy="4496"/>
            </a:xfrm>
            <a:custGeom>
              <a:avLst/>
              <a:gdLst>
                <a:gd name="T0" fmla="*/ 0 w 35981"/>
                <a:gd name="T1" fmla="*/ 55 h 43200"/>
                <a:gd name="T2" fmla="*/ 0 w 35981"/>
                <a:gd name="T3" fmla="*/ 408 h 43200"/>
                <a:gd name="T4" fmla="*/ 14 w 35981"/>
                <a:gd name="T5" fmla="*/ 234 h 43200"/>
                <a:gd name="T6" fmla="*/ 0 60000 65536"/>
                <a:gd name="T7" fmla="*/ 0 60000 65536"/>
                <a:gd name="T8" fmla="*/ 0 60000 65536"/>
              </a:gdLst>
              <a:ahLst/>
              <a:cxnLst>
                <a:cxn ang="T6">
                  <a:pos x="T0" y="T1"/>
                </a:cxn>
                <a:cxn ang="T7">
                  <a:pos x="T2" y="T3"/>
                </a:cxn>
                <a:cxn ang="T8">
                  <a:pos x="T4" y="T5"/>
                </a:cxn>
              </a:cxnLst>
              <a:rect l="0" t="0" r="r" b="b"/>
              <a:pathLst>
                <a:path w="35981" h="43200" fill="none" extrusionOk="0">
                  <a:moveTo>
                    <a:pt x="487" y="5060"/>
                  </a:moveTo>
                  <a:cubicBezTo>
                    <a:pt x="4379" y="1792"/>
                    <a:pt x="9298" y="-1"/>
                    <a:pt x="14381" y="0"/>
                  </a:cubicBezTo>
                  <a:cubicBezTo>
                    <a:pt x="26310" y="0"/>
                    <a:pt x="35981" y="9670"/>
                    <a:pt x="35981" y="21600"/>
                  </a:cubicBezTo>
                  <a:cubicBezTo>
                    <a:pt x="35981" y="33529"/>
                    <a:pt x="26310" y="43200"/>
                    <a:pt x="14381" y="43200"/>
                  </a:cubicBezTo>
                  <a:cubicBezTo>
                    <a:pt x="9076" y="43200"/>
                    <a:pt x="3957" y="41248"/>
                    <a:pt x="0" y="37716"/>
                  </a:cubicBezTo>
                </a:path>
                <a:path w="35981" h="43200" stroke="0" extrusionOk="0">
                  <a:moveTo>
                    <a:pt x="487" y="5060"/>
                  </a:moveTo>
                  <a:cubicBezTo>
                    <a:pt x="4379" y="1792"/>
                    <a:pt x="9298" y="-1"/>
                    <a:pt x="14381" y="0"/>
                  </a:cubicBezTo>
                  <a:cubicBezTo>
                    <a:pt x="26310" y="0"/>
                    <a:pt x="35981" y="9670"/>
                    <a:pt x="35981" y="21600"/>
                  </a:cubicBezTo>
                  <a:cubicBezTo>
                    <a:pt x="35981" y="33529"/>
                    <a:pt x="26310" y="43200"/>
                    <a:pt x="14381" y="43200"/>
                  </a:cubicBezTo>
                  <a:cubicBezTo>
                    <a:pt x="9076" y="43200"/>
                    <a:pt x="3957" y="41248"/>
                    <a:pt x="0" y="37716"/>
                  </a:cubicBezTo>
                  <a:lnTo>
                    <a:pt x="14381" y="21600"/>
                  </a:lnTo>
                  <a:lnTo>
                    <a:pt x="487" y="5060"/>
                  </a:lnTo>
                  <a:close/>
                </a:path>
              </a:pathLst>
            </a:custGeom>
            <a:noFill/>
            <a:ln w="38100">
              <a:solidFill>
                <a:srgbClr val="CC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87" name="Arc 7"/>
            <p:cNvSpPr>
              <a:spLocks/>
            </p:cNvSpPr>
            <p:nvPr/>
          </p:nvSpPr>
          <p:spPr bwMode="auto">
            <a:xfrm rot="5400000">
              <a:off x="2416" y="-827"/>
              <a:ext cx="1095" cy="4498"/>
            </a:xfrm>
            <a:custGeom>
              <a:avLst/>
              <a:gdLst>
                <a:gd name="T0" fmla="*/ 0 w 35493"/>
                <a:gd name="T1" fmla="*/ 55 h 43200"/>
                <a:gd name="T2" fmla="*/ 2 w 35493"/>
                <a:gd name="T3" fmla="*/ 432 h 43200"/>
                <a:gd name="T4" fmla="*/ 13 w 35493"/>
                <a:gd name="T5" fmla="*/ 234 h 43200"/>
                <a:gd name="T6" fmla="*/ 0 60000 65536"/>
                <a:gd name="T7" fmla="*/ 0 60000 65536"/>
                <a:gd name="T8" fmla="*/ 0 60000 65536"/>
              </a:gdLst>
              <a:ahLst/>
              <a:cxnLst>
                <a:cxn ang="T6">
                  <a:pos x="T0" y="T1"/>
                </a:cxn>
                <a:cxn ang="T7">
                  <a:pos x="T2" y="T3"/>
                </a:cxn>
                <a:cxn ang="T8">
                  <a:pos x="T4" y="T5"/>
                </a:cxn>
              </a:cxnLst>
              <a:rect l="0" t="0" r="r" b="b"/>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38100">
              <a:solidFill>
                <a:srgbClr val="CC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88" name="Oval 8"/>
            <p:cNvSpPr>
              <a:spLocks noChangeArrowheads="1"/>
            </p:cNvSpPr>
            <p:nvPr/>
          </p:nvSpPr>
          <p:spPr bwMode="auto">
            <a:xfrm>
              <a:off x="1870" y="2292"/>
              <a:ext cx="2114" cy="463"/>
            </a:xfrm>
            <a:prstGeom prst="ellipse">
              <a:avLst/>
            </a:prstGeom>
            <a:noFill/>
            <a:ln w="38100">
              <a:solidFill>
                <a:srgbClr val="CC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89" name="Oval 9"/>
            <p:cNvSpPr>
              <a:spLocks noChangeArrowheads="1"/>
            </p:cNvSpPr>
            <p:nvPr/>
          </p:nvSpPr>
          <p:spPr bwMode="auto">
            <a:xfrm>
              <a:off x="1557" y="912"/>
              <a:ext cx="2791" cy="1019"/>
            </a:xfrm>
            <a:prstGeom prst="ellipse">
              <a:avLst/>
            </a:prstGeom>
            <a:noFill/>
            <a:ln w="38100">
              <a:solidFill>
                <a:srgbClr val="CC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90" name="Oval 10"/>
            <p:cNvSpPr>
              <a:spLocks noChangeArrowheads="1"/>
            </p:cNvSpPr>
            <p:nvPr/>
          </p:nvSpPr>
          <p:spPr bwMode="auto">
            <a:xfrm>
              <a:off x="1488" y="2238"/>
              <a:ext cx="2784" cy="816"/>
            </a:xfrm>
            <a:prstGeom prst="ellipse">
              <a:avLst/>
            </a:prstGeom>
            <a:noFill/>
            <a:ln w="38100">
              <a:solidFill>
                <a:srgbClr val="CC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5123" name="Group 74"/>
          <p:cNvGrpSpPr>
            <a:grpSpLocks/>
          </p:cNvGrpSpPr>
          <p:nvPr/>
        </p:nvGrpSpPr>
        <p:grpSpPr bwMode="auto">
          <a:xfrm>
            <a:off x="4378326" y="2674938"/>
            <a:ext cx="3252788" cy="2997200"/>
            <a:chOff x="1798" y="1685"/>
            <a:chExt cx="2049" cy="1888"/>
          </a:xfrm>
        </p:grpSpPr>
        <p:sp>
          <p:nvSpPr>
            <p:cNvPr id="5163" name="Rectangle 40"/>
            <p:cNvSpPr>
              <a:spLocks noChangeArrowheads="1"/>
            </p:cNvSpPr>
            <p:nvPr/>
          </p:nvSpPr>
          <p:spPr bwMode="auto">
            <a:xfrm>
              <a:off x="3175" y="3285"/>
              <a:ext cx="672"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r>
                <a:rPr lang="en-US" altLang="vi-VN" sz="3600" b="1" dirty="0">
                  <a:solidFill>
                    <a:srgbClr val="0000FF"/>
                  </a:solidFill>
                </a:rPr>
                <a:t>-</a:t>
              </a:r>
            </a:p>
          </p:txBody>
        </p:sp>
        <p:sp>
          <p:nvSpPr>
            <p:cNvPr id="5162" name="Rectangle 39"/>
            <p:cNvSpPr>
              <a:spLocks noChangeArrowheads="1"/>
            </p:cNvSpPr>
            <p:nvPr/>
          </p:nvSpPr>
          <p:spPr bwMode="auto">
            <a:xfrm>
              <a:off x="1992" y="3260"/>
              <a:ext cx="240" cy="2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r>
                <a:rPr lang="en-US" altLang="vi-VN" b="1" dirty="0">
                  <a:solidFill>
                    <a:srgbClr val="FF0000"/>
                  </a:solidFill>
                </a:rPr>
                <a:t>+</a:t>
              </a:r>
            </a:p>
          </p:txBody>
        </p:sp>
        <p:grpSp>
          <p:nvGrpSpPr>
            <p:cNvPr id="5151" name="Group 12"/>
            <p:cNvGrpSpPr>
              <a:grpSpLocks/>
            </p:cNvGrpSpPr>
            <p:nvPr/>
          </p:nvGrpSpPr>
          <p:grpSpPr bwMode="auto">
            <a:xfrm>
              <a:off x="1933" y="1685"/>
              <a:ext cx="312" cy="1649"/>
              <a:chOff x="1946" y="1711"/>
              <a:chExt cx="312" cy="1649"/>
            </a:xfrm>
          </p:grpSpPr>
          <p:sp>
            <p:nvSpPr>
              <p:cNvPr id="5180" name="Line 13"/>
              <p:cNvSpPr>
                <a:spLocks noChangeShapeType="1"/>
              </p:cNvSpPr>
              <p:nvPr/>
            </p:nvSpPr>
            <p:spPr bwMode="auto">
              <a:xfrm>
                <a:off x="1950" y="2085"/>
                <a:ext cx="0" cy="1275"/>
              </a:xfrm>
              <a:prstGeom prst="line">
                <a:avLst/>
              </a:prstGeom>
              <a:noFill/>
              <a:ln w="76200">
                <a:solidFill>
                  <a:srgbClr val="66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1" name="Arc 14"/>
              <p:cNvSpPr>
                <a:spLocks/>
              </p:cNvSpPr>
              <p:nvPr/>
            </p:nvSpPr>
            <p:spPr bwMode="auto">
              <a:xfrm rot="5372719" flipH="1">
                <a:off x="1678" y="1979"/>
                <a:ext cx="847" cy="312"/>
              </a:xfrm>
              <a:custGeom>
                <a:avLst/>
                <a:gdLst>
                  <a:gd name="T0" fmla="*/ 1 w 43200"/>
                  <a:gd name="T1" fmla="*/ 2 h 42957"/>
                  <a:gd name="T2" fmla="*/ 10 w 43200"/>
                  <a:gd name="T3" fmla="*/ 2 h 42957"/>
                  <a:gd name="T4" fmla="*/ 8 w 43200"/>
                  <a:gd name="T5" fmla="*/ 1 h 42957"/>
                  <a:gd name="T6" fmla="*/ 0 60000 65536"/>
                  <a:gd name="T7" fmla="*/ 0 60000 65536"/>
                  <a:gd name="T8" fmla="*/ 0 60000 65536"/>
                </a:gdLst>
                <a:ahLst/>
                <a:cxnLst>
                  <a:cxn ang="T6">
                    <a:pos x="T0" y="T1"/>
                  </a:cxn>
                  <a:cxn ang="T7">
                    <a:pos x="T2" y="T3"/>
                  </a:cxn>
                  <a:cxn ang="T8">
                    <a:pos x="T4" y="T5"/>
                  </a:cxn>
                </a:cxnLst>
                <a:rect l="0" t="0" r="r" b="b"/>
                <a:pathLst>
                  <a:path w="43200" h="42957"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path>
                  <a:path w="43200" h="42957"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5152" name="Arc 15"/>
            <p:cNvSpPr>
              <a:spLocks/>
            </p:cNvSpPr>
            <p:nvPr/>
          </p:nvSpPr>
          <p:spPr bwMode="auto">
            <a:xfrm rot="5372719" flipH="1">
              <a:off x="1890" y="2008"/>
              <a:ext cx="847" cy="243"/>
            </a:xfrm>
            <a:custGeom>
              <a:avLst/>
              <a:gdLst>
                <a:gd name="T0" fmla="*/ 1 w 43200"/>
                <a:gd name="T1" fmla="*/ 2 h 33348"/>
                <a:gd name="T2" fmla="*/ 15 w 43200"/>
                <a:gd name="T3" fmla="*/ 2 h 33348"/>
                <a:gd name="T4" fmla="*/ 8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53" name="Arc 16"/>
            <p:cNvSpPr>
              <a:spLocks/>
            </p:cNvSpPr>
            <p:nvPr/>
          </p:nvSpPr>
          <p:spPr bwMode="auto">
            <a:xfrm rot="5372719" flipH="1">
              <a:off x="2055" y="2022"/>
              <a:ext cx="847" cy="242"/>
            </a:xfrm>
            <a:custGeom>
              <a:avLst/>
              <a:gdLst>
                <a:gd name="T0" fmla="*/ 1 w 43200"/>
                <a:gd name="T1" fmla="*/ 2 h 33348"/>
                <a:gd name="T2" fmla="*/ 15 w 43200"/>
                <a:gd name="T3" fmla="*/ 2 h 33348"/>
                <a:gd name="T4" fmla="*/ 8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54" name="Arc 17"/>
            <p:cNvSpPr>
              <a:spLocks/>
            </p:cNvSpPr>
            <p:nvPr/>
          </p:nvSpPr>
          <p:spPr bwMode="auto">
            <a:xfrm rot="5372719" flipH="1">
              <a:off x="2224" y="2022"/>
              <a:ext cx="847" cy="242"/>
            </a:xfrm>
            <a:custGeom>
              <a:avLst/>
              <a:gdLst>
                <a:gd name="T0" fmla="*/ 1 w 43200"/>
                <a:gd name="T1" fmla="*/ 2 h 33348"/>
                <a:gd name="T2" fmla="*/ 15 w 43200"/>
                <a:gd name="T3" fmla="*/ 2 h 33348"/>
                <a:gd name="T4" fmla="*/ 8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55" name="Arc 18"/>
            <p:cNvSpPr>
              <a:spLocks/>
            </p:cNvSpPr>
            <p:nvPr/>
          </p:nvSpPr>
          <p:spPr bwMode="auto">
            <a:xfrm rot="5372719" flipH="1">
              <a:off x="2398" y="2001"/>
              <a:ext cx="847" cy="242"/>
            </a:xfrm>
            <a:custGeom>
              <a:avLst/>
              <a:gdLst>
                <a:gd name="T0" fmla="*/ 1 w 43200"/>
                <a:gd name="T1" fmla="*/ 2 h 33348"/>
                <a:gd name="T2" fmla="*/ 15 w 43200"/>
                <a:gd name="T3" fmla="*/ 2 h 33348"/>
                <a:gd name="T4" fmla="*/ 8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56" name="Arc 19"/>
            <p:cNvSpPr>
              <a:spLocks/>
            </p:cNvSpPr>
            <p:nvPr/>
          </p:nvSpPr>
          <p:spPr bwMode="auto">
            <a:xfrm rot="5372719" flipH="1">
              <a:off x="2585" y="2006"/>
              <a:ext cx="847" cy="242"/>
            </a:xfrm>
            <a:custGeom>
              <a:avLst/>
              <a:gdLst>
                <a:gd name="T0" fmla="*/ 1 w 43200"/>
                <a:gd name="T1" fmla="*/ 2 h 33348"/>
                <a:gd name="T2" fmla="*/ 15 w 43200"/>
                <a:gd name="T3" fmla="*/ 2 h 33348"/>
                <a:gd name="T4" fmla="*/ 8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57" name="Arc 20"/>
            <p:cNvSpPr>
              <a:spLocks/>
            </p:cNvSpPr>
            <p:nvPr/>
          </p:nvSpPr>
          <p:spPr bwMode="auto">
            <a:xfrm rot="5372719" flipH="1">
              <a:off x="2941" y="2011"/>
              <a:ext cx="847" cy="242"/>
            </a:xfrm>
            <a:custGeom>
              <a:avLst/>
              <a:gdLst>
                <a:gd name="T0" fmla="*/ 1 w 43200"/>
                <a:gd name="T1" fmla="*/ 2 h 33348"/>
                <a:gd name="T2" fmla="*/ 15 w 43200"/>
                <a:gd name="T3" fmla="*/ 2 h 33348"/>
                <a:gd name="T4" fmla="*/ 8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58" name="Arc 21"/>
            <p:cNvSpPr>
              <a:spLocks/>
            </p:cNvSpPr>
            <p:nvPr/>
          </p:nvSpPr>
          <p:spPr bwMode="auto">
            <a:xfrm rot="5372719" flipH="1">
              <a:off x="2764" y="2016"/>
              <a:ext cx="847" cy="242"/>
            </a:xfrm>
            <a:custGeom>
              <a:avLst/>
              <a:gdLst>
                <a:gd name="T0" fmla="*/ 1 w 43200"/>
                <a:gd name="T1" fmla="*/ 2 h 33348"/>
                <a:gd name="T2" fmla="*/ 15 w 43200"/>
                <a:gd name="T3" fmla="*/ 2 h 33348"/>
                <a:gd name="T4" fmla="*/ 8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59" name="Arc 22"/>
            <p:cNvSpPr>
              <a:spLocks/>
            </p:cNvSpPr>
            <p:nvPr/>
          </p:nvSpPr>
          <p:spPr bwMode="auto">
            <a:xfrm rot="5372719" flipH="1">
              <a:off x="3108" y="2009"/>
              <a:ext cx="847" cy="242"/>
            </a:xfrm>
            <a:custGeom>
              <a:avLst/>
              <a:gdLst>
                <a:gd name="T0" fmla="*/ 1 w 43200"/>
                <a:gd name="T1" fmla="*/ 2 h 33348"/>
                <a:gd name="T2" fmla="*/ 15 w 43200"/>
                <a:gd name="T3" fmla="*/ 2 h 33348"/>
                <a:gd name="T4" fmla="*/ 8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5160" name="Group 42"/>
            <p:cNvGrpSpPr>
              <a:grpSpLocks/>
            </p:cNvGrpSpPr>
            <p:nvPr/>
          </p:nvGrpSpPr>
          <p:grpSpPr bwMode="auto">
            <a:xfrm>
              <a:off x="1945" y="1965"/>
              <a:ext cx="1709" cy="1299"/>
              <a:chOff x="1945" y="1965"/>
              <a:chExt cx="1709" cy="1299"/>
            </a:xfrm>
          </p:grpSpPr>
          <p:sp>
            <p:nvSpPr>
              <p:cNvPr id="5168" name="Line 11"/>
              <p:cNvSpPr>
                <a:spLocks noChangeShapeType="1"/>
              </p:cNvSpPr>
              <p:nvPr/>
            </p:nvSpPr>
            <p:spPr bwMode="auto">
              <a:xfrm flipV="1">
                <a:off x="1945" y="2419"/>
                <a:ext cx="0" cy="547"/>
              </a:xfrm>
              <a:prstGeom prst="line">
                <a:avLst/>
              </a:prstGeom>
              <a:noFill/>
              <a:ln w="762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69" name="Line 23"/>
              <p:cNvSpPr>
                <a:spLocks noChangeShapeType="1"/>
              </p:cNvSpPr>
              <p:nvPr/>
            </p:nvSpPr>
            <p:spPr bwMode="auto">
              <a:xfrm>
                <a:off x="3433" y="2543"/>
                <a:ext cx="23" cy="721"/>
              </a:xfrm>
              <a:prstGeom prst="line">
                <a:avLst/>
              </a:prstGeom>
              <a:noFill/>
              <a:ln w="76200">
                <a:solidFill>
                  <a:srgbClr val="66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0" name="Line 24"/>
              <p:cNvSpPr>
                <a:spLocks noChangeShapeType="1"/>
              </p:cNvSpPr>
              <p:nvPr/>
            </p:nvSpPr>
            <p:spPr bwMode="auto">
              <a:xfrm>
                <a:off x="2257" y="1985"/>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71" name="Line 25"/>
              <p:cNvSpPr>
                <a:spLocks noChangeShapeType="1"/>
              </p:cNvSpPr>
              <p:nvPr/>
            </p:nvSpPr>
            <p:spPr bwMode="auto">
              <a:xfrm>
                <a:off x="2431" y="2016"/>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72" name="Line 26"/>
              <p:cNvSpPr>
                <a:spLocks noChangeShapeType="1"/>
              </p:cNvSpPr>
              <p:nvPr/>
            </p:nvSpPr>
            <p:spPr bwMode="auto">
              <a:xfrm>
                <a:off x="2605" y="1995"/>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73" name="Line 27"/>
              <p:cNvSpPr>
                <a:spLocks noChangeShapeType="1"/>
              </p:cNvSpPr>
              <p:nvPr/>
            </p:nvSpPr>
            <p:spPr bwMode="auto">
              <a:xfrm>
                <a:off x="2766" y="1987"/>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74" name="Line 28"/>
              <p:cNvSpPr>
                <a:spLocks noChangeShapeType="1"/>
              </p:cNvSpPr>
              <p:nvPr/>
            </p:nvSpPr>
            <p:spPr bwMode="auto">
              <a:xfrm>
                <a:off x="3127" y="1971"/>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75" name="Line 29"/>
              <p:cNvSpPr>
                <a:spLocks noChangeShapeType="1"/>
              </p:cNvSpPr>
              <p:nvPr/>
            </p:nvSpPr>
            <p:spPr bwMode="auto">
              <a:xfrm>
                <a:off x="3314" y="1976"/>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76" name="Line 30"/>
              <p:cNvSpPr>
                <a:spLocks noChangeShapeType="1"/>
              </p:cNvSpPr>
              <p:nvPr/>
            </p:nvSpPr>
            <p:spPr bwMode="auto">
              <a:xfrm>
                <a:off x="3475" y="1981"/>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77" name="Line 31"/>
              <p:cNvSpPr>
                <a:spLocks noChangeShapeType="1"/>
              </p:cNvSpPr>
              <p:nvPr/>
            </p:nvSpPr>
            <p:spPr bwMode="auto">
              <a:xfrm>
                <a:off x="3441" y="2688"/>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78" name="Line 32"/>
              <p:cNvSpPr>
                <a:spLocks noChangeShapeType="1"/>
              </p:cNvSpPr>
              <p:nvPr/>
            </p:nvSpPr>
            <p:spPr bwMode="auto">
              <a:xfrm>
                <a:off x="3654" y="1965"/>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79" name="Line 33"/>
              <p:cNvSpPr>
                <a:spLocks noChangeShapeType="1"/>
              </p:cNvSpPr>
              <p:nvPr/>
            </p:nvSpPr>
            <p:spPr bwMode="auto">
              <a:xfrm>
                <a:off x="2940" y="1979"/>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5161" name="Group 34"/>
            <p:cNvGrpSpPr>
              <a:grpSpLocks/>
            </p:cNvGrpSpPr>
            <p:nvPr/>
          </p:nvGrpSpPr>
          <p:grpSpPr bwMode="auto">
            <a:xfrm>
              <a:off x="1798" y="3195"/>
              <a:ext cx="1788" cy="239"/>
              <a:chOff x="1798" y="3195"/>
              <a:chExt cx="1788" cy="239"/>
            </a:xfrm>
          </p:grpSpPr>
          <p:sp>
            <p:nvSpPr>
              <p:cNvPr id="5164" name="Oval 35"/>
              <p:cNvSpPr>
                <a:spLocks noChangeArrowheads="1"/>
              </p:cNvSpPr>
              <p:nvPr/>
            </p:nvSpPr>
            <p:spPr bwMode="auto">
              <a:xfrm>
                <a:off x="1872" y="3264"/>
                <a:ext cx="144" cy="144"/>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65" name="Oval 36"/>
              <p:cNvSpPr>
                <a:spLocks noChangeArrowheads="1"/>
              </p:cNvSpPr>
              <p:nvPr/>
            </p:nvSpPr>
            <p:spPr bwMode="auto">
              <a:xfrm>
                <a:off x="3385" y="3217"/>
                <a:ext cx="144" cy="144"/>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66" name="Line 37"/>
              <p:cNvSpPr>
                <a:spLocks noChangeShapeType="1"/>
              </p:cNvSpPr>
              <p:nvPr/>
            </p:nvSpPr>
            <p:spPr bwMode="auto">
              <a:xfrm flipH="1">
                <a:off x="1798" y="3242"/>
                <a:ext cx="288"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67" name="Line 38"/>
              <p:cNvSpPr>
                <a:spLocks noChangeShapeType="1"/>
              </p:cNvSpPr>
              <p:nvPr/>
            </p:nvSpPr>
            <p:spPr bwMode="auto">
              <a:xfrm flipH="1">
                <a:off x="3298" y="3195"/>
                <a:ext cx="288"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nvGrpSpPr>
          <p:cNvPr id="138288" name="Group 48"/>
          <p:cNvGrpSpPr>
            <a:grpSpLocks/>
          </p:cNvGrpSpPr>
          <p:nvPr/>
        </p:nvGrpSpPr>
        <p:grpSpPr bwMode="auto">
          <a:xfrm rot="13317006">
            <a:off x="3591190" y="2411195"/>
            <a:ext cx="653187" cy="182942"/>
            <a:chOff x="1915" y="528"/>
            <a:chExt cx="1349" cy="309"/>
          </a:xfrm>
        </p:grpSpPr>
        <p:sp>
          <p:nvSpPr>
            <p:cNvPr id="5149" name="AutoShape 46"/>
            <p:cNvSpPr>
              <a:spLocks noChangeArrowheads="1"/>
            </p:cNvSpPr>
            <p:nvPr/>
          </p:nvSpPr>
          <p:spPr bwMode="auto">
            <a:xfrm rot="-5400000">
              <a:off x="2784" y="336"/>
              <a:ext cx="288" cy="672"/>
            </a:xfrm>
            <a:prstGeom prst="flowChartMerge">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50" name="AutoShape 47"/>
            <p:cNvSpPr>
              <a:spLocks noChangeArrowheads="1"/>
            </p:cNvSpPr>
            <p:nvPr/>
          </p:nvSpPr>
          <p:spPr bwMode="auto">
            <a:xfrm rot="5164345">
              <a:off x="2107" y="357"/>
              <a:ext cx="288" cy="672"/>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138290" name="Group 50"/>
          <p:cNvGrpSpPr>
            <a:grpSpLocks/>
          </p:cNvGrpSpPr>
          <p:nvPr/>
        </p:nvGrpSpPr>
        <p:grpSpPr bwMode="auto">
          <a:xfrm rot="18256841">
            <a:off x="3528383" y="1979153"/>
            <a:ext cx="605427" cy="195757"/>
            <a:chOff x="1915" y="528"/>
            <a:chExt cx="1349" cy="309"/>
          </a:xfrm>
        </p:grpSpPr>
        <p:sp>
          <p:nvSpPr>
            <p:cNvPr id="5147" name="AutoShape 51"/>
            <p:cNvSpPr>
              <a:spLocks noChangeArrowheads="1"/>
            </p:cNvSpPr>
            <p:nvPr/>
          </p:nvSpPr>
          <p:spPr bwMode="auto">
            <a:xfrm rot="-5400000">
              <a:off x="2784" y="336"/>
              <a:ext cx="288" cy="672"/>
            </a:xfrm>
            <a:prstGeom prst="flowChartMerge">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48" name="AutoShape 52"/>
            <p:cNvSpPr>
              <a:spLocks noChangeArrowheads="1"/>
            </p:cNvSpPr>
            <p:nvPr/>
          </p:nvSpPr>
          <p:spPr bwMode="auto">
            <a:xfrm rot="5164345">
              <a:off x="2107" y="357"/>
              <a:ext cx="288" cy="672"/>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138293" name="Group 53"/>
          <p:cNvGrpSpPr>
            <a:grpSpLocks/>
          </p:cNvGrpSpPr>
          <p:nvPr/>
        </p:nvGrpSpPr>
        <p:grpSpPr bwMode="auto">
          <a:xfrm rot="20149626">
            <a:off x="3965669" y="1582493"/>
            <a:ext cx="571680" cy="227369"/>
            <a:chOff x="1915" y="528"/>
            <a:chExt cx="1349" cy="309"/>
          </a:xfrm>
        </p:grpSpPr>
        <p:sp>
          <p:nvSpPr>
            <p:cNvPr id="5145" name="AutoShape 54"/>
            <p:cNvSpPr>
              <a:spLocks noChangeArrowheads="1"/>
            </p:cNvSpPr>
            <p:nvPr/>
          </p:nvSpPr>
          <p:spPr bwMode="auto">
            <a:xfrm rot="-5400000">
              <a:off x="2784" y="336"/>
              <a:ext cx="288" cy="672"/>
            </a:xfrm>
            <a:prstGeom prst="flowChartMerge">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46" name="AutoShape 55"/>
            <p:cNvSpPr>
              <a:spLocks noChangeArrowheads="1"/>
            </p:cNvSpPr>
            <p:nvPr/>
          </p:nvSpPr>
          <p:spPr bwMode="auto">
            <a:xfrm rot="5164345">
              <a:off x="2107" y="357"/>
              <a:ext cx="288" cy="672"/>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138296" name="Group 56"/>
          <p:cNvGrpSpPr>
            <a:grpSpLocks/>
          </p:cNvGrpSpPr>
          <p:nvPr/>
        </p:nvGrpSpPr>
        <p:grpSpPr bwMode="auto">
          <a:xfrm rot="21116705">
            <a:off x="4561666" y="1395524"/>
            <a:ext cx="775124" cy="221689"/>
            <a:chOff x="1915" y="528"/>
            <a:chExt cx="1349" cy="309"/>
          </a:xfrm>
        </p:grpSpPr>
        <p:sp>
          <p:nvSpPr>
            <p:cNvPr id="5143" name="AutoShape 57"/>
            <p:cNvSpPr>
              <a:spLocks noChangeArrowheads="1"/>
            </p:cNvSpPr>
            <p:nvPr/>
          </p:nvSpPr>
          <p:spPr bwMode="auto">
            <a:xfrm rot="-5400000">
              <a:off x="2784" y="336"/>
              <a:ext cx="288" cy="672"/>
            </a:xfrm>
            <a:prstGeom prst="flowChartMerge">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44" name="AutoShape 58"/>
            <p:cNvSpPr>
              <a:spLocks noChangeArrowheads="1"/>
            </p:cNvSpPr>
            <p:nvPr/>
          </p:nvSpPr>
          <p:spPr bwMode="auto">
            <a:xfrm rot="5164345">
              <a:off x="2107" y="357"/>
              <a:ext cx="288" cy="672"/>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138299" name="Group 59"/>
          <p:cNvGrpSpPr>
            <a:grpSpLocks/>
          </p:cNvGrpSpPr>
          <p:nvPr/>
        </p:nvGrpSpPr>
        <p:grpSpPr bwMode="auto">
          <a:xfrm>
            <a:off x="5394896" y="1293409"/>
            <a:ext cx="678092" cy="223058"/>
            <a:chOff x="1915" y="528"/>
            <a:chExt cx="1349" cy="309"/>
          </a:xfrm>
        </p:grpSpPr>
        <p:sp>
          <p:nvSpPr>
            <p:cNvPr id="5141" name="AutoShape 60"/>
            <p:cNvSpPr>
              <a:spLocks noChangeArrowheads="1"/>
            </p:cNvSpPr>
            <p:nvPr/>
          </p:nvSpPr>
          <p:spPr bwMode="auto">
            <a:xfrm rot="-5400000">
              <a:off x="2784" y="336"/>
              <a:ext cx="288" cy="672"/>
            </a:xfrm>
            <a:prstGeom prst="flowChartMerge">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42" name="AutoShape 61"/>
            <p:cNvSpPr>
              <a:spLocks noChangeArrowheads="1"/>
            </p:cNvSpPr>
            <p:nvPr/>
          </p:nvSpPr>
          <p:spPr bwMode="auto">
            <a:xfrm rot="5164345">
              <a:off x="2107" y="357"/>
              <a:ext cx="288" cy="672"/>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138302" name="Group 62"/>
          <p:cNvGrpSpPr>
            <a:grpSpLocks/>
          </p:cNvGrpSpPr>
          <p:nvPr/>
        </p:nvGrpSpPr>
        <p:grpSpPr bwMode="auto">
          <a:xfrm rot="394677">
            <a:off x="6111438" y="1332743"/>
            <a:ext cx="718509" cy="211829"/>
            <a:chOff x="1915" y="528"/>
            <a:chExt cx="1349" cy="309"/>
          </a:xfrm>
        </p:grpSpPr>
        <p:sp>
          <p:nvSpPr>
            <p:cNvPr id="5139" name="AutoShape 63"/>
            <p:cNvSpPr>
              <a:spLocks noChangeArrowheads="1"/>
            </p:cNvSpPr>
            <p:nvPr/>
          </p:nvSpPr>
          <p:spPr bwMode="auto">
            <a:xfrm rot="-5400000">
              <a:off x="2784" y="336"/>
              <a:ext cx="288" cy="672"/>
            </a:xfrm>
            <a:prstGeom prst="flowChartMerge">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40" name="AutoShape 64"/>
            <p:cNvSpPr>
              <a:spLocks noChangeArrowheads="1"/>
            </p:cNvSpPr>
            <p:nvPr/>
          </p:nvSpPr>
          <p:spPr bwMode="auto">
            <a:xfrm rot="5164345">
              <a:off x="2107" y="357"/>
              <a:ext cx="288" cy="672"/>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138305" name="Group 65"/>
          <p:cNvGrpSpPr>
            <a:grpSpLocks/>
          </p:cNvGrpSpPr>
          <p:nvPr/>
        </p:nvGrpSpPr>
        <p:grpSpPr bwMode="auto">
          <a:xfrm rot="907694">
            <a:off x="6860241" y="1424953"/>
            <a:ext cx="641557" cy="222496"/>
            <a:chOff x="1915" y="528"/>
            <a:chExt cx="1349" cy="309"/>
          </a:xfrm>
        </p:grpSpPr>
        <p:sp>
          <p:nvSpPr>
            <p:cNvPr id="5137" name="AutoShape 66"/>
            <p:cNvSpPr>
              <a:spLocks noChangeArrowheads="1"/>
            </p:cNvSpPr>
            <p:nvPr/>
          </p:nvSpPr>
          <p:spPr bwMode="auto">
            <a:xfrm rot="-5400000">
              <a:off x="2784" y="336"/>
              <a:ext cx="288" cy="672"/>
            </a:xfrm>
            <a:prstGeom prst="flowChartMerge">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38" name="AutoShape 67"/>
            <p:cNvSpPr>
              <a:spLocks noChangeArrowheads="1"/>
            </p:cNvSpPr>
            <p:nvPr/>
          </p:nvSpPr>
          <p:spPr bwMode="auto">
            <a:xfrm rot="5164345">
              <a:off x="2107" y="357"/>
              <a:ext cx="288" cy="672"/>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138308" name="Group 68"/>
          <p:cNvGrpSpPr>
            <a:grpSpLocks/>
          </p:cNvGrpSpPr>
          <p:nvPr/>
        </p:nvGrpSpPr>
        <p:grpSpPr bwMode="auto">
          <a:xfrm rot="7023700">
            <a:off x="7671338" y="2244844"/>
            <a:ext cx="685970" cy="202561"/>
            <a:chOff x="1915" y="528"/>
            <a:chExt cx="1349" cy="309"/>
          </a:xfrm>
        </p:grpSpPr>
        <p:sp>
          <p:nvSpPr>
            <p:cNvPr id="5135" name="AutoShape 69"/>
            <p:cNvSpPr>
              <a:spLocks noChangeArrowheads="1"/>
            </p:cNvSpPr>
            <p:nvPr/>
          </p:nvSpPr>
          <p:spPr bwMode="auto">
            <a:xfrm rot="-5400000">
              <a:off x="2784" y="336"/>
              <a:ext cx="288" cy="672"/>
            </a:xfrm>
            <a:prstGeom prst="flowChartMerge">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36" name="AutoShape 70"/>
            <p:cNvSpPr>
              <a:spLocks noChangeArrowheads="1"/>
            </p:cNvSpPr>
            <p:nvPr/>
          </p:nvSpPr>
          <p:spPr bwMode="auto">
            <a:xfrm rot="5164345">
              <a:off x="2107" y="357"/>
              <a:ext cx="288" cy="672"/>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138311" name="Group 71"/>
          <p:cNvGrpSpPr>
            <a:grpSpLocks/>
          </p:cNvGrpSpPr>
          <p:nvPr/>
        </p:nvGrpSpPr>
        <p:grpSpPr bwMode="auto">
          <a:xfrm rot="2156042">
            <a:off x="7458563" y="1694620"/>
            <a:ext cx="628333" cy="217672"/>
            <a:chOff x="1915" y="528"/>
            <a:chExt cx="1349" cy="309"/>
          </a:xfrm>
        </p:grpSpPr>
        <p:sp>
          <p:nvSpPr>
            <p:cNvPr id="5133" name="AutoShape 72"/>
            <p:cNvSpPr>
              <a:spLocks noChangeArrowheads="1"/>
            </p:cNvSpPr>
            <p:nvPr/>
          </p:nvSpPr>
          <p:spPr bwMode="auto">
            <a:xfrm rot="-5400000">
              <a:off x="2784" y="336"/>
              <a:ext cx="288" cy="672"/>
            </a:xfrm>
            <a:prstGeom prst="flowChartMerge">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5134" name="AutoShape 73"/>
            <p:cNvSpPr>
              <a:spLocks noChangeArrowheads="1"/>
            </p:cNvSpPr>
            <p:nvPr/>
          </p:nvSpPr>
          <p:spPr bwMode="auto">
            <a:xfrm rot="5164345">
              <a:off x="2107" y="357"/>
              <a:ext cx="288" cy="672"/>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71" name="Group 68"/>
          <p:cNvGrpSpPr>
            <a:grpSpLocks/>
          </p:cNvGrpSpPr>
          <p:nvPr/>
        </p:nvGrpSpPr>
        <p:grpSpPr bwMode="auto">
          <a:xfrm rot="9473670">
            <a:off x="7268381" y="2653587"/>
            <a:ext cx="685970" cy="202561"/>
            <a:chOff x="1915" y="528"/>
            <a:chExt cx="1349" cy="309"/>
          </a:xfrm>
        </p:grpSpPr>
        <p:sp>
          <p:nvSpPr>
            <p:cNvPr id="72" name="AutoShape 69"/>
            <p:cNvSpPr>
              <a:spLocks noChangeArrowheads="1"/>
            </p:cNvSpPr>
            <p:nvPr/>
          </p:nvSpPr>
          <p:spPr bwMode="auto">
            <a:xfrm rot="-5400000">
              <a:off x="2784" y="336"/>
              <a:ext cx="288" cy="672"/>
            </a:xfrm>
            <a:prstGeom prst="flowChartMerge">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73" name="AutoShape 70"/>
            <p:cNvSpPr>
              <a:spLocks noChangeArrowheads="1"/>
            </p:cNvSpPr>
            <p:nvPr/>
          </p:nvSpPr>
          <p:spPr bwMode="auto">
            <a:xfrm rot="5164345">
              <a:off x="2107" y="357"/>
              <a:ext cx="288" cy="672"/>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74" name="Group 48"/>
          <p:cNvGrpSpPr>
            <a:grpSpLocks/>
          </p:cNvGrpSpPr>
          <p:nvPr/>
        </p:nvGrpSpPr>
        <p:grpSpPr bwMode="auto">
          <a:xfrm rot="12010773">
            <a:off x="4086961" y="2722210"/>
            <a:ext cx="653187" cy="182942"/>
            <a:chOff x="1915" y="528"/>
            <a:chExt cx="1349" cy="309"/>
          </a:xfrm>
        </p:grpSpPr>
        <p:sp>
          <p:nvSpPr>
            <p:cNvPr id="75" name="AutoShape 46"/>
            <p:cNvSpPr>
              <a:spLocks noChangeArrowheads="1"/>
            </p:cNvSpPr>
            <p:nvPr/>
          </p:nvSpPr>
          <p:spPr bwMode="auto">
            <a:xfrm rot="-5400000">
              <a:off x="2784" y="336"/>
              <a:ext cx="288" cy="672"/>
            </a:xfrm>
            <a:prstGeom prst="flowChartMerge">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76" name="AutoShape 47"/>
            <p:cNvSpPr>
              <a:spLocks noChangeArrowheads="1"/>
            </p:cNvSpPr>
            <p:nvPr/>
          </p:nvSpPr>
          <p:spPr bwMode="auto">
            <a:xfrm rot="5164345">
              <a:off x="2107" y="357"/>
              <a:ext cx="288" cy="672"/>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spTree>
    <p:extLst>
      <p:ext uri="{BB962C8B-B14F-4D97-AF65-F5344CB8AC3E}">
        <p14:creationId xmlns:p14="http://schemas.microsoft.com/office/powerpoint/2010/main" val="140029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 calcmode="lin" valueType="num">
                                      <p:cBhvr>
                                        <p:cTn id="9" dur="500" fill="hold"/>
                                        <p:tgtEl>
                                          <p:spTgt spid="74"/>
                                        </p:tgtEl>
                                        <p:attrNameLst>
                                          <p:attrName>style.rotation</p:attrName>
                                        </p:attrNameLst>
                                      </p:cBhvr>
                                      <p:tavLst>
                                        <p:tav tm="0">
                                          <p:val>
                                            <p:fltVal val="360"/>
                                          </p:val>
                                        </p:tav>
                                        <p:tav tm="100000">
                                          <p:val>
                                            <p:fltVal val="0"/>
                                          </p:val>
                                        </p:tav>
                                      </p:tavLst>
                                    </p:anim>
                                    <p:animEffect transition="in" filter="fade">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38288"/>
                                        </p:tgtEl>
                                        <p:attrNameLst>
                                          <p:attrName>style.visibility</p:attrName>
                                        </p:attrNameLst>
                                      </p:cBhvr>
                                      <p:to>
                                        <p:strVal val="visible"/>
                                      </p:to>
                                    </p:set>
                                    <p:anim calcmode="lin" valueType="num">
                                      <p:cBhvr>
                                        <p:cTn id="15" dur="500" fill="hold"/>
                                        <p:tgtEl>
                                          <p:spTgt spid="138288"/>
                                        </p:tgtEl>
                                        <p:attrNameLst>
                                          <p:attrName>ppt_w</p:attrName>
                                        </p:attrNameLst>
                                      </p:cBhvr>
                                      <p:tavLst>
                                        <p:tav tm="0">
                                          <p:val>
                                            <p:fltVal val="0"/>
                                          </p:val>
                                        </p:tav>
                                        <p:tav tm="100000">
                                          <p:val>
                                            <p:strVal val="#ppt_w"/>
                                          </p:val>
                                        </p:tav>
                                      </p:tavLst>
                                    </p:anim>
                                    <p:anim calcmode="lin" valueType="num">
                                      <p:cBhvr>
                                        <p:cTn id="16" dur="500" fill="hold"/>
                                        <p:tgtEl>
                                          <p:spTgt spid="138288"/>
                                        </p:tgtEl>
                                        <p:attrNameLst>
                                          <p:attrName>ppt_h</p:attrName>
                                        </p:attrNameLst>
                                      </p:cBhvr>
                                      <p:tavLst>
                                        <p:tav tm="0">
                                          <p:val>
                                            <p:fltVal val="0"/>
                                          </p:val>
                                        </p:tav>
                                        <p:tav tm="100000">
                                          <p:val>
                                            <p:strVal val="#ppt_h"/>
                                          </p:val>
                                        </p:tav>
                                      </p:tavLst>
                                    </p:anim>
                                    <p:anim calcmode="lin" valueType="num">
                                      <p:cBhvr>
                                        <p:cTn id="17" dur="500" fill="hold"/>
                                        <p:tgtEl>
                                          <p:spTgt spid="138288"/>
                                        </p:tgtEl>
                                        <p:attrNameLst>
                                          <p:attrName>style.rotation</p:attrName>
                                        </p:attrNameLst>
                                      </p:cBhvr>
                                      <p:tavLst>
                                        <p:tav tm="0">
                                          <p:val>
                                            <p:fltVal val="360"/>
                                          </p:val>
                                        </p:tav>
                                        <p:tav tm="100000">
                                          <p:val>
                                            <p:fltVal val="0"/>
                                          </p:val>
                                        </p:tav>
                                      </p:tavLst>
                                    </p:anim>
                                    <p:animEffect transition="in" filter="fade">
                                      <p:cBhvr>
                                        <p:cTn id="18" dur="500"/>
                                        <p:tgtEl>
                                          <p:spTgt spid="1382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38290"/>
                                        </p:tgtEl>
                                        <p:attrNameLst>
                                          <p:attrName>style.visibility</p:attrName>
                                        </p:attrNameLst>
                                      </p:cBhvr>
                                      <p:to>
                                        <p:strVal val="visible"/>
                                      </p:to>
                                    </p:set>
                                    <p:anim calcmode="lin" valueType="num">
                                      <p:cBhvr>
                                        <p:cTn id="23" dur="500" fill="hold"/>
                                        <p:tgtEl>
                                          <p:spTgt spid="138290"/>
                                        </p:tgtEl>
                                        <p:attrNameLst>
                                          <p:attrName>ppt_w</p:attrName>
                                        </p:attrNameLst>
                                      </p:cBhvr>
                                      <p:tavLst>
                                        <p:tav tm="0">
                                          <p:val>
                                            <p:fltVal val="0"/>
                                          </p:val>
                                        </p:tav>
                                        <p:tav tm="100000">
                                          <p:val>
                                            <p:strVal val="#ppt_w"/>
                                          </p:val>
                                        </p:tav>
                                      </p:tavLst>
                                    </p:anim>
                                    <p:anim calcmode="lin" valueType="num">
                                      <p:cBhvr>
                                        <p:cTn id="24" dur="500" fill="hold"/>
                                        <p:tgtEl>
                                          <p:spTgt spid="138290"/>
                                        </p:tgtEl>
                                        <p:attrNameLst>
                                          <p:attrName>ppt_h</p:attrName>
                                        </p:attrNameLst>
                                      </p:cBhvr>
                                      <p:tavLst>
                                        <p:tav tm="0">
                                          <p:val>
                                            <p:fltVal val="0"/>
                                          </p:val>
                                        </p:tav>
                                        <p:tav tm="100000">
                                          <p:val>
                                            <p:strVal val="#ppt_h"/>
                                          </p:val>
                                        </p:tav>
                                      </p:tavLst>
                                    </p:anim>
                                    <p:anim calcmode="lin" valueType="num">
                                      <p:cBhvr>
                                        <p:cTn id="25" dur="500" fill="hold"/>
                                        <p:tgtEl>
                                          <p:spTgt spid="138290"/>
                                        </p:tgtEl>
                                        <p:attrNameLst>
                                          <p:attrName>style.rotation</p:attrName>
                                        </p:attrNameLst>
                                      </p:cBhvr>
                                      <p:tavLst>
                                        <p:tav tm="0">
                                          <p:val>
                                            <p:fltVal val="360"/>
                                          </p:val>
                                        </p:tav>
                                        <p:tav tm="100000">
                                          <p:val>
                                            <p:fltVal val="0"/>
                                          </p:val>
                                        </p:tav>
                                      </p:tavLst>
                                    </p:anim>
                                    <p:animEffect transition="in" filter="fade">
                                      <p:cBhvr>
                                        <p:cTn id="26" dur="500"/>
                                        <p:tgtEl>
                                          <p:spTgt spid="13829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38293"/>
                                        </p:tgtEl>
                                        <p:attrNameLst>
                                          <p:attrName>style.visibility</p:attrName>
                                        </p:attrNameLst>
                                      </p:cBhvr>
                                      <p:to>
                                        <p:strVal val="visible"/>
                                      </p:to>
                                    </p:set>
                                    <p:anim calcmode="lin" valueType="num">
                                      <p:cBhvr>
                                        <p:cTn id="31" dur="500" fill="hold"/>
                                        <p:tgtEl>
                                          <p:spTgt spid="138293"/>
                                        </p:tgtEl>
                                        <p:attrNameLst>
                                          <p:attrName>ppt_w</p:attrName>
                                        </p:attrNameLst>
                                      </p:cBhvr>
                                      <p:tavLst>
                                        <p:tav tm="0">
                                          <p:val>
                                            <p:fltVal val="0"/>
                                          </p:val>
                                        </p:tav>
                                        <p:tav tm="100000">
                                          <p:val>
                                            <p:strVal val="#ppt_w"/>
                                          </p:val>
                                        </p:tav>
                                      </p:tavLst>
                                    </p:anim>
                                    <p:anim calcmode="lin" valueType="num">
                                      <p:cBhvr>
                                        <p:cTn id="32" dur="500" fill="hold"/>
                                        <p:tgtEl>
                                          <p:spTgt spid="138293"/>
                                        </p:tgtEl>
                                        <p:attrNameLst>
                                          <p:attrName>ppt_h</p:attrName>
                                        </p:attrNameLst>
                                      </p:cBhvr>
                                      <p:tavLst>
                                        <p:tav tm="0">
                                          <p:val>
                                            <p:fltVal val="0"/>
                                          </p:val>
                                        </p:tav>
                                        <p:tav tm="100000">
                                          <p:val>
                                            <p:strVal val="#ppt_h"/>
                                          </p:val>
                                        </p:tav>
                                      </p:tavLst>
                                    </p:anim>
                                    <p:anim calcmode="lin" valueType="num">
                                      <p:cBhvr>
                                        <p:cTn id="33" dur="500" fill="hold"/>
                                        <p:tgtEl>
                                          <p:spTgt spid="138293"/>
                                        </p:tgtEl>
                                        <p:attrNameLst>
                                          <p:attrName>style.rotation</p:attrName>
                                        </p:attrNameLst>
                                      </p:cBhvr>
                                      <p:tavLst>
                                        <p:tav tm="0">
                                          <p:val>
                                            <p:fltVal val="360"/>
                                          </p:val>
                                        </p:tav>
                                        <p:tav tm="100000">
                                          <p:val>
                                            <p:fltVal val="0"/>
                                          </p:val>
                                        </p:tav>
                                      </p:tavLst>
                                    </p:anim>
                                    <p:animEffect transition="in" filter="fade">
                                      <p:cBhvr>
                                        <p:cTn id="34" dur="500"/>
                                        <p:tgtEl>
                                          <p:spTgt spid="13829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38296"/>
                                        </p:tgtEl>
                                        <p:attrNameLst>
                                          <p:attrName>style.visibility</p:attrName>
                                        </p:attrNameLst>
                                      </p:cBhvr>
                                      <p:to>
                                        <p:strVal val="visible"/>
                                      </p:to>
                                    </p:set>
                                    <p:anim calcmode="lin" valueType="num">
                                      <p:cBhvr>
                                        <p:cTn id="39" dur="500" fill="hold"/>
                                        <p:tgtEl>
                                          <p:spTgt spid="138296"/>
                                        </p:tgtEl>
                                        <p:attrNameLst>
                                          <p:attrName>ppt_w</p:attrName>
                                        </p:attrNameLst>
                                      </p:cBhvr>
                                      <p:tavLst>
                                        <p:tav tm="0">
                                          <p:val>
                                            <p:fltVal val="0"/>
                                          </p:val>
                                        </p:tav>
                                        <p:tav tm="100000">
                                          <p:val>
                                            <p:strVal val="#ppt_w"/>
                                          </p:val>
                                        </p:tav>
                                      </p:tavLst>
                                    </p:anim>
                                    <p:anim calcmode="lin" valueType="num">
                                      <p:cBhvr>
                                        <p:cTn id="40" dur="500" fill="hold"/>
                                        <p:tgtEl>
                                          <p:spTgt spid="138296"/>
                                        </p:tgtEl>
                                        <p:attrNameLst>
                                          <p:attrName>ppt_h</p:attrName>
                                        </p:attrNameLst>
                                      </p:cBhvr>
                                      <p:tavLst>
                                        <p:tav tm="0">
                                          <p:val>
                                            <p:fltVal val="0"/>
                                          </p:val>
                                        </p:tav>
                                        <p:tav tm="100000">
                                          <p:val>
                                            <p:strVal val="#ppt_h"/>
                                          </p:val>
                                        </p:tav>
                                      </p:tavLst>
                                    </p:anim>
                                    <p:anim calcmode="lin" valueType="num">
                                      <p:cBhvr>
                                        <p:cTn id="41" dur="500" fill="hold"/>
                                        <p:tgtEl>
                                          <p:spTgt spid="138296"/>
                                        </p:tgtEl>
                                        <p:attrNameLst>
                                          <p:attrName>style.rotation</p:attrName>
                                        </p:attrNameLst>
                                      </p:cBhvr>
                                      <p:tavLst>
                                        <p:tav tm="0">
                                          <p:val>
                                            <p:fltVal val="360"/>
                                          </p:val>
                                        </p:tav>
                                        <p:tav tm="100000">
                                          <p:val>
                                            <p:fltVal val="0"/>
                                          </p:val>
                                        </p:tav>
                                      </p:tavLst>
                                    </p:anim>
                                    <p:animEffect transition="in" filter="fade">
                                      <p:cBhvr>
                                        <p:cTn id="42" dur="500"/>
                                        <p:tgtEl>
                                          <p:spTgt spid="1382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38299"/>
                                        </p:tgtEl>
                                        <p:attrNameLst>
                                          <p:attrName>style.visibility</p:attrName>
                                        </p:attrNameLst>
                                      </p:cBhvr>
                                      <p:to>
                                        <p:strVal val="visible"/>
                                      </p:to>
                                    </p:set>
                                    <p:anim calcmode="lin" valueType="num">
                                      <p:cBhvr>
                                        <p:cTn id="47" dur="500" fill="hold"/>
                                        <p:tgtEl>
                                          <p:spTgt spid="138299"/>
                                        </p:tgtEl>
                                        <p:attrNameLst>
                                          <p:attrName>ppt_w</p:attrName>
                                        </p:attrNameLst>
                                      </p:cBhvr>
                                      <p:tavLst>
                                        <p:tav tm="0">
                                          <p:val>
                                            <p:fltVal val="0"/>
                                          </p:val>
                                        </p:tav>
                                        <p:tav tm="100000">
                                          <p:val>
                                            <p:strVal val="#ppt_w"/>
                                          </p:val>
                                        </p:tav>
                                      </p:tavLst>
                                    </p:anim>
                                    <p:anim calcmode="lin" valueType="num">
                                      <p:cBhvr>
                                        <p:cTn id="48" dur="500" fill="hold"/>
                                        <p:tgtEl>
                                          <p:spTgt spid="138299"/>
                                        </p:tgtEl>
                                        <p:attrNameLst>
                                          <p:attrName>ppt_h</p:attrName>
                                        </p:attrNameLst>
                                      </p:cBhvr>
                                      <p:tavLst>
                                        <p:tav tm="0">
                                          <p:val>
                                            <p:fltVal val="0"/>
                                          </p:val>
                                        </p:tav>
                                        <p:tav tm="100000">
                                          <p:val>
                                            <p:strVal val="#ppt_h"/>
                                          </p:val>
                                        </p:tav>
                                      </p:tavLst>
                                    </p:anim>
                                    <p:anim calcmode="lin" valueType="num">
                                      <p:cBhvr>
                                        <p:cTn id="49" dur="500" fill="hold"/>
                                        <p:tgtEl>
                                          <p:spTgt spid="138299"/>
                                        </p:tgtEl>
                                        <p:attrNameLst>
                                          <p:attrName>style.rotation</p:attrName>
                                        </p:attrNameLst>
                                      </p:cBhvr>
                                      <p:tavLst>
                                        <p:tav tm="0">
                                          <p:val>
                                            <p:fltVal val="360"/>
                                          </p:val>
                                        </p:tav>
                                        <p:tav tm="100000">
                                          <p:val>
                                            <p:fltVal val="0"/>
                                          </p:val>
                                        </p:tav>
                                      </p:tavLst>
                                    </p:anim>
                                    <p:animEffect transition="in" filter="fade">
                                      <p:cBhvr>
                                        <p:cTn id="50" dur="500"/>
                                        <p:tgtEl>
                                          <p:spTgt spid="13829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38302"/>
                                        </p:tgtEl>
                                        <p:attrNameLst>
                                          <p:attrName>style.visibility</p:attrName>
                                        </p:attrNameLst>
                                      </p:cBhvr>
                                      <p:to>
                                        <p:strVal val="visible"/>
                                      </p:to>
                                    </p:set>
                                    <p:anim calcmode="lin" valueType="num">
                                      <p:cBhvr>
                                        <p:cTn id="55" dur="500" fill="hold"/>
                                        <p:tgtEl>
                                          <p:spTgt spid="138302"/>
                                        </p:tgtEl>
                                        <p:attrNameLst>
                                          <p:attrName>ppt_w</p:attrName>
                                        </p:attrNameLst>
                                      </p:cBhvr>
                                      <p:tavLst>
                                        <p:tav tm="0">
                                          <p:val>
                                            <p:fltVal val="0"/>
                                          </p:val>
                                        </p:tav>
                                        <p:tav tm="100000">
                                          <p:val>
                                            <p:strVal val="#ppt_w"/>
                                          </p:val>
                                        </p:tav>
                                      </p:tavLst>
                                    </p:anim>
                                    <p:anim calcmode="lin" valueType="num">
                                      <p:cBhvr>
                                        <p:cTn id="56" dur="500" fill="hold"/>
                                        <p:tgtEl>
                                          <p:spTgt spid="138302"/>
                                        </p:tgtEl>
                                        <p:attrNameLst>
                                          <p:attrName>ppt_h</p:attrName>
                                        </p:attrNameLst>
                                      </p:cBhvr>
                                      <p:tavLst>
                                        <p:tav tm="0">
                                          <p:val>
                                            <p:fltVal val="0"/>
                                          </p:val>
                                        </p:tav>
                                        <p:tav tm="100000">
                                          <p:val>
                                            <p:strVal val="#ppt_h"/>
                                          </p:val>
                                        </p:tav>
                                      </p:tavLst>
                                    </p:anim>
                                    <p:anim calcmode="lin" valueType="num">
                                      <p:cBhvr>
                                        <p:cTn id="57" dur="500" fill="hold"/>
                                        <p:tgtEl>
                                          <p:spTgt spid="138302"/>
                                        </p:tgtEl>
                                        <p:attrNameLst>
                                          <p:attrName>style.rotation</p:attrName>
                                        </p:attrNameLst>
                                      </p:cBhvr>
                                      <p:tavLst>
                                        <p:tav tm="0">
                                          <p:val>
                                            <p:fltVal val="360"/>
                                          </p:val>
                                        </p:tav>
                                        <p:tav tm="100000">
                                          <p:val>
                                            <p:fltVal val="0"/>
                                          </p:val>
                                        </p:tav>
                                      </p:tavLst>
                                    </p:anim>
                                    <p:animEffect transition="in" filter="fade">
                                      <p:cBhvr>
                                        <p:cTn id="58" dur="500"/>
                                        <p:tgtEl>
                                          <p:spTgt spid="1383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38305"/>
                                        </p:tgtEl>
                                        <p:attrNameLst>
                                          <p:attrName>style.visibility</p:attrName>
                                        </p:attrNameLst>
                                      </p:cBhvr>
                                      <p:to>
                                        <p:strVal val="visible"/>
                                      </p:to>
                                    </p:set>
                                    <p:anim calcmode="lin" valueType="num">
                                      <p:cBhvr>
                                        <p:cTn id="63" dur="500" fill="hold"/>
                                        <p:tgtEl>
                                          <p:spTgt spid="138305"/>
                                        </p:tgtEl>
                                        <p:attrNameLst>
                                          <p:attrName>ppt_w</p:attrName>
                                        </p:attrNameLst>
                                      </p:cBhvr>
                                      <p:tavLst>
                                        <p:tav tm="0">
                                          <p:val>
                                            <p:fltVal val="0"/>
                                          </p:val>
                                        </p:tav>
                                        <p:tav tm="100000">
                                          <p:val>
                                            <p:strVal val="#ppt_w"/>
                                          </p:val>
                                        </p:tav>
                                      </p:tavLst>
                                    </p:anim>
                                    <p:anim calcmode="lin" valueType="num">
                                      <p:cBhvr>
                                        <p:cTn id="64" dur="500" fill="hold"/>
                                        <p:tgtEl>
                                          <p:spTgt spid="138305"/>
                                        </p:tgtEl>
                                        <p:attrNameLst>
                                          <p:attrName>ppt_h</p:attrName>
                                        </p:attrNameLst>
                                      </p:cBhvr>
                                      <p:tavLst>
                                        <p:tav tm="0">
                                          <p:val>
                                            <p:fltVal val="0"/>
                                          </p:val>
                                        </p:tav>
                                        <p:tav tm="100000">
                                          <p:val>
                                            <p:strVal val="#ppt_h"/>
                                          </p:val>
                                        </p:tav>
                                      </p:tavLst>
                                    </p:anim>
                                    <p:anim calcmode="lin" valueType="num">
                                      <p:cBhvr>
                                        <p:cTn id="65" dur="500" fill="hold"/>
                                        <p:tgtEl>
                                          <p:spTgt spid="138305"/>
                                        </p:tgtEl>
                                        <p:attrNameLst>
                                          <p:attrName>style.rotation</p:attrName>
                                        </p:attrNameLst>
                                      </p:cBhvr>
                                      <p:tavLst>
                                        <p:tav tm="0">
                                          <p:val>
                                            <p:fltVal val="360"/>
                                          </p:val>
                                        </p:tav>
                                        <p:tav tm="100000">
                                          <p:val>
                                            <p:fltVal val="0"/>
                                          </p:val>
                                        </p:tav>
                                      </p:tavLst>
                                    </p:anim>
                                    <p:animEffect transition="in" filter="fade">
                                      <p:cBhvr>
                                        <p:cTn id="66" dur="500"/>
                                        <p:tgtEl>
                                          <p:spTgt spid="13830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138311"/>
                                        </p:tgtEl>
                                        <p:attrNameLst>
                                          <p:attrName>style.visibility</p:attrName>
                                        </p:attrNameLst>
                                      </p:cBhvr>
                                      <p:to>
                                        <p:strVal val="visible"/>
                                      </p:to>
                                    </p:set>
                                    <p:anim calcmode="lin" valueType="num">
                                      <p:cBhvr>
                                        <p:cTn id="71" dur="500" fill="hold"/>
                                        <p:tgtEl>
                                          <p:spTgt spid="138311"/>
                                        </p:tgtEl>
                                        <p:attrNameLst>
                                          <p:attrName>ppt_w</p:attrName>
                                        </p:attrNameLst>
                                      </p:cBhvr>
                                      <p:tavLst>
                                        <p:tav tm="0">
                                          <p:val>
                                            <p:fltVal val="0"/>
                                          </p:val>
                                        </p:tav>
                                        <p:tav tm="100000">
                                          <p:val>
                                            <p:strVal val="#ppt_w"/>
                                          </p:val>
                                        </p:tav>
                                      </p:tavLst>
                                    </p:anim>
                                    <p:anim calcmode="lin" valueType="num">
                                      <p:cBhvr>
                                        <p:cTn id="72" dur="500" fill="hold"/>
                                        <p:tgtEl>
                                          <p:spTgt spid="138311"/>
                                        </p:tgtEl>
                                        <p:attrNameLst>
                                          <p:attrName>ppt_h</p:attrName>
                                        </p:attrNameLst>
                                      </p:cBhvr>
                                      <p:tavLst>
                                        <p:tav tm="0">
                                          <p:val>
                                            <p:fltVal val="0"/>
                                          </p:val>
                                        </p:tav>
                                        <p:tav tm="100000">
                                          <p:val>
                                            <p:strVal val="#ppt_h"/>
                                          </p:val>
                                        </p:tav>
                                      </p:tavLst>
                                    </p:anim>
                                    <p:anim calcmode="lin" valueType="num">
                                      <p:cBhvr>
                                        <p:cTn id="73" dur="500" fill="hold"/>
                                        <p:tgtEl>
                                          <p:spTgt spid="138311"/>
                                        </p:tgtEl>
                                        <p:attrNameLst>
                                          <p:attrName>style.rotation</p:attrName>
                                        </p:attrNameLst>
                                      </p:cBhvr>
                                      <p:tavLst>
                                        <p:tav tm="0">
                                          <p:val>
                                            <p:fltVal val="360"/>
                                          </p:val>
                                        </p:tav>
                                        <p:tav tm="100000">
                                          <p:val>
                                            <p:fltVal val="0"/>
                                          </p:val>
                                        </p:tav>
                                      </p:tavLst>
                                    </p:anim>
                                    <p:animEffect transition="in" filter="fade">
                                      <p:cBhvr>
                                        <p:cTn id="74" dur="500"/>
                                        <p:tgtEl>
                                          <p:spTgt spid="13831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9" presetClass="entr" presetSubtype="0" decel="100000" fill="hold" nodeType="clickEffect">
                                  <p:stCondLst>
                                    <p:cond delay="0"/>
                                  </p:stCondLst>
                                  <p:childTnLst>
                                    <p:set>
                                      <p:cBhvr>
                                        <p:cTn id="78" dur="1" fill="hold">
                                          <p:stCondLst>
                                            <p:cond delay="0"/>
                                          </p:stCondLst>
                                        </p:cTn>
                                        <p:tgtEl>
                                          <p:spTgt spid="138308"/>
                                        </p:tgtEl>
                                        <p:attrNameLst>
                                          <p:attrName>style.visibility</p:attrName>
                                        </p:attrNameLst>
                                      </p:cBhvr>
                                      <p:to>
                                        <p:strVal val="visible"/>
                                      </p:to>
                                    </p:set>
                                    <p:anim calcmode="lin" valueType="num">
                                      <p:cBhvr>
                                        <p:cTn id="79" dur="500" fill="hold"/>
                                        <p:tgtEl>
                                          <p:spTgt spid="138308"/>
                                        </p:tgtEl>
                                        <p:attrNameLst>
                                          <p:attrName>ppt_w</p:attrName>
                                        </p:attrNameLst>
                                      </p:cBhvr>
                                      <p:tavLst>
                                        <p:tav tm="0">
                                          <p:val>
                                            <p:fltVal val="0"/>
                                          </p:val>
                                        </p:tav>
                                        <p:tav tm="100000">
                                          <p:val>
                                            <p:strVal val="#ppt_w"/>
                                          </p:val>
                                        </p:tav>
                                      </p:tavLst>
                                    </p:anim>
                                    <p:anim calcmode="lin" valueType="num">
                                      <p:cBhvr>
                                        <p:cTn id="80" dur="500" fill="hold"/>
                                        <p:tgtEl>
                                          <p:spTgt spid="138308"/>
                                        </p:tgtEl>
                                        <p:attrNameLst>
                                          <p:attrName>ppt_h</p:attrName>
                                        </p:attrNameLst>
                                      </p:cBhvr>
                                      <p:tavLst>
                                        <p:tav tm="0">
                                          <p:val>
                                            <p:fltVal val="0"/>
                                          </p:val>
                                        </p:tav>
                                        <p:tav tm="100000">
                                          <p:val>
                                            <p:strVal val="#ppt_h"/>
                                          </p:val>
                                        </p:tav>
                                      </p:tavLst>
                                    </p:anim>
                                    <p:anim calcmode="lin" valueType="num">
                                      <p:cBhvr>
                                        <p:cTn id="81" dur="500" fill="hold"/>
                                        <p:tgtEl>
                                          <p:spTgt spid="138308"/>
                                        </p:tgtEl>
                                        <p:attrNameLst>
                                          <p:attrName>style.rotation</p:attrName>
                                        </p:attrNameLst>
                                      </p:cBhvr>
                                      <p:tavLst>
                                        <p:tav tm="0">
                                          <p:val>
                                            <p:fltVal val="360"/>
                                          </p:val>
                                        </p:tav>
                                        <p:tav tm="100000">
                                          <p:val>
                                            <p:fltVal val="0"/>
                                          </p:val>
                                        </p:tav>
                                      </p:tavLst>
                                    </p:anim>
                                    <p:animEffect transition="in" filter="fade">
                                      <p:cBhvr>
                                        <p:cTn id="82" dur="500"/>
                                        <p:tgtEl>
                                          <p:spTgt spid="138308"/>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p:cTn id="87" dur="500" fill="hold"/>
                                        <p:tgtEl>
                                          <p:spTgt spid="71"/>
                                        </p:tgtEl>
                                        <p:attrNameLst>
                                          <p:attrName>ppt_w</p:attrName>
                                        </p:attrNameLst>
                                      </p:cBhvr>
                                      <p:tavLst>
                                        <p:tav tm="0">
                                          <p:val>
                                            <p:fltVal val="0"/>
                                          </p:val>
                                        </p:tav>
                                        <p:tav tm="100000">
                                          <p:val>
                                            <p:strVal val="#ppt_w"/>
                                          </p:val>
                                        </p:tav>
                                      </p:tavLst>
                                    </p:anim>
                                    <p:anim calcmode="lin" valueType="num">
                                      <p:cBhvr>
                                        <p:cTn id="88" dur="500" fill="hold"/>
                                        <p:tgtEl>
                                          <p:spTgt spid="71"/>
                                        </p:tgtEl>
                                        <p:attrNameLst>
                                          <p:attrName>ppt_h</p:attrName>
                                        </p:attrNameLst>
                                      </p:cBhvr>
                                      <p:tavLst>
                                        <p:tav tm="0">
                                          <p:val>
                                            <p:fltVal val="0"/>
                                          </p:val>
                                        </p:tav>
                                        <p:tav tm="100000">
                                          <p:val>
                                            <p:strVal val="#ppt_h"/>
                                          </p:val>
                                        </p:tav>
                                      </p:tavLst>
                                    </p:anim>
                                    <p:anim calcmode="lin" valueType="num">
                                      <p:cBhvr>
                                        <p:cTn id="89" dur="500" fill="hold"/>
                                        <p:tgtEl>
                                          <p:spTgt spid="71"/>
                                        </p:tgtEl>
                                        <p:attrNameLst>
                                          <p:attrName>style.rotation</p:attrName>
                                        </p:attrNameLst>
                                      </p:cBhvr>
                                      <p:tavLst>
                                        <p:tav tm="0">
                                          <p:val>
                                            <p:fltVal val="360"/>
                                          </p:val>
                                        </p:tav>
                                        <p:tav tm="100000">
                                          <p:val>
                                            <p:fltVal val="0"/>
                                          </p:val>
                                        </p:tav>
                                      </p:tavLst>
                                    </p:anim>
                                    <p:animEffect transition="in" filter="fade">
                                      <p:cBhvr>
                                        <p:cTn id="9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2895600" y="1828800"/>
            <a:ext cx="5715000" cy="2209800"/>
            <a:chOff x="2160" y="7198"/>
            <a:chExt cx="5280" cy="1972"/>
          </a:xfrm>
        </p:grpSpPr>
        <p:grpSp>
          <p:nvGrpSpPr>
            <p:cNvPr id="8264" name="Group 4"/>
            <p:cNvGrpSpPr>
              <a:grpSpLocks/>
            </p:cNvGrpSpPr>
            <p:nvPr/>
          </p:nvGrpSpPr>
          <p:grpSpPr bwMode="auto">
            <a:xfrm>
              <a:off x="3630" y="7198"/>
              <a:ext cx="2490" cy="1972"/>
              <a:chOff x="3630" y="7198"/>
              <a:chExt cx="2490" cy="1972"/>
            </a:xfrm>
          </p:grpSpPr>
          <p:grpSp>
            <p:nvGrpSpPr>
              <p:cNvPr id="8266" name="Group 5"/>
              <p:cNvGrpSpPr>
                <a:grpSpLocks/>
              </p:cNvGrpSpPr>
              <p:nvPr/>
            </p:nvGrpSpPr>
            <p:grpSpPr bwMode="auto">
              <a:xfrm>
                <a:off x="3771" y="7198"/>
                <a:ext cx="2349" cy="1854"/>
                <a:chOff x="3375" y="7198"/>
                <a:chExt cx="1149" cy="1483"/>
              </a:xfrm>
            </p:grpSpPr>
            <p:sp>
              <p:nvSpPr>
                <p:cNvPr id="8271" name="Arc 6"/>
                <p:cNvSpPr>
                  <a:spLocks/>
                </p:cNvSpPr>
                <p:nvPr/>
              </p:nvSpPr>
              <p:spPr bwMode="auto">
                <a:xfrm rot="5372719" flipH="1">
                  <a:off x="3627" y="7607"/>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8272" name="Group 7"/>
                <p:cNvGrpSpPr>
                  <a:grpSpLocks/>
                </p:cNvGrpSpPr>
                <p:nvPr/>
              </p:nvGrpSpPr>
              <p:grpSpPr bwMode="auto">
                <a:xfrm>
                  <a:off x="3375" y="7198"/>
                  <a:ext cx="1149" cy="1483"/>
                  <a:chOff x="3390" y="7198"/>
                  <a:chExt cx="1149" cy="1483"/>
                </a:xfrm>
              </p:grpSpPr>
              <p:sp>
                <p:nvSpPr>
                  <p:cNvPr id="8273" name="Arc 8"/>
                  <p:cNvSpPr>
                    <a:spLocks/>
                  </p:cNvSpPr>
                  <p:nvPr/>
                </p:nvSpPr>
                <p:spPr bwMode="auto">
                  <a:xfrm rot="5372719" flipH="1">
                    <a:off x="3024" y="7566"/>
                    <a:ext cx="960" cy="224"/>
                  </a:xfrm>
                  <a:custGeom>
                    <a:avLst/>
                    <a:gdLst>
                      <a:gd name="T0" fmla="*/ 1 w 43200"/>
                      <a:gd name="T1" fmla="*/ 1 h 42957"/>
                      <a:gd name="T2" fmla="*/ 12 w 43200"/>
                      <a:gd name="T3" fmla="*/ 1 h 42957"/>
                      <a:gd name="T4" fmla="*/ 11 w 43200"/>
                      <a:gd name="T5" fmla="*/ 1 h 42957"/>
                      <a:gd name="T6" fmla="*/ 0 60000 65536"/>
                      <a:gd name="T7" fmla="*/ 0 60000 65536"/>
                      <a:gd name="T8" fmla="*/ 0 60000 65536"/>
                    </a:gdLst>
                    <a:ahLst/>
                    <a:cxnLst>
                      <a:cxn ang="T6">
                        <a:pos x="T0" y="T1"/>
                      </a:cxn>
                      <a:cxn ang="T7">
                        <a:pos x="T2" y="T3"/>
                      </a:cxn>
                      <a:cxn ang="T8">
                        <a:pos x="T4" y="T5"/>
                      </a:cxn>
                    </a:cxnLst>
                    <a:rect l="0" t="0" r="r" b="b"/>
                    <a:pathLst>
                      <a:path w="43200" h="42957"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path>
                      <a:path w="43200" h="42957"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lnTo>
                          <a:pt x="21600" y="21600"/>
                        </a:lnTo>
                        <a:lnTo>
                          <a:pt x="2647" y="3196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74" name="Arc 9"/>
                  <p:cNvSpPr>
                    <a:spLocks/>
                  </p:cNvSpPr>
                  <p:nvPr/>
                </p:nvSpPr>
                <p:spPr bwMode="auto">
                  <a:xfrm rot="5372719" flipH="1">
                    <a:off x="3162" y="7592"/>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75" name="Arc 10"/>
                  <p:cNvSpPr>
                    <a:spLocks/>
                  </p:cNvSpPr>
                  <p:nvPr/>
                </p:nvSpPr>
                <p:spPr bwMode="auto">
                  <a:xfrm rot="5372719" flipH="1">
                    <a:off x="3282" y="7592"/>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76" name="Arc 11"/>
                  <p:cNvSpPr>
                    <a:spLocks/>
                  </p:cNvSpPr>
                  <p:nvPr/>
                </p:nvSpPr>
                <p:spPr bwMode="auto">
                  <a:xfrm rot="5372719" flipH="1">
                    <a:off x="3402" y="7592"/>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77" name="Arc 12"/>
                  <p:cNvSpPr>
                    <a:spLocks/>
                  </p:cNvSpPr>
                  <p:nvPr/>
                </p:nvSpPr>
                <p:spPr bwMode="auto">
                  <a:xfrm rot="5372719" flipH="1">
                    <a:off x="3522" y="7594"/>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78" name="Arc 13"/>
                  <p:cNvSpPr>
                    <a:spLocks/>
                  </p:cNvSpPr>
                  <p:nvPr/>
                </p:nvSpPr>
                <p:spPr bwMode="auto">
                  <a:xfrm rot="5372719" flipH="1">
                    <a:off x="3747" y="7607"/>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79" name="Arc 14"/>
                  <p:cNvSpPr>
                    <a:spLocks/>
                  </p:cNvSpPr>
                  <p:nvPr/>
                </p:nvSpPr>
                <p:spPr bwMode="auto">
                  <a:xfrm rot="5372719" flipH="1">
                    <a:off x="3867" y="7607"/>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80" name="Arc 15"/>
                  <p:cNvSpPr>
                    <a:spLocks/>
                  </p:cNvSpPr>
                  <p:nvPr/>
                </p:nvSpPr>
                <p:spPr bwMode="auto">
                  <a:xfrm rot="5372719" flipH="1">
                    <a:off x="3972" y="7607"/>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81" name="Line 16"/>
                  <p:cNvSpPr>
                    <a:spLocks noChangeShapeType="1"/>
                  </p:cNvSpPr>
                  <p:nvPr/>
                </p:nvSpPr>
                <p:spPr bwMode="auto">
                  <a:xfrm>
                    <a:off x="3390" y="7540"/>
                    <a:ext cx="0" cy="114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82" name="Line 17"/>
                  <p:cNvSpPr>
                    <a:spLocks noChangeShapeType="1"/>
                  </p:cNvSpPr>
                  <p:nvPr/>
                </p:nvSpPr>
                <p:spPr bwMode="auto">
                  <a:xfrm>
                    <a:off x="4380" y="8162"/>
                    <a:ext cx="0" cy="48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sp>
            <p:nvSpPr>
              <p:cNvPr id="8267" name="Oval 18"/>
              <p:cNvSpPr>
                <a:spLocks noChangeArrowheads="1"/>
              </p:cNvSpPr>
              <p:nvPr/>
            </p:nvSpPr>
            <p:spPr bwMode="auto">
              <a:xfrm>
                <a:off x="3675" y="8919"/>
                <a:ext cx="163" cy="163"/>
              </a:xfrm>
              <a:prstGeom prst="ellipse">
                <a:avLst/>
              </a:prstGeom>
              <a:solidFill>
                <a:srgbClr val="FFFFFF"/>
              </a:solidFill>
              <a:ln w="38100">
                <a:solidFill>
                  <a:srgbClr val="FF0000"/>
                </a:solidFill>
                <a:round/>
                <a:headEnd/>
                <a:tailEnd/>
              </a:ln>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68" name="Oval 19"/>
              <p:cNvSpPr>
                <a:spLocks noChangeArrowheads="1"/>
              </p:cNvSpPr>
              <p:nvPr/>
            </p:nvSpPr>
            <p:spPr bwMode="auto">
              <a:xfrm>
                <a:off x="5700" y="8889"/>
                <a:ext cx="163" cy="163"/>
              </a:xfrm>
              <a:prstGeom prst="ellipse">
                <a:avLst/>
              </a:prstGeom>
              <a:solidFill>
                <a:srgbClr val="FFFFFF"/>
              </a:solidFill>
              <a:ln w="38100">
                <a:solidFill>
                  <a:srgbClr val="FF0000"/>
                </a:solidFill>
                <a:round/>
                <a:headEnd/>
                <a:tailEnd/>
              </a:ln>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69" name="Line 20"/>
              <p:cNvSpPr>
                <a:spLocks noChangeShapeType="1"/>
              </p:cNvSpPr>
              <p:nvPr/>
            </p:nvSpPr>
            <p:spPr bwMode="auto">
              <a:xfrm flipH="1">
                <a:off x="3630" y="8844"/>
                <a:ext cx="240" cy="32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70" name="Line 21"/>
              <p:cNvSpPr>
                <a:spLocks noChangeShapeType="1"/>
              </p:cNvSpPr>
              <p:nvPr/>
            </p:nvSpPr>
            <p:spPr bwMode="auto">
              <a:xfrm flipH="1">
                <a:off x="5655" y="8816"/>
                <a:ext cx="240" cy="32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8265" name="Line 22"/>
            <p:cNvSpPr>
              <a:spLocks noChangeShapeType="1"/>
            </p:cNvSpPr>
            <p:nvPr/>
          </p:nvSpPr>
          <p:spPr bwMode="auto">
            <a:xfrm>
              <a:off x="2160" y="7793"/>
              <a:ext cx="528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sp>
        <p:nvSpPr>
          <p:cNvPr id="8195" name="Oval 24"/>
          <p:cNvSpPr>
            <a:spLocks noChangeArrowheads="1"/>
          </p:cNvSpPr>
          <p:nvPr/>
        </p:nvSpPr>
        <p:spPr bwMode="auto">
          <a:xfrm>
            <a:off x="4191000" y="1066800"/>
            <a:ext cx="3810000" cy="10048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r>
              <a:rPr lang="en-US" altLang="vi-VN"/>
              <a:t>A</a:t>
            </a:r>
          </a:p>
        </p:txBody>
      </p:sp>
      <p:sp>
        <p:nvSpPr>
          <p:cNvPr id="8196" name="Oval 25"/>
          <p:cNvSpPr>
            <a:spLocks noChangeArrowheads="1"/>
          </p:cNvSpPr>
          <p:nvPr/>
        </p:nvSpPr>
        <p:spPr bwMode="auto">
          <a:xfrm>
            <a:off x="3886200" y="2789238"/>
            <a:ext cx="4419600" cy="1295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197" name="Oval 26"/>
          <p:cNvSpPr>
            <a:spLocks noChangeArrowheads="1"/>
          </p:cNvSpPr>
          <p:nvPr/>
        </p:nvSpPr>
        <p:spPr bwMode="auto">
          <a:xfrm>
            <a:off x="4267200" y="2895601"/>
            <a:ext cx="3581400" cy="73501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47146" name="Line 42"/>
          <p:cNvSpPr>
            <a:spLocks noChangeShapeType="1"/>
          </p:cNvSpPr>
          <p:nvPr/>
        </p:nvSpPr>
        <p:spPr bwMode="auto">
          <a:xfrm flipV="1">
            <a:off x="4648200" y="2971800"/>
            <a:ext cx="0" cy="685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7147" name="Group 43"/>
          <p:cNvGrpSpPr>
            <a:grpSpLocks/>
          </p:cNvGrpSpPr>
          <p:nvPr/>
        </p:nvGrpSpPr>
        <p:grpSpPr bwMode="auto">
          <a:xfrm>
            <a:off x="5105400" y="1066800"/>
            <a:ext cx="304800" cy="152400"/>
            <a:chOff x="2304" y="816"/>
            <a:chExt cx="192" cy="96"/>
          </a:xfrm>
        </p:grpSpPr>
        <p:sp>
          <p:nvSpPr>
            <p:cNvPr id="8262" name="AutoShape 44"/>
            <p:cNvSpPr>
              <a:spLocks noChangeArrowheads="1"/>
            </p:cNvSpPr>
            <p:nvPr/>
          </p:nvSpPr>
          <p:spPr bwMode="auto">
            <a:xfrm rot="5207878">
              <a:off x="2400" y="816"/>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63" name="AutoShape 45"/>
            <p:cNvSpPr>
              <a:spLocks noChangeArrowheads="1"/>
            </p:cNvSpPr>
            <p:nvPr/>
          </p:nvSpPr>
          <p:spPr bwMode="auto">
            <a:xfrm rot="-5643943">
              <a:off x="2305" y="815"/>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sp>
        <p:nvSpPr>
          <p:cNvPr id="47150" name="Line 46"/>
          <p:cNvSpPr>
            <a:spLocks noChangeShapeType="1"/>
          </p:cNvSpPr>
          <p:nvPr/>
        </p:nvSpPr>
        <p:spPr bwMode="auto">
          <a:xfrm flipH="1">
            <a:off x="5410200" y="3581400"/>
            <a:ext cx="1066800" cy="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151" name="Line 47"/>
          <p:cNvSpPr>
            <a:spLocks noChangeShapeType="1"/>
          </p:cNvSpPr>
          <p:nvPr/>
        </p:nvSpPr>
        <p:spPr bwMode="auto">
          <a:xfrm>
            <a:off x="3124200" y="2514600"/>
            <a:ext cx="914400" cy="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152" name="Line 48"/>
          <p:cNvSpPr>
            <a:spLocks noChangeShapeType="1"/>
          </p:cNvSpPr>
          <p:nvPr/>
        </p:nvSpPr>
        <p:spPr bwMode="auto">
          <a:xfrm>
            <a:off x="7543800" y="2514600"/>
            <a:ext cx="1143000" cy="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03" name="Rectangle 52"/>
          <p:cNvSpPr>
            <a:spLocks noChangeArrowheads="1"/>
          </p:cNvSpPr>
          <p:nvPr/>
        </p:nvSpPr>
        <p:spPr bwMode="auto">
          <a:xfrm>
            <a:off x="2438400" y="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506413"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20000"/>
              </a:spcBef>
            </a:pPr>
            <a:endParaRPr lang="vi-VN" altLang="vi-VN" sz="2000">
              <a:latin typeface=".VnTime" panose="020B7200000000000000" pitchFamily="34" charset="0"/>
            </a:endParaRPr>
          </a:p>
        </p:txBody>
      </p:sp>
      <p:grpSp>
        <p:nvGrpSpPr>
          <p:cNvPr id="47157" name="Group 53"/>
          <p:cNvGrpSpPr>
            <a:grpSpLocks/>
          </p:cNvGrpSpPr>
          <p:nvPr/>
        </p:nvGrpSpPr>
        <p:grpSpPr bwMode="auto">
          <a:xfrm>
            <a:off x="5486400" y="990600"/>
            <a:ext cx="304800" cy="152400"/>
            <a:chOff x="2304" y="816"/>
            <a:chExt cx="192" cy="96"/>
          </a:xfrm>
        </p:grpSpPr>
        <p:sp>
          <p:nvSpPr>
            <p:cNvPr id="8260" name="AutoShape 54"/>
            <p:cNvSpPr>
              <a:spLocks noChangeArrowheads="1"/>
            </p:cNvSpPr>
            <p:nvPr/>
          </p:nvSpPr>
          <p:spPr bwMode="auto">
            <a:xfrm rot="5207878">
              <a:off x="2400" y="816"/>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61" name="AutoShape 55"/>
            <p:cNvSpPr>
              <a:spLocks noChangeArrowheads="1"/>
            </p:cNvSpPr>
            <p:nvPr/>
          </p:nvSpPr>
          <p:spPr bwMode="auto">
            <a:xfrm rot="-5643943">
              <a:off x="2305" y="815"/>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sp>
        <p:nvSpPr>
          <p:cNvPr id="8205" name="Rectangle 56"/>
          <p:cNvSpPr>
            <a:spLocks noChangeArrowheads="1"/>
          </p:cNvSpPr>
          <p:nvPr/>
        </p:nvSpPr>
        <p:spPr bwMode="auto">
          <a:xfrm>
            <a:off x="2895600" y="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506413"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20000"/>
              </a:spcBef>
            </a:pPr>
            <a:endParaRPr lang="vi-VN" altLang="vi-VN" sz="2000">
              <a:latin typeface=".VnTime" panose="020B7200000000000000" pitchFamily="34" charset="0"/>
            </a:endParaRPr>
          </a:p>
        </p:txBody>
      </p:sp>
      <p:grpSp>
        <p:nvGrpSpPr>
          <p:cNvPr id="47161" name="Group 57"/>
          <p:cNvGrpSpPr>
            <a:grpSpLocks/>
          </p:cNvGrpSpPr>
          <p:nvPr/>
        </p:nvGrpSpPr>
        <p:grpSpPr bwMode="auto">
          <a:xfrm>
            <a:off x="5943600" y="990600"/>
            <a:ext cx="304800" cy="152400"/>
            <a:chOff x="2304" y="816"/>
            <a:chExt cx="192" cy="96"/>
          </a:xfrm>
        </p:grpSpPr>
        <p:sp>
          <p:nvSpPr>
            <p:cNvPr id="8258" name="AutoShape 58"/>
            <p:cNvSpPr>
              <a:spLocks noChangeArrowheads="1"/>
            </p:cNvSpPr>
            <p:nvPr/>
          </p:nvSpPr>
          <p:spPr bwMode="auto">
            <a:xfrm rot="5207878">
              <a:off x="2400" y="816"/>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59" name="AutoShape 59"/>
            <p:cNvSpPr>
              <a:spLocks noChangeArrowheads="1"/>
            </p:cNvSpPr>
            <p:nvPr/>
          </p:nvSpPr>
          <p:spPr bwMode="auto">
            <a:xfrm rot="-5643943">
              <a:off x="2305" y="815"/>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47165" name="Group 61"/>
          <p:cNvGrpSpPr>
            <a:grpSpLocks/>
          </p:cNvGrpSpPr>
          <p:nvPr/>
        </p:nvGrpSpPr>
        <p:grpSpPr bwMode="auto">
          <a:xfrm>
            <a:off x="6324600" y="990600"/>
            <a:ext cx="304800" cy="152400"/>
            <a:chOff x="2304" y="816"/>
            <a:chExt cx="192" cy="96"/>
          </a:xfrm>
        </p:grpSpPr>
        <p:sp>
          <p:nvSpPr>
            <p:cNvPr id="8256" name="AutoShape 62"/>
            <p:cNvSpPr>
              <a:spLocks noChangeArrowheads="1"/>
            </p:cNvSpPr>
            <p:nvPr/>
          </p:nvSpPr>
          <p:spPr bwMode="auto">
            <a:xfrm rot="5207878">
              <a:off x="2400" y="816"/>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57" name="AutoShape 63"/>
            <p:cNvSpPr>
              <a:spLocks noChangeArrowheads="1"/>
            </p:cNvSpPr>
            <p:nvPr/>
          </p:nvSpPr>
          <p:spPr bwMode="auto">
            <a:xfrm rot="-5643943">
              <a:off x="2305" y="815"/>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47169" name="Group 65"/>
          <p:cNvGrpSpPr>
            <a:grpSpLocks/>
          </p:cNvGrpSpPr>
          <p:nvPr/>
        </p:nvGrpSpPr>
        <p:grpSpPr bwMode="auto">
          <a:xfrm rot="814226">
            <a:off x="6781800" y="1066800"/>
            <a:ext cx="304800" cy="152400"/>
            <a:chOff x="2304" y="816"/>
            <a:chExt cx="192" cy="96"/>
          </a:xfrm>
        </p:grpSpPr>
        <p:sp>
          <p:nvSpPr>
            <p:cNvPr id="8254" name="AutoShape 66"/>
            <p:cNvSpPr>
              <a:spLocks noChangeArrowheads="1"/>
            </p:cNvSpPr>
            <p:nvPr/>
          </p:nvSpPr>
          <p:spPr bwMode="auto">
            <a:xfrm rot="5207878">
              <a:off x="2400" y="816"/>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55" name="AutoShape 67"/>
            <p:cNvSpPr>
              <a:spLocks noChangeArrowheads="1"/>
            </p:cNvSpPr>
            <p:nvPr/>
          </p:nvSpPr>
          <p:spPr bwMode="auto">
            <a:xfrm rot="-5643943">
              <a:off x="2305" y="815"/>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47172" name="Group 68"/>
          <p:cNvGrpSpPr>
            <a:grpSpLocks/>
          </p:cNvGrpSpPr>
          <p:nvPr/>
        </p:nvGrpSpPr>
        <p:grpSpPr bwMode="auto">
          <a:xfrm rot="945811">
            <a:off x="7162800" y="1143000"/>
            <a:ext cx="304800" cy="152400"/>
            <a:chOff x="2304" y="816"/>
            <a:chExt cx="192" cy="96"/>
          </a:xfrm>
        </p:grpSpPr>
        <p:sp>
          <p:nvSpPr>
            <p:cNvPr id="8252" name="AutoShape 69"/>
            <p:cNvSpPr>
              <a:spLocks noChangeArrowheads="1"/>
            </p:cNvSpPr>
            <p:nvPr/>
          </p:nvSpPr>
          <p:spPr bwMode="auto">
            <a:xfrm rot="5207878">
              <a:off x="2400" y="816"/>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53" name="AutoShape 70"/>
            <p:cNvSpPr>
              <a:spLocks noChangeArrowheads="1"/>
            </p:cNvSpPr>
            <p:nvPr/>
          </p:nvSpPr>
          <p:spPr bwMode="auto">
            <a:xfrm rot="-5643943">
              <a:off x="2305" y="815"/>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47175" name="Group 71"/>
          <p:cNvGrpSpPr>
            <a:grpSpLocks/>
          </p:cNvGrpSpPr>
          <p:nvPr/>
        </p:nvGrpSpPr>
        <p:grpSpPr bwMode="auto">
          <a:xfrm rot="1397512">
            <a:off x="7543800" y="1219200"/>
            <a:ext cx="304800" cy="152400"/>
            <a:chOff x="3744" y="768"/>
            <a:chExt cx="192" cy="96"/>
          </a:xfrm>
        </p:grpSpPr>
        <p:sp>
          <p:nvSpPr>
            <p:cNvPr id="8250" name="AutoShape 72"/>
            <p:cNvSpPr>
              <a:spLocks noChangeArrowheads="1"/>
            </p:cNvSpPr>
            <p:nvPr/>
          </p:nvSpPr>
          <p:spPr bwMode="auto">
            <a:xfrm rot="5207878">
              <a:off x="3840" y="768"/>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51" name="AutoShape 73"/>
            <p:cNvSpPr>
              <a:spLocks noChangeArrowheads="1"/>
            </p:cNvSpPr>
            <p:nvPr/>
          </p:nvSpPr>
          <p:spPr bwMode="auto">
            <a:xfrm rot="-5643943">
              <a:off x="3745" y="767"/>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47178" name="Group 74"/>
          <p:cNvGrpSpPr>
            <a:grpSpLocks/>
          </p:cNvGrpSpPr>
          <p:nvPr/>
        </p:nvGrpSpPr>
        <p:grpSpPr bwMode="auto">
          <a:xfrm rot="20362154">
            <a:off x="4724400" y="1143000"/>
            <a:ext cx="304800" cy="152400"/>
            <a:chOff x="3744" y="768"/>
            <a:chExt cx="192" cy="96"/>
          </a:xfrm>
        </p:grpSpPr>
        <p:sp>
          <p:nvSpPr>
            <p:cNvPr id="8248" name="AutoShape 75"/>
            <p:cNvSpPr>
              <a:spLocks noChangeArrowheads="1"/>
            </p:cNvSpPr>
            <p:nvPr/>
          </p:nvSpPr>
          <p:spPr bwMode="auto">
            <a:xfrm rot="5207878">
              <a:off x="3840" y="768"/>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49" name="AutoShape 76"/>
            <p:cNvSpPr>
              <a:spLocks noChangeArrowheads="1"/>
            </p:cNvSpPr>
            <p:nvPr/>
          </p:nvSpPr>
          <p:spPr bwMode="auto">
            <a:xfrm rot="-5643943">
              <a:off x="3745" y="767"/>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47182" name="Group 78"/>
          <p:cNvGrpSpPr>
            <a:grpSpLocks/>
          </p:cNvGrpSpPr>
          <p:nvPr/>
        </p:nvGrpSpPr>
        <p:grpSpPr bwMode="auto">
          <a:xfrm rot="5400000">
            <a:off x="7772400" y="1447800"/>
            <a:ext cx="304800" cy="152400"/>
            <a:chOff x="3744" y="768"/>
            <a:chExt cx="192" cy="96"/>
          </a:xfrm>
        </p:grpSpPr>
        <p:sp>
          <p:nvSpPr>
            <p:cNvPr id="8246" name="AutoShape 79"/>
            <p:cNvSpPr>
              <a:spLocks noChangeArrowheads="1"/>
            </p:cNvSpPr>
            <p:nvPr/>
          </p:nvSpPr>
          <p:spPr bwMode="auto">
            <a:xfrm rot="5207878">
              <a:off x="3840" y="768"/>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47" name="AutoShape 80"/>
            <p:cNvSpPr>
              <a:spLocks noChangeArrowheads="1"/>
            </p:cNvSpPr>
            <p:nvPr/>
          </p:nvSpPr>
          <p:spPr bwMode="auto">
            <a:xfrm rot="-5643943">
              <a:off x="3745" y="767"/>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47186" name="Group 82"/>
          <p:cNvGrpSpPr>
            <a:grpSpLocks/>
          </p:cNvGrpSpPr>
          <p:nvPr/>
        </p:nvGrpSpPr>
        <p:grpSpPr bwMode="auto">
          <a:xfrm rot="10142167">
            <a:off x="7543800" y="1752600"/>
            <a:ext cx="304800" cy="152400"/>
            <a:chOff x="3744" y="768"/>
            <a:chExt cx="192" cy="96"/>
          </a:xfrm>
        </p:grpSpPr>
        <p:sp>
          <p:nvSpPr>
            <p:cNvPr id="8244" name="AutoShape 83"/>
            <p:cNvSpPr>
              <a:spLocks noChangeArrowheads="1"/>
            </p:cNvSpPr>
            <p:nvPr/>
          </p:nvSpPr>
          <p:spPr bwMode="auto">
            <a:xfrm rot="5207878">
              <a:off x="3840" y="768"/>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45" name="AutoShape 84"/>
            <p:cNvSpPr>
              <a:spLocks noChangeArrowheads="1"/>
            </p:cNvSpPr>
            <p:nvPr/>
          </p:nvSpPr>
          <p:spPr bwMode="auto">
            <a:xfrm rot="-5643943">
              <a:off x="3745" y="767"/>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47189" name="Group 85"/>
          <p:cNvGrpSpPr>
            <a:grpSpLocks/>
          </p:cNvGrpSpPr>
          <p:nvPr/>
        </p:nvGrpSpPr>
        <p:grpSpPr bwMode="auto">
          <a:xfrm rot="10142167">
            <a:off x="7162800" y="1828800"/>
            <a:ext cx="304800" cy="152400"/>
            <a:chOff x="3744" y="768"/>
            <a:chExt cx="192" cy="96"/>
          </a:xfrm>
        </p:grpSpPr>
        <p:sp>
          <p:nvSpPr>
            <p:cNvPr id="8242" name="AutoShape 86"/>
            <p:cNvSpPr>
              <a:spLocks noChangeArrowheads="1"/>
            </p:cNvSpPr>
            <p:nvPr/>
          </p:nvSpPr>
          <p:spPr bwMode="auto">
            <a:xfrm rot="5207878">
              <a:off x="3840" y="768"/>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43" name="AutoShape 87"/>
            <p:cNvSpPr>
              <a:spLocks noChangeArrowheads="1"/>
            </p:cNvSpPr>
            <p:nvPr/>
          </p:nvSpPr>
          <p:spPr bwMode="auto">
            <a:xfrm rot="-5643943">
              <a:off x="3745" y="767"/>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47192" name="Group 88"/>
          <p:cNvGrpSpPr>
            <a:grpSpLocks/>
          </p:cNvGrpSpPr>
          <p:nvPr/>
        </p:nvGrpSpPr>
        <p:grpSpPr bwMode="auto">
          <a:xfrm rot="20362154">
            <a:off x="4343400" y="1219200"/>
            <a:ext cx="304800" cy="152400"/>
            <a:chOff x="3744" y="768"/>
            <a:chExt cx="192" cy="96"/>
          </a:xfrm>
        </p:grpSpPr>
        <p:sp>
          <p:nvSpPr>
            <p:cNvPr id="8240" name="AutoShape 89"/>
            <p:cNvSpPr>
              <a:spLocks noChangeArrowheads="1"/>
            </p:cNvSpPr>
            <p:nvPr/>
          </p:nvSpPr>
          <p:spPr bwMode="auto">
            <a:xfrm rot="5207878">
              <a:off x="3840" y="768"/>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41" name="AutoShape 90"/>
            <p:cNvSpPr>
              <a:spLocks noChangeArrowheads="1"/>
            </p:cNvSpPr>
            <p:nvPr/>
          </p:nvSpPr>
          <p:spPr bwMode="auto">
            <a:xfrm rot="-5643943">
              <a:off x="3745" y="767"/>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47195" name="Group 91"/>
          <p:cNvGrpSpPr>
            <a:grpSpLocks/>
          </p:cNvGrpSpPr>
          <p:nvPr/>
        </p:nvGrpSpPr>
        <p:grpSpPr bwMode="auto">
          <a:xfrm rot="16200000">
            <a:off x="4114800" y="1524000"/>
            <a:ext cx="304800" cy="152400"/>
            <a:chOff x="3744" y="768"/>
            <a:chExt cx="192" cy="96"/>
          </a:xfrm>
        </p:grpSpPr>
        <p:sp>
          <p:nvSpPr>
            <p:cNvPr id="8238" name="AutoShape 92"/>
            <p:cNvSpPr>
              <a:spLocks noChangeArrowheads="1"/>
            </p:cNvSpPr>
            <p:nvPr/>
          </p:nvSpPr>
          <p:spPr bwMode="auto">
            <a:xfrm rot="5207878">
              <a:off x="3840" y="768"/>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39" name="AutoShape 93"/>
            <p:cNvSpPr>
              <a:spLocks noChangeArrowheads="1"/>
            </p:cNvSpPr>
            <p:nvPr/>
          </p:nvSpPr>
          <p:spPr bwMode="auto">
            <a:xfrm rot="-5643943">
              <a:off x="3745" y="767"/>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grpSp>
        <p:nvGrpSpPr>
          <p:cNvPr id="47198" name="Group 94"/>
          <p:cNvGrpSpPr>
            <a:grpSpLocks/>
          </p:cNvGrpSpPr>
          <p:nvPr/>
        </p:nvGrpSpPr>
        <p:grpSpPr bwMode="auto">
          <a:xfrm rot="12361775">
            <a:off x="4267200" y="1752600"/>
            <a:ext cx="304800" cy="152400"/>
            <a:chOff x="3744" y="768"/>
            <a:chExt cx="192" cy="96"/>
          </a:xfrm>
        </p:grpSpPr>
        <p:sp>
          <p:nvSpPr>
            <p:cNvPr id="8236" name="AutoShape 95"/>
            <p:cNvSpPr>
              <a:spLocks noChangeArrowheads="1"/>
            </p:cNvSpPr>
            <p:nvPr/>
          </p:nvSpPr>
          <p:spPr bwMode="auto">
            <a:xfrm rot="5207878">
              <a:off x="3840" y="768"/>
              <a:ext cx="96" cy="96"/>
            </a:xfrm>
            <a:prstGeom prst="triangle">
              <a:avLst>
                <a:gd name="adj" fmla="val 47292"/>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37" name="AutoShape 96"/>
            <p:cNvSpPr>
              <a:spLocks noChangeArrowheads="1"/>
            </p:cNvSpPr>
            <p:nvPr/>
          </p:nvSpPr>
          <p:spPr bwMode="auto">
            <a:xfrm rot="-5643943">
              <a:off x="3745" y="767"/>
              <a:ext cx="93" cy="9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sp>
        <p:nvSpPr>
          <p:cNvPr id="47257" name="Line 153"/>
          <p:cNvSpPr>
            <a:spLocks noChangeShapeType="1"/>
          </p:cNvSpPr>
          <p:nvPr/>
        </p:nvSpPr>
        <p:spPr bwMode="auto">
          <a:xfrm>
            <a:off x="6858000" y="3352800"/>
            <a:ext cx="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259" name="Line 155"/>
          <p:cNvSpPr>
            <a:spLocks noChangeShapeType="1"/>
          </p:cNvSpPr>
          <p:nvPr/>
        </p:nvSpPr>
        <p:spPr bwMode="auto">
          <a:xfrm flipH="1">
            <a:off x="6934200" y="22098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262" name="Line 158"/>
          <p:cNvSpPr>
            <a:spLocks noChangeShapeType="1"/>
          </p:cNvSpPr>
          <p:nvPr/>
        </p:nvSpPr>
        <p:spPr bwMode="auto">
          <a:xfrm flipH="1">
            <a:off x="7162800" y="22098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264" name="Line 160"/>
          <p:cNvSpPr>
            <a:spLocks noChangeShapeType="1"/>
          </p:cNvSpPr>
          <p:nvPr/>
        </p:nvSpPr>
        <p:spPr bwMode="auto">
          <a:xfrm flipH="1">
            <a:off x="6705600" y="22098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266" name="Line 162"/>
          <p:cNvSpPr>
            <a:spLocks noChangeShapeType="1"/>
          </p:cNvSpPr>
          <p:nvPr/>
        </p:nvSpPr>
        <p:spPr bwMode="auto">
          <a:xfrm flipH="1">
            <a:off x="6477000" y="22098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267" name="Line 163"/>
          <p:cNvSpPr>
            <a:spLocks noChangeShapeType="1"/>
          </p:cNvSpPr>
          <p:nvPr/>
        </p:nvSpPr>
        <p:spPr bwMode="auto">
          <a:xfrm flipH="1">
            <a:off x="5410200" y="22098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268" name="Line 164"/>
          <p:cNvSpPr>
            <a:spLocks noChangeShapeType="1"/>
          </p:cNvSpPr>
          <p:nvPr/>
        </p:nvSpPr>
        <p:spPr bwMode="auto">
          <a:xfrm flipH="1">
            <a:off x="6172200" y="22098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269" name="Line 165"/>
          <p:cNvSpPr>
            <a:spLocks noChangeShapeType="1"/>
          </p:cNvSpPr>
          <p:nvPr/>
        </p:nvSpPr>
        <p:spPr bwMode="auto">
          <a:xfrm flipH="1">
            <a:off x="5105400" y="21336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270" name="Line 166"/>
          <p:cNvSpPr>
            <a:spLocks noChangeShapeType="1"/>
          </p:cNvSpPr>
          <p:nvPr/>
        </p:nvSpPr>
        <p:spPr bwMode="auto">
          <a:xfrm flipH="1">
            <a:off x="5943600" y="22098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272" name="Line 168"/>
          <p:cNvSpPr>
            <a:spLocks noChangeShapeType="1"/>
          </p:cNvSpPr>
          <p:nvPr/>
        </p:nvSpPr>
        <p:spPr bwMode="auto">
          <a:xfrm flipH="1">
            <a:off x="5638800" y="22098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274" name="Text Box 170"/>
          <p:cNvSpPr txBox="1">
            <a:spLocks noChangeArrowheads="1"/>
          </p:cNvSpPr>
          <p:nvPr/>
        </p:nvSpPr>
        <p:spPr bwMode="auto">
          <a:xfrm>
            <a:off x="1524000" y="1"/>
            <a:ext cx="9144000" cy="830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sz="2400">
                <a:latin typeface=".VnTime" panose="020B7200000000000000" pitchFamily="34" charset="0"/>
              </a:rPr>
              <a:t>b. Ta lµm TN ®æi chiÒu dßng ®iÖn, quan s¸t chiÒu ®ư­êng søc tõ vµ nam ch©m thö  </a:t>
            </a:r>
          </a:p>
        </p:txBody>
      </p:sp>
      <p:sp>
        <p:nvSpPr>
          <p:cNvPr id="47275" name="Text Box 171"/>
          <p:cNvSpPr txBox="1">
            <a:spLocks noChangeArrowheads="1"/>
          </p:cNvSpPr>
          <p:nvPr/>
        </p:nvSpPr>
        <p:spPr bwMode="auto">
          <a:xfrm>
            <a:off x="1524000" y="4572001"/>
            <a:ext cx="91440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just" eaLnBrk="1" hangingPunct="1">
              <a:spcBef>
                <a:spcPct val="50000"/>
              </a:spcBef>
            </a:pPr>
            <a:r>
              <a:rPr lang="en-US" altLang="vi-VN" sz="4400">
                <a:latin typeface=".VnTime" panose="020B7200000000000000" pitchFamily="34" charset="0"/>
              </a:rPr>
              <a:t>c. KÕt luËn: </a:t>
            </a:r>
            <a:r>
              <a:rPr lang="en-US" altLang="vi-VN" sz="4400">
                <a:solidFill>
                  <a:srgbClr val="660066"/>
                </a:solidFill>
                <a:latin typeface=".VnTime" panose="020B7200000000000000" pitchFamily="34" charset="0"/>
              </a:rPr>
              <a:t>ChiÒu ®­ưêng søc tõ cña èng d©y phô thuéc vµo chiÒu cña dßng ®iÖn ch¹y qua c¸c vßng d©y.</a:t>
            </a:r>
          </a:p>
        </p:txBody>
      </p:sp>
      <p:sp>
        <p:nvSpPr>
          <p:cNvPr id="8230" name="Oval 173"/>
          <p:cNvSpPr>
            <a:spLocks noChangeArrowheads="1"/>
          </p:cNvSpPr>
          <p:nvPr/>
        </p:nvSpPr>
        <p:spPr bwMode="auto">
          <a:xfrm>
            <a:off x="3733800" y="838201"/>
            <a:ext cx="4495800" cy="14382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231" name="Arc 174"/>
          <p:cNvSpPr>
            <a:spLocks/>
          </p:cNvSpPr>
          <p:nvPr/>
        </p:nvSpPr>
        <p:spPr bwMode="auto">
          <a:xfrm rot="5400000">
            <a:off x="5277645" y="-2035969"/>
            <a:ext cx="1738312" cy="7140575"/>
          </a:xfrm>
          <a:custGeom>
            <a:avLst/>
            <a:gdLst>
              <a:gd name="T0" fmla="*/ 0 w 35493"/>
              <a:gd name="T1" fmla="*/ 138272276 h 43200"/>
              <a:gd name="T2" fmla="*/ 5754409 w 35493"/>
              <a:gd name="T3" fmla="*/ 1089785796 h 43200"/>
              <a:gd name="T4" fmla="*/ 33324675 w 35493"/>
              <a:gd name="T5" fmla="*/ 590136788 h 43200"/>
              <a:gd name="T6" fmla="*/ 0 60000 65536"/>
              <a:gd name="T7" fmla="*/ 0 60000 65536"/>
              <a:gd name="T8" fmla="*/ 0 60000 65536"/>
            </a:gdLst>
            <a:ahLst/>
            <a:cxnLst>
              <a:cxn ang="T6">
                <a:pos x="T0" y="T1"/>
              </a:cxn>
              <a:cxn ang="T7">
                <a:pos x="T2" y="T3"/>
              </a:cxn>
              <a:cxn ang="T8">
                <a:pos x="T4" y="T5"/>
              </a:cxn>
            </a:cxnLst>
            <a:rect l="0" t="0" r="r" b="b"/>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32" name="Arc 175"/>
          <p:cNvSpPr>
            <a:spLocks/>
          </p:cNvSpPr>
          <p:nvPr/>
        </p:nvSpPr>
        <p:spPr bwMode="auto">
          <a:xfrm rot="16200000" flipV="1">
            <a:off x="5232401" y="-69849"/>
            <a:ext cx="1762125" cy="7137400"/>
          </a:xfrm>
          <a:custGeom>
            <a:avLst/>
            <a:gdLst>
              <a:gd name="T0" fmla="*/ 1170424 w 35981"/>
              <a:gd name="T1" fmla="*/ 138149334 h 43200"/>
              <a:gd name="T2" fmla="*/ 0 w 35981"/>
              <a:gd name="T3" fmla="*/ 1029555411 h 43200"/>
              <a:gd name="T4" fmla="*/ 34491830 w 35981"/>
              <a:gd name="T5" fmla="*/ 589612023 h 43200"/>
              <a:gd name="T6" fmla="*/ 0 60000 65536"/>
              <a:gd name="T7" fmla="*/ 0 60000 65536"/>
              <a:gd name="T8" fmla="*/ 0 60000 65536"/>
            </a:gdLst>
            <a:ahLst/>
            <a:cxnLst>
              <a:cxn ang="T6">
                <a:pos x="T0" y="T1"/>
              </a:cxn>
              <a:cxn ang="T7">
                <a:pos x="T2" y="T3"/>
              </a:cxn>
              <a:cxn ang="T8">
                <a:pos x="T4" y="T5"/>
              </a:cxn>
            </a:cxnLst>
            <a:rect l="0" t="0" r="r" b="b"/>
            <a:pathLst>
              <a:path w="35981" h="43200" fill="none" extrusionOk="0">
                <a:moveTo>
                  <a:pt x="487" y="5060"/>
                </a:moveTo>
                <a:cubicBezTo>
                  <a:pt x="4379" y="1792"/>
                  <a:pt x="9298" y="-1"/>
                  <a:pt x="14381" y="0"/>
                </a:cubicBezTo>
                <a:cubicBezTo>
                  <a:pt x="26310" y="0"/>
                  <a:pt x="35981" y="9670"/>
                  <a:pt x="35981" y="21600"/>
                </a:cubicBezTo>
                <a:cubicBezTo>
                  <a:pt x="35981" y="33529"/>
                  <a:pt x="26310" y="43200"/>
                  <a:pt x="14381" y="43200"/>
                </a:cubicBezTo>
                <a:cubicBezTo>
                  <a:pt x="9076" y="43200"/>
                  <a:pt x="3957" y="41248"/>
                  <a:pt x="0" y="37716"/>
                </a:cubicBezTo>
              </a:path>
              <a:path w="35981" h="43200" stroke="0" extrusionOk="0">
                <a:moveTo>
                  <a:pt x="487" y="5060"/>
                </a:moveTo>
                <a:cubicBezTo>
                  <a:pt x="4379" y="1792"/>
                  <a:pt x="9298" y="-1"/>
                  <a:pt x="14381" y="0"/>
                </a:cubicBezTo>
                <a:cubicBezTo>
                  <a:pt x="26310" y="0"/>
                  <a:pt x="35981" y="9670"/>
                  <a:pt x="35981" y="21600"/>
                </a:cubicBezTo>
                <a:cubicBezTo>
                  <a:pt x="35981" y="33529"/>
                  <a:pt x="26310" y="43200"/>
                  <a:pt x="14381" y="43200"/>
                </a:cubicBezTo>
                <a:cubicBezTo>
                  <a:pt x="9076" y="43200"/>
                  <a:pt x="3957" y="41248"/>
                  <a:pt x="0" y="37716"/>
                </a:cubicBezTo>
                <a:lnTo>
                  <a:pt x="14381" y="21600"/>
                </a:lnTo>
                <a:lnTo>
                  <a:pt x="487" y="5060"/>
                </a:lnTo>
                <a:close/>
              </a:path>
            </a:pathLst>
          </a:custGeom>
          <a:noFill/>
          <a:ln w="635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33" name="Arc 176"/>
          <p:cNvSpPr>
            <a:spLocks/>
          </p:cNvSpPr>
          <p:nvPr/>
        </p:nvSpPr>
        <p:spPr bwMode="auto">
          <a:xfrm rot="5653372">
            <a:off x="5310188" y="-2128837"/>
            <a:ext cx="1223963" cy="7958138"/>
          </a:xfrm>
          <a:custGeom>
            <a:avLst/>
            <a:gdLst>
              <a:gd name="T0" fmla="*/ 0 w 21909"/>
              <a:gd name="T1" fmla="*/ 108540 h 34167"/>
              <a:gd name="T2" fmla="*/ 55793808 w 21909"/>
              <a:gd name="T3" fmla="*/ 1853600270 h 34167"/>
              <a:gd name="T4" fmla="*/ 964411 w 21909"/>
              <a:gd name="T5" fmla="*/ 1171825630 h 34167"/>
              <a:gd name="T6" fmla="*/ 0 60000 65536"/>
              <a:gd name="T7" fmla="*/ 0 60000 65536"/>
              <a:gd name="T8" fmla="*/ 0 60000 65536"/>
            </a:gdLst>
            <a:ahLst/>
            <a:cxnLst>
              <a:cxn ang="T6">
                <a:pos x="T0" y="T1"/>
              </a:cxn>
              <a:cxn ang="T7">
                <a:pos x="T2" y="T3"/>
              </a:cxn>
              <a:cxn ang="T8">
                <a:pos x="T4" y="T5"/>
              </a:cxn>
            </a:cxnLst>
            <a:rect l="0" t="0" r="r" b="b"/>
            <a:pathLst>
              <a:path w="21909" h="34167" fill="none" extrusionOk="0">
                <a:moveTo>
                  <a:pt x="0" y="2"/>
                </a:moveTo>
                <a:cubicBezTo>
                  <a:pt x="102" y="0"/>
                  <a:pt x="205" y="-1"/>
                  <a:pt x="309" y="0"/>
                </a:cubicBezTo>
                <a:cubicBezTo>
                  <a:pt x="12238" y="0"/>
                  <a:pt x="21909" y="9670"/>
                  <a:pt x="21909" y="21600"/>
                </a:cubicBezTo>
                <a:cubicBezTo>
                  <a:pt x="21909" y="26107"/>
                  <a:pt x="20499" y="30501"/>
                  <a:pt x="17876" y="34166"/>
                </a:cubicBezTo>
              </a:path>
              <a:path w="21909" h="34167" stroke="0" extrusionOk="0">
                <a:moveTo>
                  <a:pt x="0" y="2"/>
                </a:moveTo>
                <a:cubicBezTo>
                  <a:pt x="102" y="0"/>
                  <a:pt x="205" y="-1"/>
                  <a:pt x="309" y="0"/>
                </a:cubicBezTo>
                <a:cubicBezTo>
                  <a:pt x="12238" y="0"/>
                  <a:pt x="21909" y="9670"/>
                  <a:pt x="21909" y="21600"/>
                </a:cubicBezTo>
                <a:cubicBezTo>
                  <a:pt x="21909" y="26107"/>
                  <a:pt x="20499" y="30501"/>
                  <a:pt x="17876" y="34166"/>
                </a:cubicBezTo>
                <a:lnTo>
                  <a:pt x="309" y="21600"/>
                </a:lnTo>
                <a:lnTo>
                  <a:pt x="0" y="2"/>
                </a:lnTo>
                <a:close/>
              </a:path>
            </a:pathLst>
          </a:custGeom>
          <a:noFill/>
          <a:ln w="635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34" name="Arc 177"/>
          <p:cNvSpPr>
            <a:spLocks/>
          </p:cNvSpPr>
          <p:nvPr/>
        </p:nvSpPr>
        <p:spPr bwMode="auto">
          <a:xfrm rot="16273218" flipV="1">
            <a:off x="5475288" y="-1023937"/>
            <a:ext cx="1206500" cy="8337550"/>
          </a:xfrm>
          <a:custGeom>
            <a:avLst/>
            <a:gdLst>
              <a:gd name="T0" fmla="*/ 41074120 w 21600"/>
              <a:gd name="T1" fmla="*/ 0 h 35804"/>
              <a:gd name="T2" fmla="*/ 33832718 w 21600"/>
              <a:gd name="T3" fmla="*/ 1941535583 h 35804"/>
              <a:gd name="T4" fmla="*/ 0 w 21600"/>
              <a:gd name="T5" fmla="*/ 928579378 h 35804"/>
              <a:gd name="T6" fmla="*/ 0 60000 65536"/>
              <a:gd name="T7" fmla="*/ 0 60000 65536"/>
              <a:gd name="T8" fmla="*/ 0 60000 65536"/>
            </a:gdLst>
            <a:ahLst/>
            <a:cxnLst>
              <a:cxn ang="T6">
                <a:pos x="T0" y="T1"/>
              </a:cxn>
              <a:cxn ang="T7">
                <a:pos x="T2" y="T3"/>
              </a:cxn>
              <a:cxn ang="T8">
                <a:pos x="T4" y="T5"/>
              </a:cxn>
            </a:cxnLst>
            <a:rect l="0" t="0" r="r" b="b"/>
            <a:pathLst>
              <a:path w="21600" h="35804" fill="none" extrusionOk="0">
                <a:moveTo>
                  <a:pt x="13165" y="-1"/>
                </a:moveTo>
                <a:cubicBezTo>
                  <a:pt x="18483" y="4088"/>
                  <a:pt x="21600" y="10415"/>
                  <a:pt x="21600" y="17124"/>
                </a:cubicBezTo>
                <a:cubicBezTo>
                  <a:pt x="21600" y="24822"/>
                  <a:pt x="17502" y="31939"/>
                  <a:pt x="10844" y="35804"/>
                </a:cubicBezTo>
              </a:path>
              <a:path w="21600" h="35804" stroke="0" extrusionOk="0">
                <a:moveTo>
                  <a:pt x="13165" y="-1"/>
                </a:moveTo>
                <a:cubicBezTo>
                  <a:pt x="18483" y="4088"/>
                  <a:pt x="21600" y="10415"/>
                  <a:pt x="21600" y="17124"/>
                </a:cubicBezTo>
                <a:cubicBezTo>
                  <a:pt x="21600" y="24822"/>
                  <a:pt x="17502" y="31939"/>
                  <a:pt x="10844" y="35804"/>
                </a:cubicBezTo>
                <a:lnTo>
                  <a:pt x="0" y="17124"/>
                </a:lnTo>
                <a:lnTo>
                  <a:pt x="13165" y="-1"/>
                </a:lnTo>
                <a:close/>
              </a:path>
            </a:pathLst>
          </a:custGeom>
          <a:noFill/>
          <a:ln w="635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35" name="Line 178"/>
          <p:cNvSpPr>
            <a:spLocks noChangeShapeType="1"/>
          </p:cNvSpPr>
          <p:nvPr/>
        </p:nvSpPr>
        <p:spPr bwMode="auto">
          <a:xfrm flipV="1">
            <a:off x="1804989" y="2487613"/>
            <a:ext cx="8923337" cy="0"/>
          </a:xfrm>
          <a:prstGeom prst="line">
            <a:avLst/>
          </a:prstGeom>
          <a:noFill/>
          <a:ln w="6350">
            <a:solidFill>
              <a:srgbClr val="660066"/>
            </a:solidFill>
            <a:round/>
            <a:headEnd/>
            <a:tailEn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94731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274"/>
                                        </p:tgtEl>
                                        <p:attrNameLst>
                                          <p:attrName>style.visibility</p:attrName>
                                        </p:attrNameLst>
                                      </p:cBhvr>
                                      <p:to>
                                        <p:strVal val="visible"/>
                                      </p:to>
                                    </p:set>
                                    <p:animEffect transition="in" filter="fade">
                                      <p:cBhvr>
                                        <p:cTn id="7" dur="2000"/>
                                        <p:tgtEl>
                                          <p:spTgt spid="47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10800000">
                                      <p:cBhvr>
                                        <p:cTn id="11" dur="2000" fill="hold"/>
                                        <p:tgtEl>
                                          <p:spTgt spid="47259"/>
                                        </p:tgtEl>
                                        <p:attrNameLst>
                                          <p:attrName>r</p:attrName>
                                        </p:attrNameLst>
                                      </p:cBhvr>
                                    </p:animRot>
                                  </p:childTnLst>
                                </p:cTn>
                              </p:par>
                              <p:par>
                                <p:cTn id="12" presetID="8" presetClass="emph" presetSubtype="0" fill="hold" nodeType="withEffect">
                                  <p:stCondLst>
                                    <p:cond delay="0"/>
                                  </p:stCondLst>
                                  <p:childTnLst>
                                    <p:animRot by="10800000">
                                      <p:cBhvr>
                                        <p:cTn id="13" dur="2000" fill="hold"/>
                                        <p:tgtEl>
                                          <p:spTgt spid="47262"/>
                                        </p:tgtEl>
                                        <p:attrNameLst>
                                          <p:attrName>r</p:attrName>
                                        </p:attrNameLst>
                                      </p:cBhvr>
                                    </p:animRot>
                                  </p:childTnLst>
                                </p:cTn>
                              </p:par>
                              <p:par>
                                <p:cTn id="14" presetID="8" presetClass="emph" presetSubtype="0" fill="hold" nodeType="withEffect">
                                  <p:stCondLst>
                                    <p:cond delay="0"/>
                                  </p:stCondLst>
                                  <p:childTnLst>
                                    <p:animRot by="10800000">
                                      <p:cBhvr>
                                        <p:cTn id="15" dur="2000" fill="hold"/>
                                        <p:tgtEl>
                                          <p:spTgt spid="47264"/>
                                        </p:tgtEl>
                                        <p:attrNameLst>
                                          <p:attrName>r</p:attrName>
                                        </p:attrNameLst>
                                      </p:cBhvr>
                                    </p:animRot>
                                  </p:childTnLst>
                                </p:cTn>
                              </p:par>
                              <p:par>
                                <p:cTn id="16" presetID="8" presetClass="emph" presetSubtype="0" fill="hold" nodeType="withEffect">
                                  <p:stCondLst>
                                    <p:cond delay="0"/>
                                  </p:stCondLst>
                                  <p:childTnLst>
                                    <p:animRot by="10800000">
                                      <p:cBhvr>
                                        <p:cTn id="17" dur="2000" fill="hold"/>
                                        <p:tgtEl>
                                          <p:spTgt spid="47266"/>
                                        </p:tgtEl>
                                        <p:attrNameLst>
                                          <p:attrName>r</p:attrName>
                                        </p:attrNameLst>
                                      </p:cBhvr>
                                    </p:animRot>
                                  </p:childTnLst>
                                </p:cTn>
                              </p:par>
                              <p:par>
                                <p:cTn id="18" presetID="8" presetClass="emph" presetSubtype="0" fill="hold" nodeType="withEffect">
                                  <p:stCondLst>
                                    <p:cond delay="0"/>
                                  </p:stCondLst>
                                  <p:childTnLst>
                                    <p:animRot by="10800000">
                                      <p:cBhvr>
                                        <p:cTn id="19" dur="2000" fill="hold"/>
                                        <p:tgtEl>
                                          <p:spTgt spid="47267"/>
                                        </p:tgtEl>
                                        <p:attrNameLst>
                                          <p:attrName>r</p:attrName>
                                        </p:attrNameLst>
                                      </p:cBhvr>
                                    </p:animRot>
                                  </p:childTnLst>
                                </p:cTn>
                              </p:par>
                              <p:par>
                                <p:cTn id="20" presetID="8" presetClass="emph" presetSubtype="0" fill="hold" nodeType="withEffect">
                                  <p:stCondLst>
                                    <p:cond delay="0"/>
                                  </p:stCondLst>
                                  <p:childTnLst>
                                    <p:animRot by="10800000">
                                      <p:cBhvr>
                                        <p:cTn id="21" dur="2000" fill="hold"/>
                                        <p:tgtEl>
                                          <p:spTgt spid="47268"/>
                                        </p:tgtEl>
                                        <p:attrNameLst>
                                          <p:attrName>r</p:attrName>
                                        </p:attrNameLst>
                                      </p:cBhvr>
                                    </p:animRot>
                                  </p:childTnLst>
                                </p:cTn>
                              </p:par>
                              <p:par>
                                <p:cTn id="22" presetID="8" presetClass="emph" presetSubtype="0" fill="hold" nodeType="withEffect">
                                  <p:stCondLst>
                                    <p:cond delay="0"/>
                                  </p:stCondLst>
                                  <p:childTnLst>
                                    <p:animRot by="10800000">
                                      <p:cBhvr>
                                        <p:cTn id="23" dur="2000" fill="hold"/>
                                        <p:tgtEl>
                                          <p:spTgt spid="47269"/>
                                        </p:tgtEl>
                                        <p:attrNameLst>
                                          <p:attrName>r</p:attrName>
                                        </p:attrNameLst>
                                      </p:cBhvr>
                                    </p:animRot>
                                  </p:childTnLst>
                                </p:cTn>
                              </p:par>
                              <p:par>
                                <p:cTn id="24" presetID="8" presetClass="emph" presetSubtype="0" fill="hold" nodeType="withEffect">
                                  <p:stCondLst>
                                    <p:cond delay="0"/>
                                  </p:stCondLst>
                                  <p:childTnLst>
                                    <p:animRot by="10800000">
                                      <p:cBhvr>
                                        <p:cTn id="25" dur="2000" fill="hold"/>
                                        <p:tgtEl>
                                          <p:spTgt spid="47270"/>
                                        </p:tgtEl>
                                        <p:attrNameLst>
                                          <p:attrName>r</p:attrName>
                                        </p:attrNameLst>
                                      </p:cBhvr>
                                    </p:animRot>
                                  </p:childTnLst>
                                </p:cTn>
                              </p:par>
                              <p:par>
                                <p:cTn id="26" presetID="8" presetClass="emph" presetSubtype="0" fill="hold" nodeType="withEffect">
                                  <p:stCondLst>
                                    <p:cond delay="0"/>
                                  </p:stCondLst>
                                  <p:childTnLst>
                                    <p:animRot by="10800000">
                                      <p:cBhvr>
                                        <p:cTn id="27" dur="2000" fill="hold"/>
                                        <p:tgtEl>
                                          <p:spTgt spid="47272"/>
                                        </p:tgtEl>
                                        <p:attrNameLst>
                                          <p:attrName>r</p:attrName>
                                        </p:attrNameLst>
                                      </p:cBhvr>
                                    </p:animRot>
                                  </p:childTnLst>
                                </p:cTn>
                              </p:par>
                              <p:par>
                                <p:cTn id="28" presetID="8" presetClass="emph" presetSubtype="0" fill="hold" nodeType="withEffect">
                                  <p:stCondLst>
                                    <p:cond delay="0"/>
                                  </p:stCondLst>
                                  <p:childTnLst>
                                    <p:animRot by="10800000">
                                      <p:cBhvr>
                                        <p:cTn id="29" dur="2000" fill="hold"/>
                                        <p:tgtEl>
                                          <p:spTgt spid="47146"/>
                                        </p:tgtEl>
                                        <p:attrNameLst>
                                          <p:attrName>r</p:attrName>
                                        </p:attrNameLst>
                                      </p:cBhvr>
                                    </p:animRot>
                                  </p:childTnLst>
                                </p:cTn>
                              </p:par>
                              <p:par>
                                <p:cTn id="30" presetID="8" presetClass="emph" presetSubtype="0" fill="hold" nodeType="withEffect">
                                  <p:stCondLst>
                                    <p:cond delay="0"/>
                                  </p:stCondLst>
                                  <p:childTnLst>
                                    <p:animRot by="10800000">
                                      <p:cBhvr>
                                        <p:cTn id="31" dur="2000" fill="hold"/>
                                        <p:tgtEl>
                                          <p:spTgt spid="47257"/>
                                        </p:tgtEl>
                                        <p:attrNameLst>
                                          <p:attrName>r</p:attrName>
                                        </p:attrNameLst>
                                      </p:cBhvr>
                                    </p:animRot>
                                  </p:childTnLst>
                                </p:cTn>
                              </p:par>
                            </p:childTnLst>
                          </p:cTn>
                        </p:par>
                        <p:par>
                          <p:cTn id="32" fill="hold" nodeType="afterGroup">
                            <p:stCondLst>
                              <p:cond delay="2000"/>
                            </p:stCondLst>
                            <p:childTnLst>
                              <p:par>
                                <p:cTn id="33" presetID="8" presetClass="emph" presetSubtype="0" fill="hold" nodeType="afterEffect">
                                  <p:stCondLst>
                                    <p:cond delay="0"/>
                                  </p:stCondLst>
                                  <p:childTnLst>
                                    <p:animRot by="10800000">
                                      <p:cBhvr>
                                        <p:cTn id="34" dur="2000" fill="hold"/>
                                        <p:tgtEl>
                                          <p:spTgt spid="47151"/>
                                        </p:tgtEl>
                                        <p:attrNameLst>
                                          <p:attrName>r</p:attrName>
                                        </p:attrNameLst>
                                      </p:cBhvr>
                                    </p:animRot>
                                  </p:childTnLst>
                                </p:cTn>
                              </p:par>
                              <p:par>
                                <p:cTn id="35" presetID="8" presetClass="emph" presetSubtype="0" fill="hold" nodeType="withEffect">
                                  <p:stCondLst>
                                    <p:cond delay="0"/>
                                  </p:stCondLst>
                                  <p:childTnLst>
                                    <p:animRot by="10800000">
                                      <p:cBhvr>
                                        <p:cTn id="36" dur="2000" fill="hold"/>
                                        <p:tgtEl>
                                          <p:spTgt spid="47150"/>
                                        </p:tgtEl>
                                        <p:attrNameLst>
                                          <p:attrName>r</p:attrName>
                                        </p:attrNameLst>
                                      </p:cBhvr>
                                    </p:animRot>
                                  </p:childTnLst>
                                </p:cTn>
                              </p:par>
                              <p:par>
                                <p:cTn id="37" presetID="8" presetClass="emph" presetSubtype="0" fill="hold" nodeType="withEffect">
                                  <p:stCondLst>
                                    <p:cond delay="0"/>
                                  </p:stCondLst>
                                  <p:childTnLst>
                                    <p:animRot by="10800000">
                                      <p:cBhvr>
                                        <p:cTn id="38" dur="2000" fill="hold"/>
                                        <p:tgtEl>
                                          <p:spTgt spid="47152"/>
                                        </p:tgtEl>
                                        <p:attrNameLst>
                                          <p:attrName>r</p:attrName>
                                        </p:attrNameLst>
                                      </p:cBhvr>
                                    </p:animRot>
                                  </p:childTnLst>
                                </p:cTn>
                              </p:par>
                            </p:childTnLst>
                          </p:cTn>
                        </p:par>
                        <p:par>
                          <p:cTn id="39" fill="hold" nodeType="afterGroup">
                            <p:stCondLst>
                              <p:cond delay="4000"/>
                            </p:stCondLst>
                            <p:childTnLst>
                              <p:par>
                                <p:cTn id="40" presetID="8" presetClass="emph" presetSubtype="0" fill="hold" nodeType="afterEffect">
                                  <p:stCondLst>
                                    <p:cond delay="0"/>
                                  </p:stCondLst>
                                  <p:childTnLst>
                                    <p:animRot by="10800000">
                                      <p:cBhvr>
                                        <p:cTn id="41" dur="2000" fill="hold"/>
                                        <p:tgtEl>
                                          <p:spTgt spid="47198"/>
                                        </p:tgtEl>
                                        <p:attrNameLst>
                                          <p:attrName>r</p:attrName>
                                        </p:attrNameLst>
                                      </p:cBhvr>
                                    </p:animRot>
                                  </p:childTnLst>
                                </p:cTn>
                              </p:par>
                              <p:par>
                                <p:cTn id="42" presetID="8" presetClass="emph" presetSubtype="0" fill="hold" nodeType="withEffect">
                                  <p:stCondLst>
                                    <p:cond delay="0"/>
                                  </p:stCondLst>
                                  <p:childTnLst>
                                    <p:animRot by="10800000">
                                      <p:cBhvr>
                                        <p:cTn id="43" dur="2000" fill="hold"/>
                                        <p:tgtEl>
                                          <p:spTgt spid="47195"/>
                                        </p:tgtEl>
                                        <p:attrNameLst>
                                          <p:attrName>r</p:attrName>
                                        </p:attrNameLst>
                                      </p:cBhvr>
                                    </p:animRot>
                                  </p:childTnLst>
                                </p:cTn>
                              </p:par>
                              <p:par>
                                <p:cTn id="44" presetID="8" presetClass="emph" presetSubtype="0" fill="hold" nodeType="withEffect">
                                  <p:stCondLst>
                                    <p:cond delay="0"/>
                                  </p:stCondLst>
                                  <p:childTnLst>
                                    <p:animRot by="10800000">
                                      <p:cBhvr>
                                        <p:cTn id="45" dur="2000" fill="hold"/>
                                        <p:tgtEl>
                                          <p:spTgt spid="47192"/>
                                        </p:tgtEl>
                                        <p:attrNameLst>
                                          <p:attrName>r</p:attrName>
                                        </p:attrNameLst>
                                      </p:cBhvr>
                                    </p:animRot>
                                  </p:childTnLst>
                                </p:cTn>
                              </p:par>
                              <p:par>
                                <p:cTn id="46" presetID="8" presetClass="emph" presetSubtype="0" fill="hold" nodeType="withEffect">
                                  <p:stCondLst>
                                    <p:cond delay="0"/>
                                  </p:stCondLst>
                                  <p:childTnLst>
                                    <p:animRot by="10800000">
                                      <p:cBhvr>
                                        <p:cTn id="47" dur="2000" fill="hold"/>
                                        <p:tgtEl>
                                          <p:spTgt spid="47178"/>
                                        </p:tgtEl>
                                        <p:attrNameLst>
                                          <p:attrName>r</p:attrName>
                                        </p:attrNameLst>
                                      </p:cBhvr>
                                    </p:animRot>
                                  </p:childTnLst>
                                </p:cTn>
                              </p:par>
                              <p:par>
                                <p:cTn id="48" presetID="8" presetClass="emph" presetSubtype="0" fill="hold" nodeType="withEffect">
                                  <p:stCondLst>
                                    <p:cond delay="0"/>
                                  </p:stCondLst>
                                  <p:childTnLst>
                                    <p:animRot by="10800000">
                                      <p:cBhvr>
                                        <p:cTn id="49" dur="2000" fill="hold"/>
                                        <p:tgtEl>
                                          <p:spTgt spid="47147"/>
                                        </p:tgtEl>
                                        <p:attrNameLst>
                                          <p:attrName>r</p:attrName>
                                        </p:attrNameLst>
                                      </p:cBhvr>
                                    </p:animRot>
                                  </p:childTnLst>
                                </p:cTn>
                              </p:par>
                              <p:par>
                                <p:cTn id="50" presetID="8" presetClass="emph" presetSubtype="0" fill="hold" nodeType="withEffect">
                                  <p:stCondLst>
                                    <p:cond delay="0"/>
                                  </p:stCondLst>
                                  <p:childTnLst>
                                    <p:animRot by="10800000">
                                      <p:cBhvr>
                                        <p:cTn id="51" dur="2000" fill="hold"/>
                                        <p:tgtEl>
                                          <p:spTgt spid="47157"/>
                                        </p:tgtEl>
                                        <p:attrNameLst>
                                          <p:attrName>r</p:attrName>
                                        </p:attrNameLst>
                                      </p:cBhvr>
                                    </p:animRot>
                                  </p:childTnLst>
                                </p:cTn>
                              </p:par>
                              <p:par>
                                <p:cTn id="52" presetID="8" presetClass="emph" presetSubtype="0" fill="hold" nodeType="withEffect">
                                  <p:stCondLst>
                                    <p:cond delay="0"/>
                                  </p:stCondLst>
                                  <p:childTnLst>
                                    <p:animRot by="10800000">
                                      <p:cBhvr>
                                        <p:cTn id="53" dur="2000" fill="hold"/>
                                        <p:tgtEl>
                                          <p:spTgt spid="47161"/>
                                        </p:tgtEl>
                                        <p:attrNameLst>
                                          <p:attrName>r</p:attrName>
                                        </p:attrNameLst>
                                      </p:cBhvr>
                                    </p:animRot>
                                  </p:childTnLst>
                                </p:cTn>
                              </p:par>
                              <p:par>
                                <p:cTn id="54" presetID="8" presetClass="emph" presetSubtype="0" fill="hold" nodeType="withEffect">
                                  <p:stCondLst>
                                    <p:cond delay="0"/>
                                  </p:stCondLst>
                                  <p:childTnLst>
                                    <p:animRot by="10800000">
                                      <p:cBhvr>
                                        <p:cTn id="55" dur="2000" fill="hold"/>
                                        <p:tgtEl>
                                          <p:spTgt spid="47165"/>
                                        </p:tgtEl>
                                        <p:attrNameLst>
                                          <p:attrName>r</p:attrName>
                                        </p:attrNameLst>
                                      </p:cBhvr>
                                    </p:animRot>
                                  </p:childTnLst>
                                </p:cTn>
                              </p:par>
                              <p:par>
                                <p:cTn id="56" presetID="8" presetClass="emph" presetSubtype="0" fill="hold" nodeType="withEffect">
                                  <p:stCondLst>
                                    <p:cond delay="0"/>
                                  </p:stCondLst>
                                  <p:childTnLst>
                                    <p:animRot by="10800000">
                                      <p:cBhvr>
                                        <p:cTn id="57" dur="2000" fill="hold"/>
                                        <p:tgtEl>
                                          <p:spTgt spid="47169"/>
                                        </p:tgtEl>
                                        <p:attrNameLst>
                                          <p:attrName>r</p:attrName>
                                        </p:attrNameLst>
                                      </p:cBhvr>
                                    </p:animRot>
                                  </p:childTnLst>
                                </p:cTn>
                              </p:par>
                              <p:par>
                                <p:cTn id="58" presetID="8" presetClass="emph" presetSubtype="0" fill="hold" nodeType="withEffect">
                                  <p:stCondLst>
                                    <p:cond delay="0"/>
                                  </p:stCondLst>
                                  <p:childTnLst>
                                    <p:animRot by="10800000">
                                      <p:cBhvr>
                                        <p:cTn id="59" dur="2000" fill="hold"/>
                                        <p:tgtEl>
                                          <p:spTgt spid="47172"/>
                                        </p:tgtEl>
                                        <p:attrNameLst>
                                          <p:attrName>r</p:attrName>
                                        </p:attrNameLst>
                                      </p:cBhvr>
                                    </p:animRot>
                                  </p:childTnLst>
                                </p:cTn>
                              </p:par>
                              <p:par>
                                <p:cTn id="60" presetID="8" presetClass="emph" presetSubtype="0" fill="hold" nodeType="withEffect">
                                  <p:stCondLst>
                                    <p:cond delay="0"/>
                                  </p:stCondLst>
                                  <p:childTnLst>
                                    <p:animRot by="10800000">
                                      <p:cBhvr>
                                        <p:cTn id="61" dur="2000" fill="hold"/>
                                        <p:tgtEl>
                                          <p:spTgt spid="47175"/>
                                        </p:tgtEl>
                                        <p:attrNameLst>
                                          <p:attrName>r</p:attrName>
                                        </p:attrNameLst>
                                      </p:cBhvr>
                                    </p:animRot>
                                  </p:childTnLst>
                                </p:cTn>
                              </p:par>
                              <p:par>
                                <p:cTn id="62" presetID="8" presetClass="emph" presetSubtype="0" fill="hold" nodeType="withEffect">
                                  <p:stCondLst>
                                    <p:cond delay="0"/>
                                  </p:stCondLst>
                                  <p:childTnLst>
                                    <p:animRot by="10800000">
                                      <p:cBhvr>
                                        <p:cTn id="63" dur="2000" fill="hold"/>
                                        <p:tgtEl>
                                          <p:spTgt spid="47182"/>
                                        </p:tgtEl>
                                        <p:attrNameLst>
                                          <p:attrName>r</p:attrName>
                                        </p:attrNameLst>
                                      </p:cBhvr>
                                    </p:animRot>
                                  </p:childTnLst>
                                </p:cTn>
                              </p:par>
                              <p:par>
                                <p:cTn id="64" presetID="8" presetClass="emph" presetSubtype="0" fill="hold" nodeType="withEffect">
                                  <p:stCondLst>
                                    <p:cond delay="0"/>
                                  </p:stCondLst>
                                  <p:childTnLst>
                                    <p:animRot by="10800000">
                                      <p:cBhvr>
                                        <p:cTn id="65" dur="2000" fill="hold"/>
                                        <p:tgtEl>
                                          <p:spTgt spid="47186"/>
                                        </p:tgtEl>
                                        <p:attrNameLst>
                                          <p:attrName>r</p:attrName>
                                        </p:attrNameLst>
                                      </p:cBhvr>
                                    </p:animRot>
                                  </p:childTnLst>
                                </p:cTn>
                              </p:par>
                              <p:par>
                                <p:cTn id="66" presetID="8" presetClass="emph" presetSubtype="0" fill="hold" nodeType="withEffect">
                                  <p:stCondLst>
                                    <p:cond delay="0"/>
                                  </p:stCondLst>
                                  <p:childTnLst>
                                    <p:animRot by="10800000">
                                      <p:cBhvr>
                                        <p:cTn id="67" dur="2000" fill="hold"/>
                                        <p:tgtEl>
                                          <p:spTgt spid="47189"/>
                                        </p:tgtEl>
                                        <p:attrNameLst>
                                          <p:attrName>r</p:attrName>
                                        </p:attrNameLst>
                                      </p:cBhvr>
                                    </p:animRo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47275"/>
                                        </p:tgtEl>
                                        <p:attrNameLst>
                                          <p:attrName>style.visibility</p:attrName>
                                        </p:attrNameLst>
                                      </p:cBhvr>
                                      <p:to>
                                        <p:strVal val="visible"/>
                                      </p:to>
                                    </p:set>
                                    <p:anim calcmode="lin" valueType="num">
                                      <p:cBhvr additive="base">
                                        <p:cTn id="72" dur="3000" fill="hold"/>
                                        <p:tgtEl>
                                          <p:spTgt spid="47275"/>
                                        </p:tgtEl>
                                        <p:attrNameLst>
                                          <p:attrName>ppt_x</p:attrName>
                                        </p:attrNameLst>
                                      </p:cBhvr>
                                      <p:tavLst>
                                        <p:tav tm="0">
                                          <p:val>
                                            <p:strVal val="#ppt_x"/>
                                          </p:val>
                                        </p:tav>
                                        <p:tav tm="100000">
                                          <p:val>
                                            <p:strVal val="#ppt_x"/>
                                          </p:val>
                                        </p:tav>
                                      </p:tavLst>
                                    </p:anim>
                                    <p:anim calcmode="lin" valueType="num">
                                      <p:cBhvr additive="base">
                                        <p:cTn id="73" dur="3000" fill="hold"/>
                                        <p:tgtEl>
                                          <p:spTgt spid="47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057400" y="11430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20000"/>
              </a:spcBef>
            </a:pPr>
            <a:endParaRPr lang="vi-VN" altLang="vi-VN">
              <a:latin typeface="Arial" panose="020B0604020202020204" pitchFamily="34" charset="0"/>
            </a:endParaRPr>
          </a:p>
        </p:txBody>
      </p:sp>
      <p:grpSp>
        <p:nvGrpSpPr>
          <p:cNvPr id="11267" name="Group 3"/>
          <p:cNvGrpSpPr>
            <a:grpSpLocks/>
          </p:cNvGrpSpPr>
          <p:nvPr/>
        </p:nvGrpSpPr>
        <p:grpSpPr bwMode="auto">
          <a:xfrm>
            <a:off x="2819400" y="2667000"/>
            <a:ext cx="5715000" cy="1828800"/>
            <a:chOff x="2160" y="7198"/>
            <a:chExt cx="5280" cy="1972"/>
          </a:xfrm>
        </p:grpSpPr>
        <p:grpSp>
          <p:nvGrpSpPr>
            <p:cNvPr id="13325" name="Group 4"/>
            <p:cNvGrpSpPr>
              <a:grpSpLocks/>
            </p:cNvGrpSpPr>
            <p:nvPr/>
          </p:nvGrpSpPr>
          <p:grpSpPr bwMode="auto">
            <a:xfrm>
              <a:off x="3630" y="7198"/>
              <a:ext cx="2490" cy="1972"/>
              <a:chOff x="3630" y="7198"/>
              <a:chExt cx="2490" cy="1972"/>
            </a:xfrm>
          </p:grpSpPr>
          <p:grpSp>
            <p:nvGrpSpPr>
              <p:cNvPr id="13327" name="Group 5"/>
              <p:cNvGrpSpPr>
                <a:grpSpLocks/>
              </p:cNvGrpSpPr>
              <p:nvPr/>
            </p:nvGrpSpPr>
            <p:grpSpPr bwMode="auto">
              <a:xfrm>
                <a:off x="3771" y="7198"/>
                <a:ext cx="2349" cy="1854"/>
                <a:chOff x="3375" y="7198"/>
                <a:chExt cx="1149" cy="1483"/>
              </a:xfrm>
            </p:grpSpPr>
            <p:sp>
              <p:nvSpPr>
                <p:cNvPr id="13332" name="Arc 6"/>
                <p:cNvSpPr>
                  <a:spLocks/>
                </p:cNvSpPr>
                <p:nvPr/>
              </p:nvSpPr>
              <p:spPr bwMode="auto">
                <a:xfrm rot="5372719" flipH="1">
                  <a:off x="3627" y="7607"/>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13333" name="Group 7"/>
                <p:cNvGrpSpPr>
                  <a:grpSpLocks/>
                </p:cNvGrpSpPr>
                <p:nvPr/>
              </p:nvGrpSpPr>
              <p:grpSpPr bwMode="auto">
                <a:xfrm>
                  <a:off x="3375" y="7198"/>
                  <a:ext cx="1149" cy="1483"/>
                  <a:chOff x="3390" y="7198"/>
                  <a:chExt cx="1149" cy="1483"/>
                </a:xfrm>
              </p:grpSpPr>
              <p:sp>
                <p:nvSpPr>
                  <p:cNvPr id="13334" name="Arc 8"/>
                  <p:cNvSpPr>
                    <a:spLocks/>
                  </p:cNvSpPr>
                  <p:nvPr/>
                </p:nvSpPr>
                <p:spPr bwMode="auto">
                  <a:xfrm rot="5372719" flipH="1">
                    <a:off x="3024" y="7566"/>
                    <a:ext cx="960" cy="224"/>
                  </a:xfrm>
                  <a:custGeom>
                    <a:avLst/>
                    <a:gdLst>
                      <a:gd name="T0" fmla="*/ 1 w 43200"/>
                      <a:gd name="T1" fmla="*/ 1 h 42957"/>
                      <a:gd name="T2" fmla="*/ 12 w 43200"/>
                      <a:gd name="T3" fmla="*/ 1 h 42957"/>
                      <a:gd name="T4" fmla="*/ 11 w 43200"/>
                      <a:gd name="T5" fmla="*/ 1 h 42957"/>
                      <a:gd name="T6" fmla="*/ 0 60000 65536"/>
                      <a:gd name="T7" fmla="*/ 0 60000 65536"/>
                      <a:gd name="T8" fmla="*/ 0 60000 65536"/>
                    </a:gdLst>
                    <a:ahLst/>
                    <a:cxnLst>
                      <a:cxn ang="T6">
                        <a:pos x="T0" y="T1"/>
                      </a:cxn>
                      <a:cxn ang="T7">
                        <a:pos x="T2" y="T3"/>
                      </a:cxn>
                      <a:cxn ang="T8">
                        <a:pos x="T4" y="T5"/>
                      </a:cxn>
                    </a:cxnLst>
                    <a:rect l="0" t="0" r="r" b="b"/>
                    <a:pathLst>
                      <a:path w="43200" h="42957"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path>
                      <a:path w="43200" h="42957"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lnTo>
                          <a:pt x="21600" y="21600"/>
                        </a:lnTo>
                        <a:lnTo>
                          <a:pt x="2647" y="31962"/>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335" name="Arc 9"/>
                  <p:cNvSpPr>
                    <a:spLocks/>
                  </p:cNvSpPr>
                  <p:nvPr/>
                </p:nvSpPr>
                <p:spPr bwMode="auto">
                  <a:xfrm rot="5372719" flipH="1">
                    <a:off x="3162" y="7592"/>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336" name="Arc 10"/>
                  <p:cNvSpPr>
                    <a:spLocks/>
                  </p:cNvSpPr>
                  <p:nvPr/>
                </p:nvSpPr>
                <p:spPr bwMode="auto">
                  <a:xfrm rot="5372719" flipH="1">
                    <a:off x="3282" y="7592"/>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337" name="Arc 11"/>
                  <p:cNvSpPr>
                    <a:spLocks/>
                  </p:cNvSpPr>
                  <p:nvPr/>
                </p:nvSpPr>
                <p:spPr bwMode="auto">
                  <a:xfrm rot="5372719" flipH="1">
                    <a:off x="3402" y="7592"/>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338" name="Arc 12"/>
                  <p:cNvSpPr>
                    <a:spLocks/>
                  </p:cNvSpPr>
                  <p:nvPr/>
                </p:nvSpPr>
                <p:spPr bwMode="auto">
                  <a:xfrm rot="5372719" flipH="1">
                    <a:off x="3522" y="7594"/>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339" name="Arc 13"/>
                  <p:cNvSpPr>
                    <a:spLocks/>
                  </p:cNvSpPr>
                  <p:nvPr/>
                </p:nvSpPr>
                <p:spPr bwMode="auto">
                  <a:xfrm rot="5372719" flipH="1">
                    <a:off x="3747" y="7607"/>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340" name="Arc 14"/>
                  <p:cNvSpPr>
                    <a:spLocks/>
                  </p:cNvSpPr>
                  <p:nvPr/>
                </p:nvSpPr>
                <p:spPr bwMode="auto">
                  <a:xfrm rot="5372719" flipH="1">
                    <a:off x="3867" y="7607"/>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341" name="Arc 15"/>
                  <p:cNvSpPr>
                    <a:spLocks/>
                  </p:cNvSpPr>
                  <p:nvPr/>
                </p:nvSpPr>
                <p:spPr bwMode="auto">
                  <a:xfrm rot="5372719" flipH="1">
                    <a:off x="3972" y="7607"/>
                    <a:ext cx="960" cy="174"/>
                  </a:xfrm>
                  <a:custGeom>
                    <a:avLst/>
                    <a:gdLst>
                      <a:gd name="T0" fmla="*/ 1 w 43200"/>
                      <a:gd name="T1" fmla="*/ 1 h 33348"/>
                      <a:gd name="T2" fmla="*/ 20 w 43200"/>
                      <a:gd name="T3" fmla="*/ 1 h 33348"/>
                      <a:gd name="T4" fmla="*/ 11 w 43200"/>
                      <a:gd name="T5" fmla="*/ 1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342" name="Line 16"/>
                  <p:cNvSpPr>
                    <a:spLocks noChangeShapeType="1"/>
                  </p:cNvSpPr>
                  <p:nvPr/>
                </p:nvSpPr>
                <p:spPr bwMode="auto">
                  <a:xfrm>
                    <a:off x="3390" y="7540"/>
                    <a:ext cx="0" cy="1141"/>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3" name="Line 17"/>
                  <p:cNvSpPr>
                    <a:spLocks noChangeShapeType="1"/>
                  </p:cNvSpPr>
                  <p:nvPr/>
                </p:nvSpPr>
                <p:spPr bwMode="auto">
                  <a:xfrm>
                    <a:off x="4380" y="8162"/>
                    <a:ext cx="0" cy="48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sp>
            <p:nvSpPr>
              <p:cNvPr id="13328" name="Oval 18"/>
              <p:cNvSpPr>
                <a:spLocks noChangeArrowheads="1"/>
              </p:cNvSpPr>
              <p:nvPr/>
            </p:nvSpPr>
            <p:spPr bwMode="auto">
              <a:xfrm>
                <a:off x="3675" y="8919"/>
                <a:ext cx="163" cy="163"/>
              </a:xfrm>
              <a:prstGeom prst="ellipse">
                <a:avLst/>
              </a:prstGeom>
              <a:solidFill>
                <a:srgbClr val="FFFFFF"/>
              </a:solidFill>
              <a:ln w="57150">
                <a:solidFill>
                  <a:srgbClr val="000000"/>
                </a:solidFill>
                <a:round/>
                <a:headEnd/>
                <a:tailEnd/>
              </a:ln>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3329" name="Oval 19"/>
              <p:cNvSpPr>
                <a:spLocks noChangeArrowheads="1"/>
              </p:cNvSpPr>
              <p:nvPr/>
            </p:nvSpPr>
            <p:spPr bwMode="auto">
              <a:xfrm>
                <a:off x="5700" y="8889"/>
                <a:ext cx="163" cy="163"/>
              </a:xfrm>
              <a:prstGeom prst="ellipse">
                <a:avLst/>
              </a:prstGeom>
              <a:solidFill>
                <a:srgbClr val="FFFFFF"/>
              </a:solidFill>
              <a:ln w="57150">
                <a:solidFill>
                  <a:srgbClr val="000000"/>
                </a:solidFill>
                <a:round/>
                <a:headEnd/>
                <a:tailEnd/>
              </a:ln>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3330" name="Line 20"/>
              <p:cNvSpPr>
                <a:spLocks noChangeShapeType="1"/>
              </p:cNvSpPr>
              <p:nvPr/>
            </p:nvSpPr>
            <p:spPr bwMode="auto">
              <a:xfrm flipH="1">
                <a:off x="3630" y="8844"/>
                <a:ext cx="240" cy="32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31" name="Line 21"/>
              <p:cNvSpPr>
                <a:spLocks noChangeShapeType="1"/>
              </p:cNvSpPr>
              <p:nvPr/>
            </p:nvSpPr>
            <p:spPr bwMode="auto">
              <a:xfrm flipH="1">
                <a:off x="5655" y="8816"/>
                <a:ext cx="240" cy="32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3326" name="Line 22"/>
            <p:cNvSpPr>
              <a:spLocks noChangeShapeType="1"/>
            </p:cNvSpPr>
            <p:nvPr/>
          </p:nvSpPr>
          <p:spPr bwMode="auto">
            <a:xfrm>
              <a:off x="2160" y="7793"/>
              <a:ext cx="528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sp>
        <p:nvSpPr>
          <p:cNvPr id="11314" name="Text Box 50"/>
          <p:cNvSpPr txBox="1">
            <a:spLocks noChangeArrowheads="1"/>
          </p:cNvSpPr>
          <p:nvPr/>
        </p:nvSpPr>
        <p:spPr bwMode="auto">
          <a:xfrm>
            <a:off x="7105650" y="3178176"/>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sz="4000">
                <a:solidFill>
                  <a:srgbClr val="FF0000"/>
                </a:solidFill>
              </a:rPr>
              <a:t>N</a:t>
            </a:r>
          </a:p>
        </p:txBody>
      </p:sp>
      <p:sp>
        <p:nvSpPr>
          <p:cNvPr id="11315" name="Text Box 51"/>
          <p:cNvSpPr txBox="1">
            <a:spLocks noChangeArrowheads="1"/>
          </p:cNvSpPr>
          <p:nvPr/>
        </p:nvSpPr>
        <p:spPr bwMode="auto">
          <a:xfrm>
            <a:off x="3952875" y="3260726"/>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sz="4000">
                <a:solidFill>
                  <a:srgbClr val="0066FF"/>
                </a:solidFill>
              </a:rPr>
              <a:t>S</a:t>
            </a:r>
          </a:p>
        </p:txBody>
      </p:sp>
      <p:grpSp>
        <p:nvGrpSpPr>
          <p:cNvPr id="11322" name="Group 58"/>
          <p:cNvGrpSpPr>
            <a:grpSpLocks/>
          </p:cNvGrpSpPr>
          <p:nvPr/>
        </p:nvGrpSpPr>
        <p:grpSpPr bwMode="auto">
          <a:xfrm>
            <a:off x="7848600" y="3048001"/>
            <a:ext cx="1282700" cy="327025"/>
            <a:chOff x="3998" y="1910"/>
            <a:chExt cx="808" cy="206"/>
          </a:xfrm>
        </p:grpSpPr>
        <p:sp>
          <p:nvSpPr>
            <p:cNvPr id="13323" name="AutoShape 52"/>
            <p:cNvSpPr>
              <a:spLocks noChangeArrowheads="1"/>
            </p:cNvSpPr>
            <p:nvPr/>
          </p:nvSpPr>
          <p:spPr bwMode="auto">
            <a:xfrm rot="-5665488">
              <a:off x="4118" y="1804"/>
              <a:ext cx="192" cy="432"/>
            </a:xfrm>
            <a:prstGeom prst="triangle">
              <a:avLst>
                <a:gd name="adj" fmla="val 50000"/>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3324" name="AutoShape 53"/>
            <p:cNvSpPr>
              <a:spLocks noChangeArrowheads="1"/>
            </p:cNvSpPr>
            <p:nvPr/>
          </p:nvSpPr>
          <p:spPr bwMode="auto">
            <a:xfrm rot="5400000">
              <a:off x="4519" y="1815"/>
              <a:ext cx="192" cy="382"/>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sp>
        <p:nvSpPr>
          <p:cNvPr id="11318" name="Text Box 54"/>
          <p:cNvSpPr txBox="1">
            <a:spLocks noChangeArrowheads="1"/>
          </p:cNvSpPr>
          <p:nvPr/>
        </p:nvSpPr>
        <p:spPr bwMode="auto">
          <a:xfrm>
            <a:off x="4267200" y="45720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a:t>A</a:t>
            </a:r>
          </a:p>
        </p:txBody>
      </p:sp>
      <p:sp>
        <p:nvSpPr>
          <p:cNvPr id="11319" name="Text Box 55"/>
          <p:cNvSpPr txBox="1">
            <a:spLocks noChangeArrowheads="1"/>
          </p:cNvSpPr>
          <p:nvPr/>
        </p:nvSpPr>
        <p:spPr bwMode="auto">
          <a:xfrm>
            <a:off x="6477000" y="45720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a:t>B</a:t>
            </a:r>
          </a:p>
        </p:txBody>
      </p:sp>
      <p:sp>
        <p:nvSpPr>
          <p:cNvPr id="13321" name="Text Box 56"/>
          <p:cNvSpPr txBox="1">
            <a:spLocks noChangeArrowheads="1"/>
          </p:cNvSpPr>
          <p:nvPr/>
        </p:nvSpPr>
        <p:spPr bwMode="auto">
          <a:xfrm>
            <a:off x="1524000" y="1"/>
            <a:ext cx="9144000" cy="206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b="1">
                <a:solidFill>
                  <a:schemeClr val="accent2"/>
                </a:solidFill>
                <a:latin typeface=".VnTime" panose="020B7200000000000000" pitchFamily="34" charset="0"/>
              </a:rPr>
              <a:t>C4. Cho èng d©y AB cã dßng ®iÖn ch¹y qua. Mét nam ch©m thö ®Æt ë ®Çu B cña èng d©y, khi ®øng yªn n»m ®Þnh hư­íng nh­ h×nhvÏ d­íi ®©y. X¸c ®Þnh tªn c¸c tõ cùc cña èng d©y.</a:t>
            </a:r>
          </a:p>
        </p:txBody>
      </p:sp>
      <p:sp>
        <p:nvSpPr>
          <p:cNvPr id="11321" name="Line 57"/>
          <p:cNvSpPr>
            <a:spLocks noChangeShapeType="1"/>
          </p:cNvSpPr>
          <p:nvPr/>
        </p:nvSpPr>
        <p:spPr bwMode="auto">
          <a:xfrm>
            <a:off x="3810000" y="3200400"/>
            <a:ext cx="990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320508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dissolve">
                                      <p:cBhvr>
                                        <p:cTn id="7" dur="5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p:cTn id="12" dur="1000" fill="hold"/>
                                        <p:tgtEl>
                                          <p:spTgt spid="11267"/>
                                        </p:tgtEl>
                                        <p:attrNameLst>
                                          <p:attrName>ppt_w</p:attrName>
                                        </p:attrNameLst>
                                      </p:cBhvr>
                                      <p:tavLst>
                                        <p:tav tm="0">
                                          <p:val>
                                            <p:strVal val="#ppt_w*0.70"/>
                                          </p:val>
                                        </p:tav>
                                        <p:tav tm="100000">
                                          <p:val>
                                            <p:strVal val="#ppt_w"/>
                                          </p:val>
                                        </p:tav>
                                      </p:tavLst>
                                    </p:anim>
                                    <p:anim calcmode="lin" valueType="num">
                                      <p:cBhvr>
                                        <p:cTn id="13" dur="1000" fill="hold"/>
                                        <p:tgtEl>
                                          <p:spTgt spid="11267"/>
                                        </p:tgtEl>
                                        <p:attrNameLst>
                                          <p:attrName>ppt_h</p:attrName>
                                        </p:attrNameLst>
                                      </p:cBhvr>
                                      <p:tavLst>
                                        <p:tav tm="0">
                                          <p:val>
                                            <p:strVal val="#ppt_h"/>
                                          </p:val>
                                        </p:tav>
                                        <p:tav tm="100000">
                                          <p:val>
                                            <p:strVal val="#ppt_h"/>
                                          </p:val>
                                        </p:tav>
                                      </p:tavLst>
                                    </p:anim>
                                    <p:animEffect transition="in" filter="fade">
                                      <p:cBhvr>
                                        <p:cTn id="14" dur="1000"/>
                                        <p:tgtEl>
                                          <p:spTgt spid="11267"/>
                                        </p:tgtEl>
                                      </p:cBhvr>
                                    </p:animEffect>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11322"/>
                                        </p:tgtEl>
                                        <p:attrNameLst>
                                          <p:attrName>style.visibility</p:attrName>
                                        </p:attrNameLst>
                                      </p:cBhvr>
                                      <p:to>
                                        <p:strVal val="visible"/>
                                      </p:to>
                                    </p:set>
                                    <p:animEffect transition="in" filter="wipe(down)">
                                      <p:cBhvr>
                                        <p:cTn id="18" dur="500"/>
                                        <p:tgtEl>
                                          <p:spTgt spid="11322"/>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11318"/>
                                        </p:tgtEl>
                                        <p:attrNameLst>
                                          <p:attrName>style.visibility</p:attrName>
                                        </p:attrNameLst>
                                      </p:cBhvr>
                                      <p:to>
                                        <p:strVal val="visible"/>
                                      </p:to>
                                    </p:set>
                                    <p:anim calcmode="lin" valueType="num">
                                      <p:cBhvr>
                                        <p:cTn id="21" dur="1000" fill="hold"/>
                                        <p:tgtEl>
                                          <p:spTgt spid="11318"/>
                                        </p:tgtEl>
                                        <p:attrNameLst>
                                          <p:attrName>ppt_w</p:attrName>
                                        </p:attrNameLst>
                                      </p:cBhvr>
                                      <p:tavLst>
                                        <p:tav tm="0">
                                          <p:val>
                                            <p:strVal val="#ppt_w*0.70"/>
                                          </p:val>
                                        </p:tav>
                                        <p:tav tm="100000">
                                          <p:val>
                                            <p:strVal val="#ppt_w"/>
                                          </p:val>
                                        </p:tav>
                                      </p:tavLst>
                                    </p:anim>
                                    <p:anim calcmode="lin" valueType="num">
                                      <p:cBhvr>
                                        <p:cTn id="22" dur="1000" fill="hold"/>
                                        <p:tgtEl>
                                          <p:spTgt spid="11318"/>
                                        </p:tgtEl>
                                        <p:attrNameLst>
                                          <p:attrName>ppt_h</p:attrName>
                                        </p:attrNameLst>
                                      </p:cBhvr>
                                      <p:tavLst>
                                        <p:tav tm="0">
                                          <p:val>
                                            <p:strVal val="#ppt_h"/>
                                          </p:val>
                                        </p:tav>
                                        <p:tav tm="100000">
                                          <p:val>
                                            <p:strVal val="#ppt_h"/>
                                          </p:val>
                                        </p:tav>
                                      </p:tavLst>
                                    </p:anim>
                                    <p:animEffect transition="in" filter="fade">
                                      <p:cBhvr>
                                        <p:cTn id="23" dur="1000"/>
                                        <p:tgtEl>
                                          <p:spTgt spid="11318"/>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1319"/>
                                        </p:tgtEl>
                                        <p:attrNameLst>
                                          <p:attrName>style.visibility</p:attrName>
                                        </p:attrNameLst>
                                      </p:cBhvr>
                                      <p:to>
                                        <p:strVal val="visible"/>
                                      </p:to>
                                    </p:set>
                                    <p:anim calcmode="lin" valueType="num">
                                      <p:cBhvr>
                                        <p:cTn id="26" dur="1000" fill="hold"/>
                                        <p:tgtEl>
                                          <p:spTgt spid="11319"/>
                                        </p:tgtEl>
                                        <p:attrNameLst>
                                          <p:attrName>ppt_w</p:attrName>
                                        </p:attrNameLst>
                                      </p:cBhvr>
                                      <p:tavLst>
                                        <p:tav tm="0">
                                          <p:val>
                                            <p:strVal val="#ppt_w*0.70"/>
                                          </p:val>
                                        </p:tav>
                                        <p:tav tm="100000">
                                          <p:val>
                                            <p:strVal val="#ppt_w"/>
                                          </p:val>
                                        </p:tav>
                                      </p:tavLst>
                                    </p:anim>
                                    <p:anim calcmode="lin" valueType="num">
                                      <p:cBhvr>
                                        <p:cTn id="27" dur="1000" fill="hold"/>
                                        <p:tgtEl>
                                          <p:spTgt spid="11319"/>
                                        </p:tgtEl>
                                        <p:attrNameLst>
                                          <p:attrName>ppt_h</p:attrName>
                                        </p:attrNameLst>
                                      </p:cBhvr>
                                      <p:tavLst>
                                        <p:tav tm="0">
                                          <p:val>
                                            <p:strVal val="#ppt_h"/>
                                          </p:val>
                                        </p:tav>
                                        <p:tav tm="100000">
                                          <p:val>
                                            <p:strVal val="#ppt_h"/>
                                          </p:val>
                                        </p:tav>
                                      </p:tavLst>
                                    </p:anim>
                                    <p:animEffect transition="in" filter="fade">
                                      <p:cBhvr>
                                        <p:cTn id="28" dur="1000"/>
                                        <p:tgtEl>
                                          <p:spTgt spid="113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314"/>
                                        </p:tgtEl>
                                        <p:attrNameLst>
                                          <p:attrName>style.visibility</p:attrName>
                                        </p:attrNameLst>
                                      </p:cBhvr>
                                      <p:to>
                                        <p:strVal val="visible"/>
                                      </p:to>
                                    </p:set>
                                    <p:animEffect transition="in" filter="wipe(down)">
                                      <p:cBhvr>
                                        <p:cTn id="33" dur="500"/>
                                        <p:tgtEl>
                                          <p:spTgt spid="113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315"/>
                                        </p:tgtEl>
                                        <p:attrNameLst>
                                          <p:attrName>style.visibility</p:attrName>
                                        </p:attrNameLst>
                                      </p:cBhvr>
                                      <p:to>
                                        <p:strVal val="visible"/>
                                      </p:to>
                                    </p:set>
                                    <p:animEffect transition="in" filter="wipe(down)">
                                      <p:cBhvr>
                                        <p:cTn id="38" dur="500"/>
                                        <p:tgtEl>
                                          <p:spTgt spid="113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1321"/>
                                        </p:tgtEl>
                                        <p:attrNameLst>
                                          <p:attrName>style.visibility</p:attrName>
                                        </p:attrNameLst>
                                      </p:cBhvr>
                                      <p:to>
                                        <p:strVal val="visible"/>
                                      </p:to>
                                    </p:set>
                                    <p:anim calcmode="lin" valueType="num">
                                      <p:cBhvr additive="base">
                                        <p:cTn id="43" dur="500" fill="hold"/>
                                        <p:tgtEl>
                                          <p:spTgt spid="11321"/>
                                        </p:tgtEl>
                                        <p:attrNameLst>
                                          <p:attrName>ppt_x</p:attrName>
                                        </p:attrNameLst>
                                      </p:cBhvr>
                                      <p:tavLst>
                                        <p:tav tm="0">
                                          <p:val>
                                            <p:strVal val="0-#ppt_w/2"/>
                                          </p:val>
                                        </p:tav>
                                        <p:tav tm="100000">
                                          <p:val>
                                            <p:strVal val="#ppt_x"/>
                                          </p:val>
                                        </p:tav>
                                      </p:tavLst>
                                    </p:anim>
                                    <p:anim calcmode="lin" valueType="num">
                                      <p:cBhvr additive="base">
                                        <p:cTn id="44" dur="500" fill="hold"/>
                                        <p:tgtEl>
                                          <p:spTgt spid="1132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63" presetClass="path" presetSubtype="0" accel="50000" decel="50000" fill="hold" nodeType="clickEffect">
                                  <p:stCondLst>
                                    <p:cond delay="0"/>
                                  </p:stCondLst>
                                  <p:childTnLst>
                                    <p:animMotion origin="layout" path="M 0 0  L 0.25 0  E" pathEditMode="relative" ptsTypes="">
                                      <p:cBhvr>
                                        <p:cTn id="48" dur="2000" fill="hold"/>
                                        <p:tgtEl>
                                          <p:spTgt spid="113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11314" grpId="0"/>
      <p:bldP spid="11315" grpId="0"/>
      <p:bldP spid="11318" grpId="0"/>
      <p:bldP spid="113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905000" y="0"/>
            <a:ext cx="8458200" cy="1371600"/>
          </a:xfrm>
        </p:spPr>
        <p:txBody>
          <a:bodyPr/>
          <a:lstStyle/>
          <a:p>
            <a:pPr indent="-60325">
              <a:buNone/>
            </a:pPr>
            <a:r>
              <a:rPr lang="en-US" altLang="vi-VN" sz="2400" b="1">
                <a:latin typeface=".VnTime" panose="020B7200000000000000" pitchFamily="34" charset="0"/>
              </a:rPr>
              <a:t>C5. H×nh d­ưíi cã mét kim nam ch©m bÞ vÏ sai chiÒu. H·y chØ ra ®ã lµ kim nam ch©m nµo vµ vÏ l¹i cho ®óng. Dïng quy t¾c n¾m tay ph¶i x¸c ®Þnh chiÒu dßng ®iÖn ch¹y qua c¸c vßng d©y</a:t>
            </a:r>
          </a:p>
        </p:txBody>
      </p:sp>
      <p:sp>
        <p:nvSpPr>
          <p:cNvPr id="14339" name="AutoShape 25"/>
          <p:cNvSpPr>
            <a:spLocks noChangeArrowheads="1"/>
          </p:cNvSpPr>
          <p:nvPr/>
        </p:nvSpPr>
        <p:spPr bwMode="auto">
          <a:xfrm rot="16200000">
            <a:off x="5829300" y="1409700"/>
            <a:ext cx="609600" cy="2819400"/>
          </a:xfrm>
          <a:prstGeom prst="can">
            <a:avLst>
              <a:gd name="adj" fmla="val 5016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4340" name="Arc 58"/>
          <p:cNvSpPr>
            <a:spLocks/>
          </p:cNvSpPr>
          <p:nvPr/>
        </p:nvSpPr>
        <p:spPr bwMode="auto">
          <a:xfrm>
            <a:off x="5105400" y="2514600"/>
            <a:ext cx="457200" cy="609600"/>
          </a:xfrm>
          <a:custGeom>
            <a:avLst/>
            <a:gdLst>
              <a:gd name="T0" fmla="*/ 0 w 21600"/>
              <a:gd name="T1" fmla="*/ 0 h 31319"/>
              <a:gd name="T2" fmla="*/ 8642456 w 21600"/>
              <a:gd name="T3" fmla="*/ 11865390 h 31319"/>
              <a:gd name="T4" fmla="*/ 0 w 21600"/>
              <a:gd name="T5" fmla="*/ 8183285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1" name="Arc 59"/>
          <p:cNvSpPr>
            <a:spLocks/>
          </p:cNvSpPr>
          <p:nvPr/>
        </p:nvSpPr>
        <p:spPr bwMode="auto">
          <a:xfrm>
            <a:off x="5486400" y="2514601"/>
            <a:ext cx="381000" cy="620713"/>
          </a:xfrm>
          <a:custGeom>
            <a:avLst/>
            <a:gdLst>
              <a:gd name="T0" fmla="*/ 0 w 21600"/>
              <a:gd name="T1" fmla="*/ 0 h 31319"/>
              <a:gd name="T2" fmla="*/ 6001703 w 21600"/>
              <a:gd name="T3" fmla="*/ 12301945 h 31319"/>
              <a:gd name="T4" fmla="*/ 0 w 21600"/>
              <a:gd name="T5" fmla="*/ 8484379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2" name="Arc 60"/>
          <p:cNvSpPr>
            <a:spLocks/>
          </p:cNvSpPr>
          <p:nvPr/>
        </p:nvSpPr>
        <p:spPr bwMode="auto">
          <a:xfrm>
            <a:off x="5791200" y="2514601"/>
            <a:ext cx="381000" cy="620713"/>
          </a:xfrm>
          <a:custGeom>
            <a:avLst/>
            <a:gdLst>
              <a:gd name="T0" fmla="*/ 0 w 21600"/>
              <a:gd name="T1" fmla="*/ 0 h 31319"/>
              <a:gd name="T2" fmla="*/ 6001703 w 21600"/>
              <a:gd name="T3" fmla="*/ 12301945 h 31319"/>
              <a:gd name="T4" fmla="*/ 0 w 21600"/>
              <a:gd name="T5" fmla="*/ 8484379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3" name="Arc 61"/>
          <p:cNvSpPr>
            <a:spLocks/>
          </p:cNvSpPr>
          <p:nvPr/>
        </p:nvSpPr>
        <p:spPr bwMode="auto">
          <a:xfrm>
            <a:off x="6172200" y="2516188"/>
            <a:ext cx="304800" cy="615950"/>
          </a:xfrm>
          <a:custGeom>
            <a:avLst/>
            <a:gdLst>
              <a:gd name="T0" fmla="*/ 0 w 21600"/>
              <a:gd name="T1" fmla="*/ 0 h 29139"/>
              <a:gd name="T2" fmla="*/ 4030655 w 21600"/>
              <a:gd name="T3" fmla="*/ 13020159 h 29139"/>
              <a:gd name="T4" fmla="*/ 0 w 21600"/>
              <a:gd name="T5" fmla="*/ 9651511 h 29139"/>
              <a:gd name="T6" fmla="*/ 0 60000 65536"/>
              <a:gd name="T7" fmla="*/ 0 60000 65536"/>
              <a:gd name="T8" fmla="*/ 0 60000 65536"/>
            </a:gdLst>
            <a:ahLst/>
            <a:cxnLst>
              <a:cxn ang="T6">
                <a:pos x="T0" y="T1"/>
              </a:cxn>
              <a:cxn ang="T7">
                <a:pos x="T2" y="T3"/>
              </a:cxn>
              <a:cxn ang="T8">
                <a:pos x="T4" y="T5"/>
              </a:cxn>
            </a:cxnLst>
            <a:rect l="0" t="0" r="r" b="b"/>
            <a:pathLst>
              <a:path w="21600" h="29139" fill="none" extrusionOk="0">
                <a:moveTo>
                  <a:pt x="-1" y="0"/>
                </a:moveTo>
                <a:cubicBezTo>
                  <a:pt x="11929" y="0"/>
                  <a:pt x="21600" y="9670"/>
                  <a:pt x="21600" y="21600"/>
                </a:cubicBezTo>
                <a:cubicBezTo>
                  <a:pt x="21600" y="24173"/>
                  <a:pt x="21139" y="26726"/>
                  <a:pt x="20241" y="29138"/>
                </a:cubicBezTo>
              </a:path>
              <a:path w="21600" h="29139" stroke="0" extrusionOk="0">
                <a:moveTo>
                  <a:pt x="-1" y="0"/>
                </a:moveTo>
                <a:cubicBezTo>
                  <a:pt x="11929" y="0"/>
                  <a:pt x="21600" y="9670"/>
                  <a:pt x="21600" y="21600"/>
                </a:cubicBezTo>
                <a:cubicBezTo>
                  <a:pt x="21600" y="24173"/>
                  <a:pt x="21139" y="26726"/>
                  <a:pt x="20241" y="29138"/>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4" name="Arc 62"/>
          <p:cNvSpPr>
            <a:spLocks/>
          </p:cNvSpPr>
          <p:nvPr/>
        </p:nvSpPr>
        <p:spPr bwMode="auto">
          <a:xfrm>
            <a:off x="6477000" y="2514601"/>
            <a:ext cx="304800" cy="620713"/>
          </a:xfrm>
          <a:custGeom>
            <a:avLst/>
            <a:gdLst>
              <a:gd name="T0" fmla="*/ 0 w 21600"/>
              <a:gd name="T1" fmla="*/ 0 h 31319"/>
              <a:gd name="T2" fmla="*/ 3841087 w 21600"/>
              <a:gd name="T3" fmla="*/ 12301945 h 31319"/>
              <a:gd name="T4" fmla="*/ 0 w 21600"/>
              <a:gd name="T5" fmla="*/ 8484379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5" name="Arc 63"/>
          <p:cNvSpPr>
            <a:spLocks/>
          </p:cNvSpPr>
          <p:nvPr/>
        </p:nvSpPr>
        <p:spPr bwMode="auto">
          <a:xfrm>
            <a:off x="6705600" y="2514601"/>
            <a:ext cx="381000" cy="620713"/>
          </a:xfrm>
          <a:custGeom>
            <a:avLst/>
            <a:gdLst>
              <a:gd name="T0" fmla="*/ 0 w 21600"/>
              <a:gd name="T1" fmla="*/ 0 h 31319"/>
              <a:gd name="T2" fmla="*/ 6001703 w 21600"/>
              <a:gd name="T3" fmla="*/ 12301945 h 31319"/>
              <a:gd name="T4" fmla="*/ 0 w 21600"/>
              <a:gd name="T5" fmla="*/ 8484379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6" name="Arc 64"/>
          <p:cNvSpPr>
            <a:spLocks/>
          </p:cNvSpPr>
          <p:nvPr/>
        </p:nvSpPr>
        <p:spPr bwMode="auto">
          <a:xfrm>
            <a:off x="7086600" y="2514600"/>
            <a:ext cx="304800" cy="661988"/>
          </a:xfrm>
          <a:custGeom>
            <a:avLst/>
            <a:gdLst>
              <a:gd name="T0" fmla="*/ 0 w 21600"/>
              <a:gd name="T1" fmla="*/ 0 h 31319"/>
              <a:gd name="T2" fmla="*/ 3841087 w 21600"/>
              <a:gd name="T3" fmla="*/ 13992404 h 31319"/>
              <a:gd name="T4" fmla="*/ 0 w 21600"/>
              <a:gd name="T5" fmla="*/ 9650242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7" name="Line 65"/>
          <p:cNvSpPr>
            <a:spLocks noChangeShapeType="1"/>
          </p:cNvSpPr>
          <p:nvPr/>
        </p:nvSpPr>
        <p:spPr bwMode="auto">
          <a:xfrm>
            <a:off x="5257800" y="3124200"/>
            <a:ext cx="0" cy="1752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48" name="Line 66"/>
          <p:cNvSpPr>
            <a:spLocks noChangeShapeType="1"/>
          </p:cNvSpPr>
          <p:nvPr/>
        </p:nvSpPr>
        <p:spPr bwMode="auto">
          <a:xfrm>
            <a:off x="7370763" y="3082925"/>
            <a:ext cx="0" cy="1752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49" name="AutoShape 68"/>
          <p:cNvSpPr>
            <a:spLocks noChangeArrowheads="1"/>
          </p:cNvSpPr>
          <p:nvPr/>
        </p:nvSpPr>
        <p:spPr bwMode="auto">
          <a:xfrm rot="15934512">
            <a:off x="8353425" y="2444750"/>
            <a:ext cx="304800" cy="685800"/>
          </a:xfrm>
          <a:prstGeom prst="triangle">
            <a:avLst>
              <a:gd name="adj" fmla="val 50000"/>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4350" name="AutoShape 69"/>
          <p:cNvSpPr>
            <a:spLocks noChangeArrowheads="1"/>
          </p:cNvSpPr>
          <p:nvPr/>
        </p:nvSpPr>
        <p:spPr bwMode="auto">
          <a:xfrm rot="5400000">
            <a:off x="8990013" y="2462213"/>
            <a:ext cx="304800" cy="606425"/>
          </a:xfrm>
          <a:prstGeom prst="triangle">
            <a:avLst>
              <a:gd name="adj" fmla="val 50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4351" name="AutoShape 74"/>
          <p:cNvSpPr>
            <a:spLocks noChangeArrowheads="1"/>
          </p:cNvSpPr>
          <p:nvPr/>
        </p:nvSpPr>
        <p:spPr bwMode="auto">
          <a:xfrm rot="15934512">
            <a:off x="3124200" y="2476500"/>
            <a:ext cx="304800" cy="685800"/>
          </a:xfrm>
          <a:prstGeom prst="triangle">
            <a:avLst>
              <a:gd name="adj" fmla="val 50000"/>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4352" name="AutoShape 75"/>
          <p:cNvSpPr>
            <a:spLocks noChangeArrowheads="1"/>
          </p:cNvSpPr>
          <p:nvPr/>
        </p:nvSpPr>
        <p:spPr bwMode="auto">
          <a:xfrm rot="5400000">
            <a:off x="3760788" y="2493963"/>
            <a:ext cx="304800" cy="60642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2373" name="Oval 85"/>
          <p:cNvSpPr>
            <a:spLocks noChangeArrowheads="1"/>
          </p:cNvSpPr>
          <p:nvPr/>
        </p:nvSpPr>
        <p:spPr bwMode="auto">
          <a:xfrm>
            <a:off x="4267200" y="2895600"/>
            <a:ext cx="3581400" cy="838200"/>
          </a:xfrm>
          <a:prstGeom prst="ellipse">
            <a:avLst/>
          </a:prstGeom>
          <a:noFill/>
          <a:ln w="9525">
            <a:solidFill>
              <a:srgbClr val="0066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2375" name="Oval 87"/>
          <p:cNvSpPr>
            <a:spLocks noChangeArrowheads="1"/>
          </p:cNvSpPr>
          <p:nvPr/>
        </p:nvSpPr>
        <p:spPr bwMode="auto">
          <a:xfrm>
            <a:off x="4419600" y="1981200"/>
            <a:ext cx="3581400" cy="685800"/>
          </a:xfrm>
          <a:prstGeom prst="ellipse">
            <a:avLst/>
          </a:prstGeom>
          <a:noFill/>
          <a:ln w="9525">
            <a:solidFill>
              <a:srgbClr val="0066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4355" name="AutoShape 89"/>
          <p:cNvSpPr>
            <a:spLocks noChangeArrowheads="1"/>
          </p:cNvSpPr>
          <p:nvPr/>
        </p:nvSpPr>
        <p:spPr bwMode="auto">
          <a:xfrm rot="5400000">
            <a:off x="5614988" y="1677988"/>
            <a:ext cx="304800" cy="606425"/>
          </a:xfrm>
          <a:prstGeom prst="triangle">
            <a:avLst>
              <a:gd name="adj" fmla="val 50000"/>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4356" name="AutoShape 93"/>
          <p:cNvSpPr>
            <a:spLocks noChangeArrowheads="1"/>
          </p:cNvSpPr>
          <p:nvPr/>
        </p:nvSpPr>
        <p:spPr bwMode="auto">
          <a:xfrm rot="15558052">
            <a:off x="4998244" y="1707357"/>
            <a:ext cx="290513" cy="685800"/>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4357" name="AutoShape 95"/>
          <p:cNvSpPr>
            <a:spLocks noChangeArrowheads="1"/>
          </p:cNvSpPr>
          <p:nvPr/>
        </p:nvSpPr>
        <p:spPr bwMode="auto">
          <a:xfrm rot="16630148">
            <a:off x="6633370" y="1705770"/>
            <a:ext cx="303213" cy="631825"/>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4358" name="AutoShape 96"/>
          <p:cNvSpPr>
            <a:spLocks noChangeArrowheads="1"/>
          </p:cNvSpPr>
          <p:nvPr/>
        </p:nvSpPr>
        <p:spPr bwMode="auto">
          <a:xfrm rot="5805184">
            <a:off x="7272338" y="1760538"/>
            <a:ext cx="288925" cy="685800"/>
          </a:xfrm>
          <a:prstGeom prst="triangle">
            <a:avLst>
              <a:gd name="adj" fmla="val 50000"/>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2385" name="Line 97"/>
          <p:cNvSpPr>
            <a:spLocks noChangeShapeType="1"/>
          </p:cNvSpPr>
          <p:nvPr/>
        </p:nvSpPr>
        <p:spPr bwMode="auto">
          <a:xfrm>
            <a:off x="4343400" y="2819400"/>
            <a:ext cx="4114800" cy="0"/>
          </a:xfrm>
          <a:prstGeom prst="line">
            <a:avLst/>
          </a:prstGeom>
          <a:noFill/>
          <a:ln w="9525">
            <a:solidFill>
              <a:srgbClr val="0066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60" name="Text Box 100"/>
          <p:cNvSpPr txBox="1">
            <a:spLocks noChangeArrowheads="1"/>
          </p:cNvSpPr>
          <p:nvPr/>
        </p:nvSpPr>
        <p:spPr bwMode="auto">
          <a:xfrm>
            <a:off x="5943600" y="3886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a:t>5</a:t>
            </a:r>
          </a:p>
        </p:txBody>
      </p:sp>
      <p:sp>
        <p:nvSpPr>
          <p:cNvPr id="14361" name="Text Box 101"/>
          <p:cNvSpPr txBox="1">
            <a:spLocks noChangeArrowheads="1"/>
          </p:cNvSpPr>
          <p:nvPr/>
        </p:nvSpPr>
        <p:spPr bwMode="auto">
          <a:xfrm>
            <a:off x="3200400" y="1981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a:t>1</a:t>
            </a:r>
          </a:p>
        </p:txBody>
      </p:sp>
      <p:sp>
        <p:nvSpPr>
          <p:cNvPr id="14362" name="Text Box 102"/>
          <p:cNvSpPr txBox="1">
            <a:spLocks noChangeArrowheads="1"/>
          </p:cNvSpPr>
          <p:nvPr/>
        </p:nvSpPr>
        <p:spPr bwMode="auto">
          <a:xfrm>
            <a:off x="5181600" y="12954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a:t>2</a:t>
            </a:r>
          </a:p>
        </p:txBody>
      </p:sp>
      <p:sp>
        <p:nvSpPr>
          <p:cNvPr id="14363" name="Text Box 103"/>
          <p:cNvSpPr txBox="1">
            <a:spLocks noChangeArrowheads="1"/>
          </p:cNvSpPr>
          <p:nvPr/>
        </p:nvSpPr>
        <p:spPr bwMode="auto">
          <a:xfrm>
            <a:off x="6934200" y="13716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a:t>3</a:t>
            </a:r>
          </a:p>
        </p:txBody>
      </p:sp>
      <p:sp>
        <p:nvSpPr>
          <p:cNvPr id="14364" name="Text Box 104"/>
          <p:cNvSpPr txBox="1">
            <a:spLocks noChangeArrowheads="1"/>
          </p:cNvSpPr>
          <p:nvPr/>
        </p:nvSpPr>
        <p:spPr bwMode="auto">
          <a:xfrm>
            <a:off x="8610600" y="1981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a:t>4</a:t>
            </a:r>
          </a:p>
        </p:txBody>
      </p:sp>
      <p:sp>
        <p:nvSpPr>
          <p:cNvPr id="14365" name="Text Box 107"/>
          <p:cNvSpPr txBox="1">
            <a:spLocks noChangeArrowheads="1"/>
          </p:cNvSpPr>
          <p:nvPr/>
        </p:nvSpPr>
        <p:spPr bwMode="auto">
          <a:xfrm>
            <a:off x="2438400" y="5715000"/>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endParaRPr lang="vi-VN" altLang="vi-VN"/>
          </a:p>
        </p:txBody>
      </p:sp>
      <p:grpSp>
        <p:nvGrpSpPr>
          <p:cNvPr id="12508" name="Group 220"/>
          <p:cNvGrpSpPr>
            <a:grpSpLocks/>
          </p:cNvGrpSpPr>
          <p:nvPr/>
        </p:nvGrpSpPr>
        <p:grpSpPr bwMode="auto">
          <a:xfrm>
            <a:off x="4191000" y="2667000"/>
            <a:ext cx="3962400" cy="579438"/>
            <a:chOff x="1680" y="1680"/>
            <a:chExt cx="2496" cy="365"/>
          </a:xfrm>
        </p:grpSpPr>
        <p:sp>
          <p:nvSpPr>
            <p:cNvPr id="14399" name="Text Box 108"/>
            <p:cNvSpPr txBox="1">
              <a:spLocks noChangeArrowheads="1"/>
            </p:cNvSpPr>
            <p:nvPr/>
          </p:nvSpPr>
          <p:spPr bwMode="auto">
            <a:xfrm>
              <a:off x="1680" y="1680"/>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a:solidFill>
                    <a:srgbClr val="0066FF"/>
                  </a:solidFill>
                </a:rPr>
                <a:t>S</a:t>
              </a:r>
            </a:p>
          </p:txBody>
        </p:sp>
        <p:sp>
          <p:nvSpPr>
            <p:cNvPr id="14400" name="Text Box 109"/>
            <p:cNvSpPr txBox="1">
              <a:spLocks noChangeArrowheads="1"/>
            </p:cNvSpPr>
            <p:nvPr/>
          </p:nvSpPr>
          <p:spPr bwMode="auto">
            <a:xfrm>
              <a:off x="3840" y="1680"/>
              <a:ext cx="336" cy="365"/>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a:solidFill>
                    <a:srgbClr val="FF0000"/>
                  </a:solidFill>
                </a:rPr>
                <a:t>N</a:t>
              </a:r>
            </a:p>
          </p:txBody>
        </p:sp>
      </p:grpSp>
      <p:sp>
        <p:nvSpPr>
          <p:cNvPr id="14367" name="Text Box 112"/>
          <p:cNvSpPr txBox="1">
            <a:spLocks noChangeArrowheads="1"/>
          </p:cNvSpPr>
          <p:nvPr/>
        </p:nvSpPr>
        <p:spPr bwMode="auto">
          <a:xfrm>
            <a:off x="5334000" y="44958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a:t>A</a:t>
            </a:r>
          </a:p>
        </p:txBody>
      </p:sp>
      <p:sp>
        <p:nvSpPr>
          <p:cNvPr id="14368" name="Text Box 113"/>
          <p:cNvSpPr txBox="1">
            <a:spLocks noChangeArrowheads="1"/>
          </p:cNvSpPr>
          <p:nvPr/>
        </p:nvSpPr>
        <p:spPr bwMode="auto">
          <a:xfrm>
            <a:off x="7467600" y="44196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a:t>B</a:t>
            </a:r>
          </a:p>
        </p:txBody>
      </p:sp>
      <p:sp>
        <p:nvSpPr>
          <p:cNvPr id="12402" name="Text Box 114"/>
          <p:cNvSpPr txBox="1">
            <a:spLocks noChangeArrowheads="1"/>
          </p:cNvSpPr>
          <p:nvPr/>
        </p:nvSpPr>
        <p:spPr bwMode="auto">
          <a:xfrm>
            <a:off x="5486400" y="5410200"/>
            <a:ext cx="2286000" cy="369332"/>
          </a:xfrm>
          <a:prstGeom prst="rect">
            <a:avLst/>
          </a:prstGeom>
          <a:gradFill rotWithShape="1">
            <a:gsLst>
              <a:gs pos="0">
                <a:schemeClr val="accent1"/>
              </a:gs>
              <a:gs pos="100000">
                <a:schemeClr val="accent1">
                  <a:gamma/>
                  <a:shade val="46275"/>
                  <a:invGamma/>
                </a:schemeClr>
              </a:gs>
            </a:gsLst>
            <a:lin ang="5400000" scaled="1"/>
          </a:gra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atin typeface=".VnTime" pitchFamily="34" charset="0"/>
              </a:rPr>
              <a:t>KNC 5 sai</a:t>
            </a:r>
          </a:p>
        </p:txBody>
      </p:sp>
      <p:sp>
        <p:nvSpPr>
          <p:cNvPr id="12403" name="Line 115"/>
          <p:cNvSpPr>
            <a:spLocks noChangeShapeType="1"/>
          </p:cNvSpPr>
          <p:nvPr/>
        </p:nvSpPr>
        <p:spPr bwMode="auto">
          <a:xfrm flipH="1" flipV="1">
            <a:off x="6553200" y="3810000"/>
            <a:ext cx="381000" cy="1600200"/>
          </a:xfrm>
          <a:prstGeom prst="line">
            <a:avLst/>
          </a:prstGeom>
          <a:noFill/>
          <a:ln w="57150">
            <a:solidFill>
              <a:srgbClr val="CC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04" name="Text Box 116" descr="Bouquet"/>
          <p:cNvSpPr txBox="1">
            <a:spLocks noChangeArrowheads="1"/>
          </p:cNvSpPr>
          <p:nvPr/>
        </p:nvSpPr>
        <p:spPr bwMode="auto">
          <a:xfrm>
            <a:off x="3200400" y="3886200"/>
            <a:ext cx="1143000" cy="523220"/>
          </a:xfrm>
          <a:prstGeom prst="rect">
            <a:avLst/>
          </a:prstGeom>
          <a:blipFill dpi="0" rotWithShape="1">
            <a:blip r:embed="rId2"/>
            <a:srcRect/>
            <a:tile tx="0" ty="0" sx="100000" sy="100000" flip="none" algn="tl"/>
          </a:blip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sz="2800">
                <a:latin typeface=".VnTime" panose="020B7200000000000000" pitchFamily="34" charset="0"/>
              </a:rPr>
              <a:t>§óng</a:t>
            </a:r>
          </a:p>
        </p:txBody>
      </p:sp>
      <p:sp>
        <p:nvSpPr>
          <p:cNvPr id="12406" name="Line 118"/>
          <p:cNvSpPr>
            <a:spLocks noChangeShapeType="1"/>
          </p:cNvSpPr>
          <p:nvPr/>
        </p:nvSpPr>
        <p:spPr bwMode="auto">
          <a:xfrm flipV="1">
            <a:off x="4495800" y="3810000"/>
            <a:ext cx="1295400" cy="381000"/>
          </a:xfrm>
          <a:prstGeom prst="line">
            <a:avLst/>
          </a:prstGeom>
          <a:noFill/>
          <a:ln w="57150">
            <a:solidFill>
              <a:srgbClr val="CC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4373" name="Group 218"/>
          <p:cNvGrpSpPr>
            <a:grpSpLocks/>
          </p:cNvGrpSpPr>
          <p:nvPr/>
        </p:nvGrpSpPr>
        <p:grpSpPr bwMode="auto">
          <a:xfrm rot="10800000">
            <a:off x="5562600" y="3505200"/>
            <a:ext cx="1295400" cy="304800"/>
            <a:chOff x="4176" y="3024"/>
            <a:chExt cx="1001" cy="265"/>
          </a:xfrm>
        </p:grpSpPr>
        <p:sp>
          <p:nvSpPr>
            <p:cNvPr id="14397" name="AutoShape 121"/>
            <p:cNvSpPr>
              <a:spLocks noChangeArrowheads="1"/>
            </p:cNvSpPr>
            <p:nvPr/>
          </p:nvSpPr>
          <p:spPr bwMode="auto">
            <a:xfrm rot="5618471">
              <a:off x="4808" y="2920"/>
              <a:ext cx="265" cy="473"/>
            </a:xfrm>
            <a:prstGeom prst="triangle">
              <a:avLst>
                <a:gd name="adj" fmla="val 50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4398" name="AutoShape 122"/>
            <p:cNvSpPr>
              <a:spLocks noChangeArrowheads="1"/>
            </p:cNvSpPr>
            <p:nvPr/>
          </p:nvSpPr>
          <p:spPr bwMode="auto">
            <a:xfrm rot="-5447016">
              <a:off x="4311" y="2889"/>
              <a:ext cx="265" cy="535"/>
            </a:xfrm>
            <a:prstGeom prst="triangle">
              <a:avLst>
                <a:gd name="adj" fmla="val 50000"/>
              </a:avLst>
            </a:prstGeom>
            <a:solidFill>
              <a:srgbClr val="0CF2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sp>
        <p:nvSpPr>
          <p:cNvPr id="12417" name="Line 129"/>
          <p:cNvSpPr>
            <a:spLocks noChangeShapeType="1"/>
          </p:cNvSpPr>
          <p:nvPr/>
        </p:nvSpPr>
        <p:spPr bwMode="auto">
          <a:xfrm flipV="1">
            <a:off x="7543800" y="2397125"/>
            <a:ext cx="457200" cy="1524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18" name="Line 130"/>
          <p:cNvSpPr>
            <a:spLocks noChangeShapeType="1"/>
          </p:cNvSpPr>
          <p:nvPr/>
        </p:nvSpPr>
        <p:spPr bwMode="auto">
          <a:xfrm>
            <a:off x="4419600" y="2382838"/>
            <a:ext cx="381000" cy="1524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19" name="Line 131"/>
          <p:cNvSpPr>
            <a:spLocks noChangeShapeType="1"/>
          </p:cNvSpPr>
          <p:nvPr/>
        </p:nvSpPr>
        <p:spPr bwMode="auto">
          <a:xfrm flipV="1">
            <a:off x="4271963" y="2989264"/>
            <a:ext cx="412750" cy="295275"/>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20" name="Line 132"/>
          <p:cNvSpPr>
            <a:spLocks noChangeShapeType="1"/>
          </p:cNvSpPr>
          <p:nvPr/>
        </p:nvSpPr>
        <p:spPr bwMode="auto">
          <a:xfrm>
            <a:off x="7461251" y="3082925"/>
            <a:ext cx="403225" cy="2032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21" name="Line 133"/>
          <p:cNvSpPr>
            <a:spLocks noChangeShapeType="1"/>
          </p:cNvSpPr>
          <p:nvPr/>
        </p:nvSpPr>
        <p:spPr bwMode="auto">
          <a:xfrm>
            <a:off x="9525000" y="2743200"/>
            <a:ext cx="381000" cy="0"/>
          </a:xfrm>
          <a:prstGeom prst="line">
            <a:avLst/>
          </a:prstGeom>
          <a:noFill/>
          <a:ln w="57150">
            <a:solidFill>
              <a:srgbClr val="00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22" name="Line 134"/>
          <p:cNvSpPr>
            <a:spLocks noChangeShapeType="1"/>
          </p:cNvSpPr>
          <p:nvPr/>
        </p:nvSpPr>
        <p:spPr bwMode="auto">
          <a:xfrm>
            <a:off x="2514600" y="2819400"/>
            <a:ext cx="304800" cy="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23" name="Arc 135"/>
          <p:cNvSpPr>
            <a:spLocks/>
          </p:cNvSpPr>
          <p:nvPr/>
        </p:nvSpPr>
        <p:spPr bwMode="auto">
          <a:xfrm>
            <a:off x="5113338" y="2543175"/>
            <a:ext cx="457200" cy="609600"/>
          </a:xfrm>
          <a:custGeom>
            <a:avLst/>
            <a:gdLst>
              <a:gd name="T0" fmla="*/ 0 w 21600"/>
              <a:gd name="T1" fmla="*/ 0 h 31319"/>
              <a:gd name="T2" fmla="*/ 8642456 w 21600"/>
              <a:gd name="T3" fmla="*/ 11865390 h 31319"/>
              <a:gd name="T4" fmla="*/ 0 w 21600"/>
              <a:gd name="T5" fmla="*/ 8183285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424" name="Arc 136"/>
          <p:cNvSpPr>
            <a:spLocks/>
          </p:cNvSpPr>
          <p:nvPr/>
        </p:nvSpPr>
        <p:spPr bwMode="auto">
          <a:xfrm>
            <a:off x="5494338" y="2543176"/>
            <a:ext cx="381000" cy="620713"/>
          </a:xfrm>
          <a:custGeom>
            <a:avLst/>
            <a:gdLst>
              <a:gd name="T0" fmla="*/ 0 w 21600"/>
              <a:gd name="T1" fmla="*/ 0 h 31319"/>
              <a:gd name="T2" fmla="*/ 6001703 w 21600"/>
              <a:gd name="T3" fmla="*/ 12301945 h 31319"/>
              <a:gd name="T4" fmla="*/ 0 w 21600"/>
              <a:gd name="T5" fmla="*/ 8484379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425" name="Arc 137"/>
          <p:cNvSpPr>
            <a:spLocks/>
          </p:cNvSpPr>
          <p:nvPr/>
        </p:nvSpPr>
        <p:spPr bwMode="auto">
          <a:xfrm>
            <a:off x="5799138" y="2522538"/>
            <a:ext cx="381000" cy="620712"/>
          </a:xfrm>
          <a:custGeom>
            <a:avLst/>
            <a:gdLst>
              <a:gd name="T0" fmla="*/ 0 w 21600"/>
              <a:gd name="T1" fmla="*/ 0 h 31319"/>
              <a:gd name="T2" fmla="*/ 6001703 w 21600"/>
              <a:gd name="T3" fmla="*/ 12301906 h 31319"/>
              <a:gd name="T4" fmla="*/ 0 w 21600"/>
              <a:gd name="T5" fmla="*/ 8484346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426" name="Arc 138"/>
          <p:cNvSpPr>
            <a:spLocks/>
          </p:cNvSpPr>
          <p:nvPr/>
        </p:nvSpPr>
        <p:spPr bwMode="auto">
          <a:xfrm>
            <a:off x="6180138" y="2544763"/>
            <a:ext cx="304800" cy="615950"/>
          </a:xfrm>
          <a:custGeom>
            <a:avLst/>
            <a:gdLst>
              <a:gd name="T0" fmla="*/ 0 w 21600"/>
              <a:gd name="T1" fmla="*/ 0 h 29139"/>
              <a:gd name="T2" fmla="*/ 4030655 w 21600"/>
              <a:gd name="T3" fmla="*/ 13020159 h 29139"/>
              <a:gd name="T4" fmla="*/ 0 w 21600"/>
              <a:gd name="T5" fmla="*/ 9651511 h 29139"/>
              <a:gd name="T6" fmla="*/ 0 60000 65536"/>
              <a:gd name="T7" fmla="*/ 0 60000 65536"/>
              <a:gd name="T8" fmla="*/ 0 60000 65536"/>
            </a:gdLst>
            <a:ahLst/>
            <a:cxnLst>
              <a:cxn ang="T6">
                <a:pos x="T0" y="T1"/>
              </a:cxn>
              <a:cxn ang="T7">
                <a:pos x="T2" y="T3"/>
              </a:cxn>
              <a:cxn ang="T8">
                <a:pos x="T4" y="T5"/>
              </a:cxn>
            </a:cxnLst>
            <a:rect l="0" t="0" r="r" b="b"/>
            <a:pathLst>
              <a:path w="21600" h="29139" fill="none" extrusionOk="0">
                <a:moveTo>
                  <a:pt x="-1" y="0"/>
                </a:moveTo>
                <a:cubicBezTo>
                  <a:pt x="11929" y="0"/>
                  <a:pt x="21600" y="9670"/>
                  <a:pt x="21600" y="21600"/>
                </a:cubicBezTo>
                <a:cubicBezTo>
                  <a:pt x="21600" y="24173"/>
                  <a:pt x="21139" y="26726"/>
                  <a:pt x="20241" y="29138"/>
                </a:cubicBezTo>
              </a:path>
              <a:path w="21600" h="29139" stroke="0" extrusionOk="0">
                <a:moveTo>
                  <a:pt x="-1" y="0"/>
                </a:moveTo>
                <a:cubicBezTo>
                  <a:pt x="11929" y="0"/>
                  <a:pt x="21600" y="9670"/>
                  <a:pt x="21600" y="21600"/>
                </a:cubicBezTo>
                <a:cubicBezTo>
                  <a:pt x="21600" y="24173"/>
                  <a:pt x="21139" y="26726"/>
                  <a:pt x="20241" y="29138"/>
                </a:cubicBezTo>
                <a:lnTo>
                  <a:pt x="0" y="21600"/>
                </a:lnTo>
                <a:lnTo>
                  <a:pt x="-1" y="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427" name="Arc 139"/>
          <p:cNvSpPr>
            <a:spLocks/>
          </p:cNvSpPr>
          <p:nvPr/>
        </p:nvSpPr>
        <p:spPr bwMode="auto">
          <a:xfrm>
            <a:off x="6484938" y="2522538"/>
            <a:ext cx="304800" cy="620712"/>
          </a:xfrm>
          <a:custGeom>
            <a:avLst/>
            <a:gdLst>
              <a:gd name="T0" fmla="*/ 0 w 21600"/>
              <a:gd name="T1" fmla="*/ 0 h 31319"/>
              <a:gd name="T2" fmla="*/ 3841087 w 21600"/>
              <a:gd name="T3" fmla="*/ 12301906 h 31319"/>
              <a:gd name="T4" fmla="*/ 0 w 21600"/>
              <a:gd name="T5" fmla="*/ 8484346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428" name="Arc 140"/>
          <p:cNvSpPr>
            <a:spLocks/>
          </p:cNvSpPr>
          <p:nvPr/>
        </p:nvSpPr>
        <p:spPr bwMode="auto">
          <a:xfrm>
            <a:off x="6713538" y="2522538"/>
            <a:ext cx="381000" cy="620712"/>
          </a:xfrm>
          <a:custGeom>
            <a:avLst/>
            <a:gdLst>
              <a:gd name="T0" fmla="*/ 0 w 21600"/>
              <a:gd name="T1" fmla="*/ 0 h 31319"/>
              <a:gd name="T2" fmla="*/ 6001703 w 21600"/>
              <a:gd name="T3" fmla="*/ 12301906 h 31319"/>
              <a:gd name="T4" fmla="*/ 0 w 21600"/>
              <a:gd name="T5" fmla="*/ 8484346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429" name="Arc 141"/>
          <p:cNvSpPr>
            <a:spLocks/>
          </p:cNvSpPr>
          <p:nvPr/>
        </p:nvSpPr>
        <p:spPr bwMode="auto">
          <a:xfrm>
            <a:off x="7094538" y="2522539"/>
            <a:ext cx="304800" cy="661987"/>
          </a:xfrm>
          <a:custGeom>
            <a:avLst/>
            <a:gdLst>
              <a:gd name="T0" fmla="*/ 0 w 21600"/>
              <a:gd name="T1" fmla="*/ 0 h 31319"/>
              <a:gd name="T2" fmla="*/ 3841087 w 21600"/>
              <a:gd name="T3" fmla="*/ 13992362 h 31319"/>
              <a:gd name="T4" fmla="*/ 0 w 21600"/>
              <a:gd name="T5" fmla="*/ 9650206 h 31319"/>
              <a:gd name="T6" fmla="*/ 0 60000 65536"/>
              <a:gd name="T7" fmla="*/ 0 60000 65536"/>
              <a:gd name="T8" fmla="*/ 0 60000 65536"/>
            </a:gdLst>
            <a:ahLst/>
            <a:cxnLst>
              <a:cxn ang="T6">
                <a:pos x="T0" y="T1"/>
              </a:cxn>
              <a:cxn ang="T7">
                <a:pos x="T2" y="T3"/>
              </a:cxn>
              <a:cxn ang="T8">
                <a:pos x="T4" y="T5"/>
              </a:cxn>
            </a:cxnLst>
            <a:rect l="0" t="0" r="r" b="b"/>
            <a:pathLst>
              <a:path w="21600" h="31319" fill="none" extrusionOk="0">
                <a:moveTo>
                  <a:pt x="-1" y="0"/>
                </a:moveTo>
                <a:cubicBezTo>
                  <a:pt x="11929" y="0"/>
                  <a:pt x="21600" y="9670"/>
                  <a:pt x="21600" y="21600"/>
                </a:cubicBezTo>
                <a:cubicBezTo>
                  <a:pt x="21600" y="24975"/>
                  <a:pt x="20808" y="28304"/>
                  <a:pt x="19289" y="31318"/>
                </a:cubicBezTo>
              </a:path>
              <a:path w="21600" h="31319" stroke="0" extrusionOk="0">
                <a:moveTo>
                  <a:pt x="-1" y="0"/>
                </a:moveTo>
                <a:cubicBezTo>
                  <a:pt x="11929" y="0"/>
                  <a:pt x="21600" y="9670"/>
                  <a:pt x="21600" y="21600"/>
                </a:cubicBezTo>
                <a:cubicBezTo>
                  <a:pt x="21600" y="24975"/>
                  <a:pt x="20808" y="28304"/>
                  <a:pt x="19289" y="31318"/>
                </a:cubicBezTo>
                <a:lnTo>
                  <a:pt x="0" y="21600"/>
                </a:lnTo>
                <a:lnTo>
                  <a:pt x="-1" y="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430" name="Line 142"/>
          <p:cNvSpPr>
            <a:spLocks noChangeShapeType="1"/>
          </p:cNvSpPr>
          <p:nvPr/>
        </p:nvSpPr>
        <p:spPr bwMode="auto">
          <a:xfrm>
            <a:off x="7370763" y="3124200"/>
            <a:ext cx="0" cy="1676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31" name="Line 143"/>
          <p:cNvSpPr>
            <a:spLocks noChangeShapeType="1"/>
          </p:cNvSpPr>
          <p:nvPr/>
        </p:nvSpPr>
        <p:spPr bwMode="auto">
          <a:xfrm flipV="1">
            <a:off x="5257800" y="3048000"/>
            <a:ext cx="0" cy="1752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12486" name="Picture 198" descr="nam tay pha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905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87" name="Line 199"/>
          <p:cNvSpPr>
            <a:spLocks noChangeShapeType="1"/>
          </p:cNvSpPr>
          <p:nvPr/>
        </p:nvSpPr>
        <p:spPr bwMode="auto">
          <a:xfrm>
            <a:off x="8915400" y="2209800"/>
            <a:ext cx="0" cy="457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88" name="Line 200"/>
          <p:cNvSpPr>
            <a:spLocks noChangeShapeType="1"/>
          </p:cNvSpPr>
          <p:nvPr/>
        </p:nvSpPr>
        <p:spPr bwMode="auto">
          <a:xfrm>
            <a:off x="8534400" y="3124200"/>
            <a:ext cx="1676400" cy="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89" name="Rectangle 201"/>
          <p:cNvSpPr>
            <a:spLocks noChangeArrowheads="1"/>
          </p:cNvSpPr>
          <p:nvPr/>
        </p:nvSpPr>
        <p:spPr bwMode="auto">
          <a:xfrm>
            <a:off x="4800600" y="4648200"/>
            <a:ext cx="152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r>
              <a:rPr lang="en-US" altLang="vi-VN">
                <a:solidFill>
                  <a:srgbClr val="FF0000"/>
                </a:solidFill>
              </a:rPr>
              <a:t>+</a:t>
            </a:r>
          </a:p>
        </p:txBody>
      </p:sp>
      <p:sp>
        <p:nvSpPr>
          <p:cNvPr id="12490" name="Rectangle 202"/>
          <p:cNvSpPr>
            <a:spLocks noChangeArrowheads="1"/>
          </p:cNvSpPr>
          <p:nvPr/>
        </p:nvSpPr>
        <p:spPr bwMode="auto">
          <a:xfrm>
            <a:off x="6934200" y="4419600"/>
            <a:ext cx="38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r>
              <a:rPr lang="en-US" altLang="vi-VN" b="1">
                <a:solidFill>
                  <a:srgbClr val="FF0000"/>
                </a:solidFill>
              </a:rPr>
              <a:t>-</a:t>
            </a:r>
          </a:p>
        </p:txBody>
      </p:sp>
      <p:grpSp>
        <p:nvGrpSpPr>
          <p:cNvPr id="12507" name="Group 219"/>
          <p:cNvGrpSpPr>
            <a:grpSpLocks/>
          </p:cNvGrpSpPr>
          <p:nvPr/>
        </p:nvGrpSpPr>
        <p:grpSpPr bwMode="auto">
          <a:xfrm>
            <a:off x="5486400" y="3449638"/>
            <a:ext cx="1447800" cy="381000"/>
            <a:chOff x="4272" y="2881"/>
            <a:chExt cx="1199" cy="299"/>
          </a:xfrm>
        </p:grpSpPr>
        <p:sp>
          <p:nvSpPr>
            <p:cNvPr id="14395" name="AutoShape 213"/>
            <p:cNvSpPr>
              <a:spLocks noChangeArrowheads="1"/>
            </p:cNvSpPr>
            <p:nvPr/>
          </p:nvSpPr>
          <p:spPr bwMode="auto">
            <a:xfrm rot="-5181530">
              <a:off x="4441" y="2712"/>
              <a:ext cx="287" cy="625"/>
            </a:xfrm>
            <a:prstGeom prst="triangle">
              <a:avLst>
                <a:gd name="adj" fmla="val 50000"/>
              </a:avLst>
            </a:prstGeom>
            <a:solidFill>
              <a:srgbClr val="0CF2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4396" name="AutoShape 214"/>
            <p:cNvSpPr>
              <a:spLocks noChangeArrowheads="1"/>
            </p:cNvSpPr>
            <p:nvPr/>
          </p:nvSpPr>
          <p:spPr bwMode="auto">
            <a:xfrm rot="5352984">
              <a:off x="5042" y="2751"/>
              <a:ext cx="282" cy="57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endParaRPr lang="vi-VN" altLang="vi-VN">
                <a:solidFill>
                  <a:srgbClr val="FF0000"/>
                </a:solidFill>
              </a:endParaRPr>
            </a:p>
          </p:txBody>
        </p:sp>
      </p:grpSp>
    </p:spTree>
    <p:extLst>
      <p:ext uri="{BB962C8B-B14F-4D97-AF65-F5344CB8AC3E}">
        <p14:creationId xmlns:p14="http://schemas.microsoft.com/office/powerpoint/2010/main" val="383122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402"/>
                                        </p:tgtEl>
                                        <p:attrNameLst>
                                          <p:attrName>style.visibility</p:attrName>
                                        </p:attrNameLst>
                                      </p:cBhvr>
                                      <p:to>
                                        <p:strVal val="visible"/>
                                      </p:to>
                                    </p:set>
                                    <p:animEffect transition="in" filter="blinds(horizontal)">
                                      <p:cBhvr>
                                        <p:cTn id="7" dur="500"/>
                                        <p:tgtEl>
                                          <p:spTgt spid="12402"/>
                                        </p:tgtEl>
                                      </p:cBhvr>
                                    </p:animEffect>
                                  </p:childTnLst>
                                </p:cTn>
                              </p:par>
                              <p:par>
                                <p:cTn id="8" presetID="22" presetClass="entr" presetSubtype="4" repeatCount="indefinite" nodeType="withEffect">
                                  <p:stCondLst>
                                    <p:cond delay="0"/>
                                  </p:stCondLst>
                                  <p:childTnLst>
                                    <p:set>
                                      <p:cBhvr>
                                        <p:cTn id="9" dur="1" fill="hold">
                                          <p:stCondLst>
                                            <p:cond delay="0"/>
                                          </p:stCondLst>
                                        </p:cTn>
                                        <p:tgtEl>
                                          <p:spTgt spid="12403"/>
                                        </p:tgtEl>
                                        <p:attrNameLst>
                                          <p:attrName>style.visibility</p:attrName>
                                        </p:attrNameLst>
                                      </p:cBhvr>
                                      <p:to>
                                        <p:strVal val="visible"/>
                                      </p:to>
                                    </p:set>
                                    <p:animEffect transition="in" filter="wipe(down)">
                                      <p:cBhvr>
                                        <p:cTn id="10" dur="3000"/>
                                        <p:tgtEl>
                                          <p:spTgt spid="124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xit" presetSubtype="0" fill="hold" nodeType="clickEffect">
                                  <p:stCondLst>
                                    <p:cond delay="0"/>
                                  </p:stCondLst>
                                  <p:childTnLst>
                                    <p:animEffect transition="out" filter="fade">
                                      <p:cBhvr>
                                        <p:cTn id="14" dur="2000"/>
                                        <p:tgtEl>
                                          <p:spTgt spid="12507"/>
                                        </p:tgtEl>
                                      </p:cBhvr>
                                    </p:animEffect>
                                    <p:anim calcmode="lin" valueType="num">
                                      <p:cBhvr>
                                        <p:cTn id="15" dur="2000"/>
                                        <p:tgtEl>
                                          <p:spTgt spid="12507"/>
                                        </p:tgtEl>
                                        <p:attrNameLst>
                                          <p:attrName>style.rotation</p:attrName>
                                        </p:attrNameLst>
                                      </p:cBhvr>
                                      <p:tavLst>
                                        <p:tav tm="0">
                                          <p:val>
                                            <p:fltVal val="0"/>
                                          </p:val>
                                        </p:tav>
                                        <p:tav tm="100000">
                                          <p:val>
                                            <p:fltVal val="720"/>
                                          </p:val>
                                        </p:tav>
                                      </p:tavLst>
                                    </p:anim>
                                    <p:anim calcmode="lin" valueType="num">
                                      <p:cBhvr>
                                        <p:cTn id="16" dur="2000"/>
                                        <p:tgtEl>
                                          <p:spTgt spid="12507"/>
                                        </p:tgtEl>
                                        <p:attrNameLst>
                                          <p:attrName>ppt_h</p:attrName>
                                        </p:attrNameLst>
                                      </p:cBhvr>
                                      <p:tavLst>
                                        <p:tav tm="0">
                                          <p:val>
                                            <p:strVal val="ppt_h"/>
                                          </p:val>
                                        </p:tav>
                                        <p:tav tm="100000">
                                          <p:val>
                                            <p:fltVal val="0"/>
                                          </p:val>
                                        </p:tav>
                                      </p:tavLst>
                                    </p:anim>
                                    <p:anim calcmode="lin" valueType="num">
                                      <p:cBhvr>
                                        <p:cTn id="17" dur="2000"/>
                                        <p:tgtEl>
                                          <p:spTgt spid="12507"/>
                                        </p:tgtEl>
                                        <p:attrNameLst>
                                          <p:attrName>ppt_w</p:attrName>
                                        </p:attrNameLst>
                                      </p:cBhvr>
                                      <p:tavLst>
                                        <p:tav tm="0">
                                          <p:val>
                                            <p:strVal val="ppt_w"/>
                                          </p:val>
                                        </p:tav>
                                        <p:tav tm="100000">
                                          <p:val>
                                            <p:fltVal val="0"/>
                                          </p:val>
                                        </p:tav>
                                      </p:tavLst>
                                    </p:anim>
                                    <p:set>
                                      <p:cBhvr>
                                        <p:cTn id="18" dur="1" fill="hold">
                                          <p:stCondLst>
                                            <p:cond delay="1999"/>
                                          </p:stCondLst>
                                        </p:cTn>
                                        <p:tgtEl>
                                          <p:spTgt spid="12507"/>
                                        </p:tgtEl>
                                        <p:attrNameLst>
                                          <p:attrName>style.visibility</p:attrName>
                                        </p:attrNameLst>
                                      </p:cBhvr>
                                      <p:to>
                                        <p:strVal val="hidden"/>
                                      </p:to>
                                    </p:set>
                                  </p:childTnLst>
                                </p:cTn>
                              </p:par>
                            </p:childTnLst>
                          </p:cTn>
                        </p:par>
                        <p:par>
                          <p:cTn id="19" fill="hold" nodeType="afterGroup">
                            <p:stCondLst>
                              <p:cond delay="2000"/>
                            </p:stCondLst>
                            <p:childTnLst>
                              <p:par>
                                <p:cTn id="20" presetID="3" presetClass="exit" presetSubtype="10" fill="hold" grpId="0" nodeType="afterEffect">
                                  <p:stCondLst>
                                    <p:cond delay="0"/>
                                  </p:stCondLst>
                                  <p:childTnLst>
                                    <p:animEffect transition="out" filter="blinds(horizontal)">
                                      <p:cBhvr>
                                        <p:cTn id="21" dur="500"/>
                                        <p:tgtEl>
                                          <p:spTgt spid="12402"/>
                                        </p:tgtEl>
                                      </p:cBhvr>
                                    </p:animEffect>
                                    <p:set>
                                      <p:cBhvr>
                                        <p:cTn id="22" dur="1" fill="hold">
                                          <p:stCondLst>
                                            <p:cond delay="499"/>
                                          </p:stCondLst>
                                        </p:cTn>
                                        <p:tgtEl>
                                          <p:spTgt spid="12402"/>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2000"/>
                                        <p:tgtEl>
                                          <p:spTgt spid="12403"/>
                                        </p:tgtEl>
                                      </p:cBhvr>
                                    </p:animEffect>
                                    <p:set>
                                      <p:cBhvr>
                                        <p:cTn id="25" dur="1" fill="hold">
                                          <p:stCondLst>
                                            <p:cond delay="1999"/>
                                          </p:stCondLst>
                                        </p:cTn>
                                        <p:tgtEl>
                                          <p:spTgt spid="12403"/>
                                        </p:tgtEl>
                                        <p:attrNameLst>
                                          <p:attrName>style.visibility</p:attrName>
                                        </p:attrNameLst>
                                      </p:cBhvr>
                                      <p:to>
                                        <p:strVal val="hidden"/>
                                      </p:to>
                                    </p:set>
                                  </p:childTnLst>
                                </p:cTn>
                              </p:par>
                            </p:childTnLst>
                          </p:cTn>
                        </p:par>
                        <p:par>
                          <p:cTn id="26" fill="hold" nodeType="afterGroup">
                            <p:stCondLst>
                              <p:cond delay="4000"/>
                            </p:stCondLst>
                            <p:childTnLst>
                              <p:par>
                                <p:cTn id="27" presetID="8" presetClass="entr" presetSubtype="16" fill="hold" grpId="0" nodeType="afterEffect">
                                  <p:stCondLst>
                                    <p:cond delay="0"/>
                                  </p:stCondLst>
                                  <p:childTnLst>
                                    <p:set>
                                      <p:cBhvr>
                                        <p:cTn id="28" dur="1" fill="hold">
                                          <p:stCondLst>
                                            <p:cond delay="0"/>
                                          </p:stCondLst>
                                        </p:cTn>
                                        <p:tgtEl>
                                          <p:spTgt spid="12404"/>
                                        </p:tgtEl>
                                        <p:attrNameLst>
                                          <p:attrName>style.visibility</p:attrName>
                                        </p:attrNameLst>
                                      </p:cBhvr>
                                      <p:to>
                                        <p:strVal val="visible"/>
                                      </p:to>
                                    </p:set>
                                    <p:animEffect transition="in" filter="diamond(in)">
                                      <p:cBhvr>
                                        <p:cTn id="29" dur="2000"/>
                                        <p:tgtEl>
                                          <p:spTgt spid="12404"/>
                                        </p:tgtEl>
                                      </p:cBhvr>
                                    </p:animEffect>
                                  </p:childTnLst>
                                </p:cTn>
                              </p:par>
                            </p:childTnLst>
                          </p:cTn>
                        </p:par>
                        <p:par>
                          <p:cTn id="30" fill="hold" nodeType="afterGroup">
                            <p:stCondLst>
                              <p:cond delay="6000"/>
                            </p:stCondLst>
                            <p:childTnLst>
                              <p:par>
                                <p:cTn id="31" presetID="22" presetClass="entr" presetSubtype="4" fill="hold" nodeType="afterEffect">
                                  <p:stCondLst>
                                    <p:cond delay="0"/>
                                  </p:stCondLst>
                                  <p:childTnLst>
                                    <p:set>
                                      <p:cBhvr>
                                        <p:cTn id="32" dur="1" fill="hold">
                                          <p:stCondLst>
                                            <p:cond delay="0"/>
                                          </p:stCondLst>
                                        </p:cTn>
                                        <p:tgtEl>
                                          <p:spTgt spid="12406"/>
                                        </p:tgtEl>
                                        <p:attrNameLst>
                                          <p:attrName>style.visibility</p:attrName>
                                        </p:attrNameLst>
                                      </p:cBhvr>
                                      <p:to>
                                        <p:strVal val="visible"/>
                                      </p:to>
                                    </p:set>
                                    <p:animEffect transition="in" filter="wipe(down)">
                                      <p:cBhvr>
                                        <p:cTn id="33" dur="500"/>
                                        <p:tgtEl>
                                          <p:spTgt spid="1240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12422"/>
                                        </p:tgtEl>
                                        <p:attrNameLst>
                                          <p:attrName>style.visibility</p:attrName>
                                        </p:attrNameLst>
                                      </p:cBhvr>
                                      <p:to>
                                        <p:strVal val="visible"/>
                                      </p:to>
                                    </p:set>
                                    <p:animEffect transition="in" filter="wedge">
                                      <p:cBhvr>
                                        <p:cTn id="38" dur="2000"/>
                                        <p:tgtEl>
                                          <p:spTgt spid="12422"/>
                                        </p:tgtEl>
                                      </p:cBhvr>
                                    </p:animEffect>
                                  </p:childTnLst>
                                </p:cTn>
                              </p:par>
                              <p:par>
                                <p:cTn id="39" presetID="20" presetClass="entr" presetSubtype="0" fill="hold" nodeType="withEffect">
                                  <p:stCondLst>
                                    <p:cond delay="0"/>
                                  </p:stCondLst>
                                  <p:childTnLst>
                                    <p:set>
                                      <p:cBhvr>
                                        <p:cTn id="40" dur="1" fill="hold">
                                          <p:stCondLst>
                                            <p:cond delay="0"/>
                                          </p:stCondLst>
                                        </p:cTn>
                                        <p:tgtEl>
                                          <p:spTgt spid="12385"/>
                                        </p:tgtEl>
                                        <p:attrNameLst>
                                          <p:attrName>style.visibility</p:attrName>
                                        </p:attrNameLst>
                                      </p:cBhvr>
                                      <p:to>
                                        <p:strVal val="visible"/>
                                      </p:to>
                                    </p:set>
                                    <p:animEffect transition="in" filter="wedge">
                                      <p:cBhvr>
                                        <p:cTn id="41" dur="2000"/>
                                        <p:tgtEl>
                                          <p:spTgt spid="12385"/>
                                        </p:tgtEl>
                                      </p:cBhvr>
                                    </p:animEffect>
                                  </p:childTnLst>
                                </p:cTn>
                              </p:par>
                              <p:par>
                                <p:cTn id="42" presetID="20" presetClass="entr" presetSubtype="0" fill="hold" nodeType="withEffect">
                                  <p:stCondLst>
                                    <p:cond delay="0"/>
                                  </p:stCondLst>
                                  <p:childTnLst>
                                    <p:set>
                                      <p:cBhvr>
                                        <p:cTn id="43" dur="1" fill="hold">
                                          <p:stCondLst>
                                            <p:cond delay="0"/>
                                          </p:stCondLst>
                                        </p:cTn>
                                        <p:tgtEl>
                                          <p:spTgt spid="12421"/>
                                        </p:tgtEl>
                                        <p:attrNameLst>
                                          <p:attrName>style.visibility</p:attrName>
                                        </p:attrNameLst>
                                      </p:cBhvr>
                                      <p:to>
                                        <p:strVal val="visible"/>
                                      </p:to>
                                    </p:set>
                                    <p:animEffect transition="in" filter="wedge">
                                      <p:cBhvr>
                                        <p:cTn id="44" dur="2000"/>
                                        <p:tgtEl>
                                          <p:spTgt spid="12421"/>
                                        </p:tgtEl>
                                      </p:cBhvr>
                                    </p:animEffect>
                                  </p:childTnLst>
                                </p:cTn>
                              </p:par>
                              <p:par>
                                <p:cTn id="45" presetID="20" presetClass="entr" presetSubtype="0" fill="hold" nodeType="withEffect">
                                  <p:stCondLst>
                                    <p:cond delay="0"/>
                                  </p:stCondLst>
                                  <p:childTnLst>
                                    <p:set>
                                      <p:cBhvr>
                                        <p:cTn id="46" dur="1" fill="hold">
                                          <p:stCondLst>
                                            <p:cond delay="0"/>
                                          </p:stCondLst>
                                        </p:cTn>
                                        <p:tgtEl>
                                          <p:spTgt spid="12418"/>
                                        </p:tgtEl>
                                        <p:attrNameLst>
                                          <p:attrName>style.visibility</p:attrName>
                                        </p:attrNameLst>
                                      </p:cBhvr>
                                      <p:to>
                                        <p:strVal val="visible"/>
                                      </p:to>
                                    </p:set>
                                    <p:animEffect transition="in" filter="wedge">
                                      <p:cBhvr>
                                        <p:cTn id="47" dur="2000"/>
                                        <p:tgtEl>
                                          <p:spTgt spid="12418"/>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2375"/>
                                        </p:tgtEl>
                                        <p:attrNameLst>
                                          <p:attrName>style.visibility</p:attrName>
                                        </p:attrNameLst>
                                      </p:cBhvr>
                                      <p:to>
                                        <p:strVal val="visible"/>
                                      </p:to>
                                    </p:set>
                                    <p:animEffect transition="in" filter="wedge">
                                      <p:cBhvr>
                                        <p:cTn id="50" dur="2000"/>
                                        <p:tgtEl>
                                          <p:spTgt spid="12375"/>
                                        </p:tgtEl>
                                      </p:cBhvr>
                                    </p:animEffect>
                                  </p:childTnLst>
                                </p:cTn>
                              </p:par>
                              <p:par>
                                <p:cTn id="51" presetID="20" presetClass="entr" presetSubtype="0" fill="hold" nodeType="withEffect">
                                  <p:stCondLst>
                                    <p:cond delay="0"/>
                                  </p:stCondLst>
                                  <p:childTnLst>
                                    <p:set>
                                      <p:cBhvr>
                                        <p:cTn id="52" dur="1" fill="hold">
                                          <p:stCondLst>
                                            <p:cond delay="0"/>
                                          </p:stCondLst>
                                        </p:cTn>
                                        <p:tgtEl>
                                          <p:spTgt spid="12417"/>
                                        </p:tgtEl>
                                        <p:attrNameLst>
                                          <p:attrName>style.visibility</p:attrName>
                                        </p:attrNameLst>
                                      </p:cBhvr>
                                      <p:to>
                                        <p:strVal val="visible"/>
                                      </p:to>
                                    </p:set>
                                    <p:animEffect transition="in" filter="wedge">
                                      <p:cBhvr>
                                        <p:cTn id="53" dur="2000"/>
                                        <p:tgtEl>
                                          <p:spTgt spid="12417"/>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12373"/>
                                        </p:tgtEl>
                                        <p:attrNameLst>
                                          <p:attrName>style.visibility</p:attrName>
                                        </p:attrNameLst>
                                      </p:cBhvr>
                                      <p:to>
                                        <p:strVal val="visible"/>
                                      </p:to>
                                    </p:set>
                                    <p:animEffect transition="in" filter="wedge">
                                      <p:cBhvr>
                                        <p:cTn id="56" dur="2000"/>
                                        <p:tgtEl>
                                          <p:spTgt spid="12373"/>
                                        </p:tgtEl>
                                      </p:cBhvr>
                                    </p:animEffect>
                                  </p:childTnLst>
                                </p:cTn>
                              </p:par>
                              <p:par>
                                <p:cTn id="57" presetID="20" presetClass="entr" presetSubtype="0" fill="hold" nodeType="withEffect">
                                  <p:stCondLst>
                                    <p:cond delay="0"/>
                                  </p:stCondLst>
                                  <p:childTnLst>
                                    <p:set>
                                      <p:cBhvr>
                                        <p:cTn id="58" dur="1" fill="hold">
                                          <p:stCondLst>
                                            <p:cond delay="0"/>
                                          </p:stCondLst>
                                        </p:cTn>
                                        <p:tgtEl>
                                          <p:spTgt spid="12419"/>
                                        </p:tgtEl>
                                        <p:attrNameLst>
                                          <p:attrName>style.visibility</p:attrName>
                                        </p:attrNameLst>
                                      </p:cBhvr>
                                      <p:to>
                                        <p:strVal val="visible"/>
                                      </p:to>
                                    </p:set>
                                    <p:animEffect transition="in" filter="wedge">
                                      <p:cBhvr>
                                        <p:cTn id="59" dur="2000"/>
                                        <p:tgtEl>
                                          <p:spTgt spid="12419"/>
                                        </p:tgtEl>
                                      </p:cBhvr>
                                    </p:animEffect>
                                  </p:childTnLst>
                                </p:cTn>
                              </p:par>
                              <p:par>
                                <p:cTn id="60" presetID="20" presetClass="entr" presetSubtype="0" fill="hold" nodeType="withEffect">
                                  <p:stCondLst>
                                    <p:cond delay="0"/>
                                  </p:stCondLst>
                                  <p:childTnLst>
                                    <p:set>
                                      <p:cBhvr>
                                        <p:cTn id="61" dur="1" fill="hold">
                                          <p:stCondLst>
                                            <p:cond delay="0"/>
                                          </p:stCondLst>
                                        </p:cTn>
                                        <p:tgtEl>
                                          <p:spTgt spid="12420"/>
                                        </p:tgtEl>
                                        <p:attrNameLst>
                                          <p:attrName>style.visibility</p:attrName>
                                        </p:attrNameLst>
                                      </p:cBhvr>
                                      <p:to>
                                        <p:strVal val="visible"/>
                                      </p:to>
                                    </p:set>
                                    <p:animEffect transition="in" filter="wedge">
                                      <p:cBhvr>
                                        <p:cTn id="62" dur="2000"/>
                                        <p:tgtEl>
                                          <p:spTgt spid="124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2508"/>
                                        </p:tgtEl>
                                        <p:attrNameLst>
                                          <p:attrName>style.visibility</p:attrName>
                                        </p:attrNameLst>
                                      </p:cBhvr>
                                      <p:to>
                                        <p:strVal val="visible"/>
                                      </p:to>
                                    </p:set>
                                    <p:anim calcmode="lin" valueType="num">
                                      <p:cBhvr additive="base">
                                        <p:cTn id="67" dur="500" fill="hold"/>
                                        <p:tgtEl>
                                          <p:spTgt spid="12508"/>
                                        </p:tgtEl>
                                        <p:attrNameLst>
                                          <p:attrName>ppt_x</p:attrName>
                                        </p:attrNameLst>
                                      </p:cBhvr>
                                      <p:tavLst>
                                        <p:tav tm="0">
                                          <p:val>
                                            <p:strVal val="#ppt_x"/>
                                          </p:val>
                                        </p:tav>
                                        <p:tav tm="100000">
                                          <p:val>
                                            <p:strVal val="#ppt_x"/>
                                          </p:val>
                                        </p:tav>
                                      </p:tavLst>
                                    </p:anim>
                                    <p:anim calcmode="lin" valueType="num">
                                      <p:cBhvr additive="base">
                                        <p:cTn id="68" dur="500" fill="hold"/>
                                        <p:tgtEl>
                                          <p:spTgt spid="1250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2486"/>
                                        </p:tgtEl>
                                        <p:attrNameLst>
                                          <p:attrName>style.visibility</p:attrName>
                                        </p:attrNameLst>
                                      </p:cBhvr>
                                      <p:to>
                                        <p:strVal val="visible"/>
                                      </p:to>
                                    </p:set>
                                    <p:anim calcmode="lin" valueType="num">
                                      <p:cBhvr additive="base">
                                        <p:cTn id="73" dur="500" fill="hold"/>
                                        <p:tgtEl>
                                          <p:spTgt spid="12486"/>
                                        </p:tgtEl>
                                        <p:attrNameLst>
                                          <p:attrName>ppt_x</p:attrName>
                                        </p:attrNameLst>
                                      </p:cBhvr>
                                      <p:tavLst>
                                        <p:tav tm="0">
                                          <p:val>
                                            <p:strVal val="#ppt_x"/>
                                          </p:val>
                                        </p:tav>
                                        <p:tav tm="100000">
                                          <p:val>
                                            <p:strVal val="#ppt_x"/>
                                          </p:val>
                                        </p:tav>
                                      </p:tavLst>
                                    </p:anim>
                                    <p:anim calcmode="lin" valueType="num">
                                      <p:cBhvr additive="base">
                                        <p:cTn id="74" dur="500" fill="hold"/>
                                        <p:tgtEl>
                                          <p:spTgt spid="1248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0" presetClass="entr" presetSubtype="0" fill="hold" nodeType="clickEffect">
                                  <p:stCondLst>
                                    <p:cond delay="0"/>
                                  </p:stCondLst>
                                  <p:childTnLst>
                                    <p:set>
                                      <p:cBhvr>
                                        <p:cTn id="78" dur="1" fill="hold">
                                          <p:stCondLst>
                                            <p:cond delay="0"/>
                                          </p:stCondLst>
                                        </p:cTn>
                                        <p:tgtEl>
                                          <p:spTgt spid="12488"/>
                                        </p:tgtEl>
                                        <p:attrNameLst>
                                          <p:attrName>style.visibility</p:attrName>
                                        </p:attrNameLst>
                                      </p:cBhvr>
                                      <p:to>
                                        <p:strVal val="visible"/>
                                      </p:to>
                                    </p:set>
                                    <p:animEffect transition="in" filter="wedge">
                                      <p:cBhvr>
                                        <p:cTn id="79" dur="2000"/>
                                        <p:tgtEl>
                                          <p:spTgt spid="1248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0" presetClass="entr" presetSubtype="0" fill="hold" nodeType="clickEffect">
                                  <p:stCondLst>
                                    <p:cond delay="0"/>
                                  </p:stCondLst>
                                  <p:childTnLst>
                                    <p:set>
                                      <p:cBhvr>
                                        <p:cTn id="83" dur="1" fill="hold">
                                          <p:stCondLst>
                                            <p:cond delay="0"/>
                                          </p:stCondLst>
                                        </p:cTn>
                                        <p:tgtEl>
                                          <p:spTgt spid="12487"/>
                                        </p:tgtEl>
                                        <p:attrNameLst>
                                          <p:attrName>style.visibility</p:attrName>
                                        </p:attrNameLst>
                                      </p:cBhvr>
                                      <p:to>
                                        <p:strVal val="visible"/>
                                      </p:to>
                                    </p:set>
                                    <p:animEffect transition="in" filter="wedge">
                                      <p:cBhvr>
                                        <p:cTn id="84" dur="2000"/>
                                        <p:tgtEl>
                                          <p:spTgt spid="1248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0" presetClass="entr" presetSubtype="0" fill="hold" nodeType="clickEffect">
                                  <p:stCondLst>
                                    <p:cond delay="0"/>
                                  </p:stCondLst>
                                  <p:childTnLst>
                                    <p:set>
                                      <p:cBhvr>
                                        <p:cTn id="88" dur="1" fill="hold">
                                          <p:stCondLst>
                                            <p:cond delay="0"/>
                                          </p:stCondLst>
                                        </p:cTn>
                                        <p:tgtEl>
                                          <p:spTgt spid="12431"/>
                                        </p:tgtEl>
                                        <p:attrNameLst>
                                          <p:attrName>style.visibility</p:attrName>
                                        </p:attrNameLst>
                                      </p:cBhvr>
                                      <p:to>
                                        <p:strVal val="visible"/>
                                      </p:to>
                                    </p:set>
                                    <p:animEffect transition="in" filter="wedge">
                                      <p:cBhvr>
                                        <p:cTn id="89" dur="2000"/>
                                        <p:tgtEl>
                                          <p:spTgt spid="12431"/>
                                        </p:tgtEl>
                                      </p:cBhvr>
                                    </p:animEffect>
                                  </p:childTnLst>
                                </p:cTn>
                              </p:par>
                              <p:par>
                                <p:cTn id="90" presetID="20" presetClass="entr" presetSubtype="0" fill="hold" nodeType="withEffect">
                                  <p:stCondLst>
                                    <p:cond delay="0"/>
                                  </p:stCondLst>
                                  <p:childTnLst>
                                    <p:set>
                                      <p:cBhvr>
                                        <p:cTn id="91" dur="1" fill="hold">
                                          <p:stCondLst>
                                            <p:cond delay="0"/>
                                          </p:stCondLst>
                                        </p:cTn>
                                        <p:tgtEl>
                                          <p:spTgt spid="12423"/>
                                        </p:tgtEl>
                                        <p:attrNameLst>
                                          <p:attrName>style.visibility</p:attrName>
                                        </p:attrNameLst>
                                      </p:cBhvr>
                                      <p:to>
                                        <p:strVal val="visible"/>
                                      </p:to>
                                    </p:set>
                                    <p:animEffect transition="in" filter="wedge">
                                      <p:cBhvr>
                                        <p:cTn id="92" dur="2000"/>
                                        <p:tgtEl>
                                          <p:spTgt spid="12423"/>
                                        </p:tgtEl>
                                      </p:cBhvr>
                                    </p:animEffect>
                                  </p:childTnLst>
                                </p:cTn>
                              </p:par>
                              <p:par>
                                <p:cTn id="93" presetID="20" presetClass="entr" presetSubtype="0" fill="hold" nodeType="withEffect">
                                  <p:stCondLst>
                                    <p:cond delay="0"/>
                                  </p:stCondLst>
                                  <p:childTnLst>
                                    <p:set>
                                      <p:cBhvr>
                                        <p:cTn id="94" dur="1" fill="hold">
                                          <p:stCondLst>
                                            <p:cond delay="0"/>
                                          </p:stCondLst>
                                        </p:cTn>
                                        <p:tgtEl>
                                          <p:spTgt spid="12424"/>
                                        </p:tgtEl>
                                        <p:attrNameLst>
                                          <p:attrName>style.visibility</p:attrName>
                                        </p:attrNameLst>
                                      </p:cBhvr>
                                      <p:to>
                                        <p:strVal val="visible"/>
                                      </p:to>
                                    </p:set>
                                    <p:animEffect transition="in" filter="wedge">
                                      <p:cBhvr>
                                        <p:cTn id="95" dur="2000"/>
                                        <p:tgtEl>
                                          <p:spTgt spid="12424"/>
                                        </p:tgtEl>
                                      </p:cBhvr>
                                    </p:animEffect>
                                  </p:childTnLst>
                                </p:cTn>
                              </p:par>
                              <p:par>
                                <p:cTn id="96" presetID="20" presetClass="entr" presetSubtype="0" fill="hold" nodeType="withEffect">
                                  <p:stCondLst>
                                    <p:cond delay="0"/>
                                  </p:stCondLst>
                                  <p:childTnLst>
                                    <p:set>
                                      <p:cBhvr>
                                        <p:cTn id="97" dur="1" fill="hold">
                                          <p:stCondLst>
                                            <p:cond delay="0"/>
                                          </p:stCondLst>
                                        </p:cTn>
                                        <p:tgtEl>
                                          <p:spTgt spid="12425"/>
                                        </p:tgtEl>
                                        <p:attrNameLst>
                                          <p:attrName>style.visibility</p:attrName>
                                        </p:attrNameLst>
                                      </p:cBhvr>
                                      <p:to>
                                        <p:strVal val="visible"/>
                                      </p:to>
                                    </p:set>
                                    <p:animEffect transition="in" filter="wedge">
                                      <p:cBhvr>
                                        <p:cTn id="98" dur="2000"/>
                                        <p:tgtEl>
                                          <p:spTgt spid="12425"/>
                                        </p:tgtEl>
                                      </p:cBhvr>
                                    </p:animEffect>
                                  </p:childTnLst>
                                </p:cTn>
                              </p:par>
                              <p:par>
                                <p:cTn id="99" presetID="20" presetClass="entr" presetSubtype="0" fill="hold" nodeType="withEffect">
                                  <p:stCondLst>
                                    <p:cond delay="0"/>
                                  </p:stCondLst>
                                  <p:childTnLst>
                                    <p:set>
                                      <p:cBhvr>
                                        <p:cTn id="100" dur="1" fill="hold">
                                          <p:stCondLst>
                                            <p:cond delay="0"/>
                                          </p:stCondLst>
                                        </p:cTn>
                                        <p:tgtEl>
                                          <p:spTgt spid="12426"/>
                                        </p:tgtEl>
                                        <p:attrNameLst>
                                          <p:attrName>style.visibility</p:attrName>
                                        </p:attrNameLst>
                                      </p:cBhvr>
                                      <p:to>
                                        <p:strVal val="visible"/>
                                      </p:to>
                                    </p:set>
                                    <p:animEffect transition="in" filter="wedge">
                                      <p:cBhvr>
                                        <p:cTn id="101" dur="2000"/>
                                        <p:tgtEl>
                                          <p:spTgt spid="12426"/>
                                        </p:tgtEl>
                                      </p:cBhvr>
                                    </p:animEffect>
                                  </p:childTnLst>
                                </p:cTn>
                              </p:par>
                              <p:par>
                                <p:cTn id="102" presetID="20" presetClass="entr" presetSubtype="0" fill="hold" nodeType="withEffect">
                                  <p:stCondLst>
                                    <p:cond delay="0"/>
                                  </p:stCondLst>
                                  <p:childTnLst>
                                    <p:set>
                                      <p:cBhvr>
                                        <p:cTn id="103" dur="1" fill="hold">
                                          <p:stCondLst>
                                            <p:cond delay="0"/>
                                          </p:stCondLst>
                                        </p:cTn>
                                        <p:tgtEl>
                                          <p:spTgt spid="12427"/>
                                        </p:tgtEl>
                                        <p:attrNameLst>
                                          <p:attrName>style.visibility</p:attrName>
                                        </p:attrNameLst>
                                      </p:cBhvr>
                                      <p:to>
                                        <p:strVal val="visible"/>
                                      </p:to>
                                    </p:set>
                                    <p:animEffect transition="in" filter="wedge">
                                      <p:cBhvr>
                                        <p:cTn id="104" dur="2000"/>
                                        <p:tgtEl>
                                          <p:spTgt spid="12427"/>
                                        </p:tgtEl>
                                      </p:cBhvr>
                                    </p:animEffect>
                                  </p:childTnLst>
                                </p:cTn>
                              </p:par>
                              <p:par>
                                <p:cTn id="105" presetID="20" presetClass="entr" presetSubtype="0" fill="hold" nodeType="withEffect">
                                  <p:stCondLst>
                                    <p:cond delay="0"/>
                                  </p:stCondLst>
                                  <p:childTnLst>
                                    <p:set>
                                      <p:cBhvr>
                                        <p:cTn id="106" dur="1" fill="hold">
                                          <p:stCondLst>
                                            <p:cond delay="0"/>
                                          </p:stCondLst>
                                        </p:cTn>
                                        <p:tgtEl>
                                          <p:spTgt spid="12428"/>
                                        </p:tgtEl>
                                        <p:attrNameLst>
                                          <p:attrName>style.visibility</p:attrName>
                                        </p:attrNameLst>
                                      </p:cBhvr>
                                      <p:to>
                                        <p:strVal val="visible"/>
                                      </p:to>
                                    </p:set>
                                    <p:animEffect transition="in" filter="wedge">
                                      <p:cBhvr>
                                        <p:cTn id="107" dur="2000"/>
                                        <p:tgtEl>
                                          <p:spTgt spid="12428"/>
                                        </p:tgtEl>
                                      </p:cBhvr>
                                    </p:animEffect>
                                  </p:childTnLst>
                                </p:cTn>
                              </p:par>
                              <p:par>
                                <p:cTn id="108" presetID="20" presetClass="entr" presetSubtype="0" fill="hold" nodeType="withEffect">
                                  <p:stCondLst>
                                    <p:cond delay="0"/>
                                  </p:stCondLst>
                                  <p:childTnLst>
                                    <p:set>
                                      <p:cBhvr>
                                        <p:cTn id="109" dur="1" fill="hold">
                                          <p:stCondLst>
                                            <p:cond delay="0"/>
                                          </p:stCondLst>
                                        </p:cTn>
                                        <p:tgtEl>
                                          <p:spTgt spid="12429"/>
                                        </p:tgtEl>
                                        <p:attrNameLst>
                                          <p:attrName>style.visibility</p:attrName>
                                        </p:attrNameLst>
                                      </p:cBhvr>
                                      <p:to>
                                        <p:strVal val="visible"/>
                                      </p:to>
                                    </p:set>
                                    <p:animEffect transition="in" filter="wedge">
                                      <p:cBhvr>
                                        <p:cTn id="110" dur="2000"/>
                                        <p:tgtEl>
                                          <p:spTgt spid="12429"/>
                                        </p:tgtEl>
                                      </p:cBhvr>
                                    </p:animEffect>
                                  </p:childTnLst>
                                </p:cTn>
                              </p:par>
                              <p:par>
                                <p:cTn id="111" presetID="20" presetClass="entr" presetSubtype="0" fill="hold" nodeType="withEffect">
                                  <p:stCondLst>
                                    <p:cond delay="0"/>
                                  </p:stCondLst>
                                  <p:childTnLst>
                                    <p:set>
                                      <p:cBhvr>
                                        <p:cTn id="112" dur="1" fill="hold">
                                          <p:stCondLst>
                                            <p:cond delay="0"/>
                                          </p:stCondLst>
                                        </p:cTn>
                                        <p:tgtEl>
                                          <p:spTgt spid="12430"/>
                                        </p:tgtEl>
                                        <p:attrNameLst>
                                          <p:attrName>style.visibility</p:attrName>
                                        </p:attrNameLst>
                                      </p:cBhvr>
                                      <p:to>
                                        <p:strVal val="visible"/>
                                      </p:to>
                                    </p:set>
                                    <p:animEffect transition="in" filter="wedge">
                                      <p:cBhvr>
                                        <p:cTn id="113" dur="2000"/>
                                        <p:tgtEl>
                                          <p:spTgt spid="1243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0" presetClass="entr" presetSubtype="0" fill="hold" grpId="0" nodeType="clickEffect">
                                  <p:stCondLst>
                                    <p:cond delay="0"/>
                                  </p:stCondLst>
                                  <p:childTnLst>
                                    <p:set>
                                      <p:cBhvr>
                                        <p:cTn id="117" dur="1" fill="hold">
                                          <p:stCondLst>
                                            <p:cond delay="0"/>
                                          </p:stCondLst>
                                        </p:cTn>
                                        <p:tgtEl>
                                          <p:spTgt spid="12489"/>
                                        </p:tgtEl>
                                        <p:attrNameLst>
                                          <p:attrName>style.visibility</p:attrName>
                                        </p:attrNameLst>
                                      </p:cBhvr>
                                      <p:to>
                                        <p:strVal val="visible"/>
                                      </p:to>
                                    </p:set>
                                    <p:animEffect transition="in" filter="wedge">
                                      <p:cBhvr>
                                        <p:cTn id="118" dur="2000"/>
                                        <p:tgtEl>
                                          <p:spTgt spid="12489"/>
                                        </p:tgtEl>
                                      </p:cBhvr>
                                    </p:animEffect>
                                  </p:childTnLst>
                                </p:cTn>
                              </p:par>
                              <p:par>
                                <p:cTn id="119" presetID="20" presetClass="entr" presetSubtype="0" fill="hold" grpId="0" nodeType="withEffect">
                                  <p:stCondLst>
                                    <p:cond delay="0"/>
                                  </p:stCondLst>
                                  <p:childTnLst>
                                    <p:set>
                                      <p:cBhvr>
                                        <p:cTn id="120" dur="1" fill="hold">
                                          <p:stCondLst>
                                            <p:cond delay="0"/>
                                          </p:stCondLst>
                                        </p:cTn>
                                        <p:tgtEl>
                                          <p:spTgt spid="12490"/>
                                        </p:tgtEl>
                                        <p:attrNameLst>
                                          <p:attrName>style.visibility</p:attrName>
                                        </p:attrNameLst>
                                      </p:cBhvr>
                                      <p:to>
                                        <p:strVal val="visible"/>
                                      </p:to>
                                    </p:set>
                                    <p:animEffect transition="in" filter="wedge">
                                      <p:cBhvr>
                                        <p:cTn id="121" dur="2000"/>
                                        <p:tgtEl>
                                          <p:spTgt spid="12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3" grpId="0" animBg="1"/>
      <p:bldP spid="12375" grpId="0" animBg="1"/>
      <p:bldP spid="12402" grpId="0" animBg="1"/>
      <p:bldP spid="12404" grpId="0" animBg="1"/>
      <p:bldP spid="12489" grpId="0" animBg="1"/>
      <p:bldP spid="1249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0291" name="Picture 3" descr="spi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28944" y="3309157"/>
            <a:ext cx="5614988" cy="144462"/>
          </a:xfrm>
          <a:prstGeom prst="rect">
            <a:avLst/>
          </a:prstGeom>
          <a:noFill/>
          <a:extLst>
            <a:ext uri="{909E8E84-426E-40DD-AFC4-6F175D3DCCD1}">
              <a14:hiddenFill xmlns:a14="http://schemas.microsoft.com/office/drawing/2010/main">
                <a:solidFill>
                  <a:srgbClr val="FFFFFF"/>
                </a:solidFill>
              </a14:hiddenFill>
            </a:ext>
          </a:extLst>
        </p:spPr>
      </p:pic>
      <p:sp>
        <p:nvSpPr>
          <p:cNvPr id="140298" name="Rectangle 10"/>
          <p:cNvSpPr>
            <a:spLocks noChangeArrowheads="1"/>
          </p:cNvSpPr>
          <p:nvPr/>
        </p:nvSpPr>
        <p:spPr bwMode="auto">
          <a:xfrm>
            <a:off x="666537" y="493881"/>
            <a:ext cx="10986448" cy="6118225"/>
          </a:xfrm>
          <a:prstGeom prst="rect">
            <a:avLst/>
          </a:prstGeom>
          <a:noFill/>
          <a:ln w="76200" cmpd="tri" algn="ctr">
            <a:pattFill prst="solidDmnd">
              <a:fgClr>
                <a:srgbClr val="993366"/>
              </a:fgClr>
              <a:bgClr>
                <a:srgbClr val="FFFFFF"/>
              </a:bgClr>
            </a:pattFill>
            <a:miter lim="800000"/>
            <a:headEnd/>
            <a:tailEnd/>
          </a:ln>
          <a:effectLst>
            <a:prstShdw prst="shdw18" dist="17961" dir="13500000">
              <a:srgbClr val="993366">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vi-VN"/>
          </a:p>
        </p:txBody>
      </p:sp>
      <p:sp>
        <p:nvSpPr>
          <p:cNvPr id="140299" name="Rectangle 11"/>
          <p:cNvSpPr>
            <a:spLocks noChangeArrowheads="1"/>
          </p:cNvSpPr>
          <p:nvPr/>
        </p:nvSpPr>
        <p:spPr bwMode="auto">
          <a:xfrm>
            <a:off x="1078550" y="706545"/>
            <a:ext cx="10054030" cy="124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vi-VN" sz="3200" b="1" dirty="0" smtClean="0">
                <a:solidFill>
                  <a:srgbClr val="FF0000"/>
                </a:solidFill>
              </a:rPr>
              <a:t>TIẾT 24: TỪ TRƯỜNG CỦA ỐNG DÂY CÓ DÒNG ĐIỆN CHẠY QUA</a:t>
            </a:r>
            <a:endParaRPr lang="en-US" altLang="vi-VN" sz="3200" b="1" dirty="0">
              <a:solidFill>
                <a:srgbClr val="FF0000"/>
              </a:solidFill>
            </a:endParaRPr>
          </a:p>
        </p:txBody>
      </p:sp>
      <p:pic>
        <p:nvPicPr>
          <p:cNvPr id="140302" name="Picture 14" descr="spi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9176" y="6146421"/>
            <a:ext cx="10281170" cy="179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G_12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654" y="1949605"/>
            <a:ext cx="7533564" cy="4196816"/>
          </a:xfrm>
          <a:prstGeom prst="rect">
            <a:avLst/>
          </a:prstGeom>
          <a:noFill/>
          <a:ln w="19050">
            <a:solidFill>
              <a:srgbClr val="FFCC66"/>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036645"/>
      </p:ext>
    </p:extLst>
  </p:cSld>
  <p:clrMapOvr>
    <a:masterClrMapping/>
  </p:clrMapOvr>
  <p:transition spd="med" advClick="0" advTm="0">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299"/>
                                        </p:tgtEl>
                                        <p:attrNameLst>
                                          <p:attrName>style.visibility</p:attrName>
                                        </p:attrNameLst>
                                      </p:cBhvr>
                                      <p:to>
                                        <p:strVal val="visible"/>
                                      </p:to>
                                    </p:set>
                                    <p:animEffect transition="in" filter="wipe(left)">
                                      <p:cBhvr>
                                        <p:cTn id="7" dur="2000"/>
                                        <p:tgtEl>
                                          <p:spTgt spid="140299"/>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140291"/>
                                        </p:tgtEl>
                                        <p:attrNameLst>
                                          <p:attrName>style.visibility</p:attrName>
                                        </p:attrNameLst>
                                      </p:cBhvr>
                                      <p:to>
                                        <p:strVal val="visible"/>
                                      </p:to>
                                    </p:set>
                                    <p:animEffect transition="in" filter="wipe(down)">
                                      <p:cBhvr>
                                        <p:cTn id="11" dur="500"/>
                                        <p:tgtEl>
                                          <p:spTgt spid="140291"/>
                                        </p:tgtEl>
                                      </p:cBhvr>
                                    </p:animEffect>
                                  </p:childTnLst>
                                </p:cTn>
                              </p:par>
                              <p:par>
                                <p:cTn id="12" presetID="22" presetClass="entr" presetSubtype="8" fill="hold" nodeType="withEffect">
                                  <p:stCondLst>
                                    <p:cond delay="0"/>
                                  </p:stCondLst>
                                  <p:childTnLst>
                                    <p:set>
                                      <p:cBhvr>
                                        <p:cTn id="13" dur="1" fill="hold">
                                          <p:stCondLst>
                                            <p:cond delay="0"/>
                                          </p:stCondLst>
                                        </p:cTn>
                                        <p:tgtEl>
                                          <p:spTgt spid="140302"/>
                                        </p:tgtEl>
                                        <p:attrNameLst>
                                          <p:attrName>style.visibility</p:attrName>
                                        </p:attrNameLst>
                                      </p:cBhvr>
                                      <p:to>
                                        <p:strVal val="visible"/>
                                      </p:to>
                                    </p:set>
                                    <p:animEffect transition="in" filter="wipe(left)">
                                      <p:cBhvr>
                                        <p:cTn id="14" dur="500"/>
                                        <p:tgtEl>
                                          <p:spTgt spid="14030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bg1"/>
          </a:solidFill>
        </p:spPr>
        <p:txBody>
          <a:bodyPr/>
          <a:lstStyle/>
          <a:p>
            <a:pPr algn="l" eaLnBrk="1" hangingPunct="1"/>
            <a:r>
              <a:rPr lang="en-US" altLang="vi-VN" sz="2800" b="1">
                <a:latin typeface=".VnTime" panose="020B7200000000000000" pitchFamily="34" charset="0"/>
              </a:rPr>
              <a:t>C6 H×nh</a:t>
            </a:r>
            <a:r>
              <a:rPr lang="en-US" altLang="vi-VN" sz="2800" b="1"/>
              <a:t> </a:t>
            </a:r>
            <a:r>
              <a:rPr lang="en-US" altLang="vi-VN" sz="2800" b="1">
                <a:latin typeface=".VnTime" panose="020B7200000000000000" pitchFamily="34" charset="0"/>
              </a:rPr>
              <a:t>dư­íi cho biÕt chiÒu dßng ®iÖn ch¹y qua c¸c vßng d©y. H·y dïng quy t¾c n¾m tay ph¶i ®Ó x¸c ®Þnh tªn c¸c tõ cùc cña èng d©y.</a:t>
            </a:r>
          </a:p>
        </p:txBody>
      </p:sp>
      <p:sp>
        <p:nvSpPr>
          <p:cNvPr id="15363" name="Line 3"/>
          <p:cNvSpPr>
            <a:spLocks noChangeShapeType="1"/>
          </p:cNvSpPr>
          <p:nvPr/>
        </p:nvSpPr>
        <p:spPr bwMode="auto">
          <a:xfrm>
            <a:off x="4724400" y="3429000"/>
            <a:ext cx="320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64" name="Arc 4"/>
          <p:cNvSpPr>
            <a:spLocks/>
          </p:cNvSpPr>
          <p:nvPr/>
        </p:nvSpPr>
        <p:spPr bwMode="auto">
          <a:xfrm>
            <a:off x="7772400" y="3429000"/>
            <a:ext cx="279400" cy="914400"/>
          </a:xfrm>
          <a:custGeom>
            <a:avLst/>
            <a:gdLst>
              <a:gd name="T0" fmla="*/ 0 w 27184"/>
              <a:gd name="T1" fmla="*/ 328845 h 43200"/>
              <a:gd name="T2" fmla="*/ 385480 w 27184"/>
              <a:gd name="T3" fmla="*/ 19315832 h 43200"/>
              <a:gd name="T4" fmla="*/ 589891 w 27184"/>
              <a:gd name="T5" fmla="*/ 9677400 h 43200"/>
              <a:gd name="T6" fmla="*/ 0 60000 65536"/>
              <a:gd name="T7" fmla="*/ 0 60000 65536"/>
              <a:gd name="T8" fmla="*/ 0 60000 65536"/>
            </a:gdLst>
            <a:ahLst/>
            <a:cxnLst>
              <a:cxn ang="T6">
                <a:pos x="T0" y="T1"/>
              </a:cxn>
              <a:cxn ang="T7">
                <a:pos x="T2" y="T3"/>
              </a:cxn>
              <a:cxn ang="T8">
                <a:pos x="T4" y="T5"/>
              </a:cxn>
            </a:cxnLst>
            <a:rect l="0" t="0" r="r" b="b"/>
            <a:pathLst>
              <a:path w="27184" h="43200" fill="none" extrusionOk="0">
                <a:moveTo>
                  <a:pt x="0" y="734"/>
                </a:moveTo>
                <a:cubicBezTo>
                  <a:pt x="1821" y="246"/>
                  <a:pt x="3698" y="-1"/>
                  <a:pt x="5584" y="0"/>
                </a:cubicBezTo>
                <a:cubicBezTo>
                  <a:pt x="17513" y="0"/>
                  <a:pt x="27184" y="9670"/>
                  <a:pt x="27184" y="21600"/>
                </a:cubicBezTo>
                <a:cubicBezTo>
                  <a:pt x="27184" y="33529"/>
                  <a:pt x="17513" y="43200"/>
                  <a:pt x="5584" y="43200"/>
                </a:cubicBezTo>
                <a:cubicBezTo>
                  <a:pt x="4938" y="43200"/>
                  <a:pt x="4292" y="43171"/>
                  <a:pt x="3648" y="43113"/>
                </a:cubicBezTo>
              </a:path>
              <a:path w="27184" h="43200" stroke="0" extrusionOk="0">
                <a:moveTo>
                  <a:pt x="0" y="734"/>
                </a:moveTo>
                <a:cubicBezTo>
                  <a:pt x="1821" y="246"/>
                  <a:pt x="3698" y="-1"/>
                  <a:pt x="5584" y="0"/>
                </a:cubicBezTo>
                <a:cubicBezTo>
                  <a:pt x="17513" y="0"/>
                  <a:pt x="27184" y="9670"/>
                  <a:pt x="27184" y="21600"/>
                </a:cubicBezTo>
                <a:cubicBezTo>
                  <a:pt x="27184" y="33529"/>
                  <a:pt x="17513" y="43200"/>
                  <a:pt x="5584" y="43200"/>
                </a:cubicBezTo>
                <a:cubicBezTo>
                  <a:pt x="4938" y="43200"/>
                  <a:pt x="4292" y="43171"/>
                  <a:pt x="3648" y="43113"/>
                </a:cubicBezTo>
                <a:lnTo>
                  <a:pt x="5584" y="21600"/>
                </a:lnTo>
                <a:lnTo>
                  <a:pt x="0" y="734"/>
                </a:lnTo>
                <a:close/>
              </a:path>
            </a:pathLst>
          </a:cu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365" name="Rectangle 5"/>
          <p:cNvSpPr>
            <a:spLocks noChangeArrowheads="1"/>
          </p:cNvSpPr>
          <p:nvPr/>
        </p:nvSpPr>
        <p:spPr bwMode="auto">
          <a:xfrm>
            <a:off x="4724400" y="3429000"/>
            <a:ext cx="3124200" cy="9144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5366" name="Oval 6"/>
          <p:cNvSpPr>
            <a:spLocks noChangeArrowheads="1"/>
          </p:cNvSpPr>
          <p:nvPr/>
        </p:nvSpPr>
        <p:spPr bwMode="auto">
          <a:xfrm>
            <a:off x="4572000" y="3429000"/>
            <a:ext cx="3048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nvGrpSpPr>
          <p:cNvPr id="15367" name="Group 7"/>
          <p:cNvGrpSpPr>
            <a:grpSpLocks/>
          </p:cNvGrpSpPr>
          <p:nvPr/>
        </p:nvGrpSpPr>
        <p:grpSpPr bwMode="auto">
          <a:xfrm>
            <a:off x="4876800" y="3429000"/>
            <a:ext cx="228600" cy="914400"/>
            <a:chOff x="2112" y="2160"/>
            <a:chExt cx="144" cy="576"/>
          </a:xfrm>
        </p:grpSpPr>
        <p:sp>
          <p:nvSpPr>
            <p:cNvPr id="15442" name="Arc 8"/>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43" name="Line 9"/>
            <p:cNvSpPr>
              <a:spLocks noChangeShapeType="1"/>
            </p:cNvSpPr>
            <p:nvPr/>
          </p:nvSpPr>
          <p:spPr bwMode="auto">
            <a:xfrm flipV="1">
              <a:off x="2256" y="2352"/>
              <a:ext cx="0" cy="19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68" name="Group 10"/>
          <p:cNvGrpSpPr>
            <a:grpSpLocks/>
          </p:cNvGrpSpPr>
          <p:nvPr/>
        </p:nvGrpSpPr>
        <p:grpSpPr bwMode="auto">
          <a:xfrm>
            <a:off x="4876800" y="3429000"/>
            <a:ext cx="228600" cy="914400"/>
            <a:chOff x="2112" y="2160"/>
            <a:chExt cx="144" cy="576"/>
          </a:xfrm>
        </p:grpSpPr>
        <p:sp>
          <p:nvSpPr>
            <p:cNvPr id="15440" name="Arc 11"/>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41" name="Line 12"/>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69" name="Group 13"/>
          <p:cNvGrpSpPr>
            <a:grpSpLocks/>
          </p:cNvGrpSpPr>
          <p:nvPr/>
        </p:nvGrpSpPr>
        <p:grpSpPr bwMode="auto">
          <a:xfrm>
            <a:off x="5105400" y="3429000"/>
            <a:ext cx="228600" cy="914400"/>
            <a:chOff x="2112" y="2160"/>
            <a:chExt cx="144" cy="576"/>
          </a:xfrm>
        </p:grpSpPr>
        <p:sp>
          <p:nvSpPr>
            <p:cNvPr id="15438" name="Arc 14"/>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39" name="Line 15"/>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70" name="Group 16"/>
          <p:cNvGrpSpPr>
            <a:grpSpLocks/>
          </p:cNvGrpSpPr>
          <p:nvPr/>
        </p:nvGrpSpPr>
        <p:grpSpPr bwMode="auto">
          <a:xfrm>
            <a:off x="5334000" y="3429000"/>
            <a:ext cx="228600" cy="914400"/>
            <a:chOff x="2112" y="2160"/>
            <a:chExt cx="144" cy="576"/>
          </a:xfrm>
        </p:grpSpPr>
        <p:sp>
          <p:nvSpPr>
            <p:cNvPr id="15436" name="Arc 17"/>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37" name="Line 18"/>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71" name="Group 19"/>
          <p:cNvGrpSpPr>
            <a:grpSpLocks/>
          </p:cNvGrpSpPr>
          <p:nvPr/>
        </p:nvGrpSpPr>
        <p:grpSpPr bwMode="auto">
          <a:xfrm>
            <a:off x="5562600" y="3429000"/>
            <a:ext cx="228600" cy="914400"/>
            <a:chOff x="2112" y="2160"/>
            <a:chExt cx="144" cy="576"/>
          </a:xfrm>
        </p:grpSpPr>
        <p:sp>
          <p:nvSpPr>
            <p:cNvPr id="15434" name="Arc 20"/>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35" name="Line 21"/>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72" name="Group 22"/>
          <p:cNvGrpSpPr>
            <a:grpSpLocks/>
          </p:cNvGrpSpPr>
          <p:nvPr/>
        </p:nvGrpSpPr>
        <p:grpSpPr bwMode="auto">
          <a:xfrm>
            <a:off x="5791200" y="3429000"/>
            <a:ext cx="228600" cy="914400"/>
            <a:chOff x="2112" y="2160"/>
            <a:chExt cx="144" cy="576"/>
          </a:xfrm>
        </p:grpSpPr>
        <p:sp>
          <p:nvSpPr>
            <p:cNvPr id="15432" name="Arc 23"/>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33" name="Line 24"/>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73" name="Group 25"/>
          <p:cNvGrpSpPr>
            <a:grpSpLocks/>
          </p:cNvGrpSpPr>
          <p:nvPr/>
        </p:nvGrpSpPr>
        <p:grpSpPr bwMode="auto">
          <a:xfrm>
            <a:off x="6019800" y="3429000"/>
            <a:ext cx="228600" cy="914400"/>
            <a:chOff x="2112" y="2160"/>
            <a:chExt cx="144" cy="576"/>
          </a:xfrm>
        </p:grpSpPr>
        <p:sp>
          <p:nvSpPr>
            <p:cNvPr id="15430" name="Arc 26"/>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31" name="Line 27"/>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74" name="Group 28"/>
          <p:cNvGrpSpPr>
            <a:grpSpLocks/>
          </p:cNvGrpSpPr>
          <p:nvPr/>
        </p:nvGrpSpPr>
        <p:grpSpPr bwMode="auto">
          <a:xfrm>
            <a:off x="6248400" y="3429000"/>
            <a:ext cx="228600" cy="914400"/>
            <a:chOff x="2112" y="2160"/>
            <a:chExt cx="144" cy="576"/>
          </a:xfrm>
        </p:grpSpPr>
        <p:sp>
          <p:nvSpPr>
            <p:cNvPr id="15428" name="Arc 29"/>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29" name="Line 30"/>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75" name="Group 31"/>
          <p:cNvGrpSpPr>
            <a:grpSpLocks/>
          </p:cNvGrpSpPr>
          <p:nvPr/>
        </p:nvGrpSpPr>
        <p:grpSpPr bwMode="auto">
          <a:xfrm>
            <a:off x="6477000" y="3429000"/>
            <a:ext cx="228600" cy="914400"/>
            <a:chOff x="2112" y="2160"/>
            <a:chExt cx="144" cy="576"/>
          </a:xfrm>
        </p:grpSpPr>
        <p:sp>
          <p:nvSpPr>
            <p:cNvPr id="15426" name="Arc 32"/>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27" name="Line 33"/>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76" name="Group 34"/>
          <p:cNvGrpSpPr>
            <a:grpSpLocks/>
          </p:cNvGrpSpPr>
          <p:nvPr/>
        </p:nvGrpSpPr>
        <p:grpSpPr bwMode="auto">
          <a:xfrm>
            <a:off x="6705600" y="3429000"/>
            <a:ext cx="228600" cy="914400"/>
            <a:chOff x="2112" y="2160"/>
            <a:chExt cx="144" cy="576"/>
          </a:xfrm>
        </p:grpSpPr>
        <p:sp>
          <p:nvSpPr>
            <p:cNvPr id="15424" name="Arc 35"/>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25" name="Line 36"/>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77" name="Group 37"/>
          <p:cNvGrpSpPr>
            <a:grpSpLocks/>
          </p:cNvGrpSpPr>
          <p:nvPr/>
        </p:nvGrpSpPr>
        <p:grpSpPr bwMode="auto">
          <a:xfrm>
            <a:off x="6934200" y="3429000"/>
            <a:ext cx="228600" cy="914400"/>
            <a:chOff x="2112" y="2160"/>
            <a:chExt cx="144" cy="576"/>
          </a:xfrm>
        </p:grpSpPr>
        <p:sp>
          <p:nvSpPr>
            <p:cNvPr id="15422" name="Arc 38"/>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23" name="Line 39"/>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78" name="Group 40"/>
          <p:cNvGrpSpPr>
            <a:grpSpLocks/>
          </p:cNvGrpSpPr>
          <p:nvPr/>
        </p:nvGrpSpPr>
        <p:grpSpPr bwMode="auto">
          <a:xfrm>
            <a:off x="7162800" y="3429000"/>
            <a:ext cx="228600" cy="914400"/>
            <a:chOff x="2112" y="2160"/>
            <a:chExt cx="144" cy="576"/>
          </a:xfrm>
        </p:grpSpPr>
        <p:sp>
          <p:nvSpPr>
            <p:cNvPr id="15420" name="Arc 41"/>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21" name="Line 42"/>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79" name="Group 43"/>
          <p:cNvGrpSpPr>
            <a:grpSpLocks/>
          </p:cNvGrpSpPr>
          <p:nvPr/>
        </p:nvGrpSpPr>
        <p:grpSpPr bwMode="auto">
          <a:xfrm>
            <a:off x="7391400" y="3429000"/>
            <a:ext cx="228600" cy="914400"/>
            <a:chOff x="2112" y="2160"/>
            <a:chExt cx="144" cy="576"/>
          </a:xfrm>
        </p:grpSpPr>
        <p:sp>
          <p:nvSpPr>
            <p:cNvPr id="15418" name="Arc 44"/>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19" name="Line 45"/>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80" name="Group 46"/>
          <p:cNvGrpSpPr>
            <a:grpSpLocks/>
          </p:cNvGrpSpPr>
          <p:nvPr/>
        </p:nvGrpSpPr>
        <p:grpSpPr bwMode="auto">
          <a:xfrm>
            <a:off x="7848600" y="3429000"/>
            <a:ext cx="228600" cy="914400"/>
            <a:chOff x="2112" y="2160"/>
            <a:chExt cx="144" cy="576"/>
          </a:xfrm>
        </p:grpSpPr>
        <p:sp>
          <p:nvSpPr>
            <p:cNvPr id="15416" name="Arc 47"/>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17" name="Line 48"/>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81" name="Group 49"/>
          <p:cNvGrpSpPr>
            <a:grpSpLocks/>
          </p:cNvGrpSpPr>
          <p:nvPr/>
        </p:nvGrpSpPr>
        <p:grpSpPr bwMode="auto">
          <a:xfrm>
            <a:off x="7620000" y="3429000"/>
            <a:ext cx="228600" cy="914400"/>
            <a:chOff x="2112" y="2160"/>
            <a:chExt cx="144" cy="576"/>
          </a:xfrm>
        </p:grpSpPr>
        <p:sp>
          <p:nvSpPr>
            <p:cNvPr id="15414" name="Arc 50"/>
            <p:cNvSpPr>
              <a:spLocks/>
            </p:cNvSpPr>
            <p:nvPr/>
          </p:nvSpPr>
          <p:spPr bwMode="auto">
            <a:xfrm>
              <a:off x="2112" y="2160"/>
              <a:ext cx="144" cy="576"/>
            </a:xfrm>
            <a:custGeom>
              <a:avLst/>
              <a:gdLst>
                <a:gd name="T0" fmla="*/ 0 w 29908"/>
                <a:gd name="T1" fmla="*/ 0 h 43200"/>
                <a:gd name="T2" fmla="*/ 0 w 29908"/>
                <a:gd name="T3" fmla="*/ 7 h 43200"/>
                <a:gd name="T4" fmla="*/ 0 w 29908"/>
                <a:gd name="T5" fmla="*/ 4 h 43200"/>
                <a:gd name="T6" fmla="*/ 0 60000 65536"/>
                <a:gd name="T7" fmla="*/ 0 60000 65536"/>
                <a:gd name="T8" fmla="*/ 0 60000 65536"/>
              </a:gdLst>
              <a:ahLst/>
              <a:cxnLst>
                <a:cxn ang="T6">
                  <a:pos x="T0" y="T1"/>
                </a:cxn>
                <a:cxn ang="T7">
                  <a:pos x="T2" y="T3"/>
                </a:cxn>
                <a:cxn ang="T8">
                  <a:pos x="T4" y="T5"/>
                </a:cxn>
              </a:cxnLst>
              <a:rect l="0" t="0" r="r" b="b"/>
              <a:pathLst>
                <a:path w="29908" h="43200" fill="none" extrusionOk="0">
                  <a:moveTo>
                    <a:pt x="8307" y="0"/>
                  </a:moveTo>
                  <a:cubicBezTo>
                    <a:pt x="20237" y="0"/>
                    <a:pt x="29908" y="9670"/>
                    <a:pt x="29908" y="21600"/>
                  </a:cubicBezTo>
                  <a:cubicBezTo>
                    <a:pt x="29908" y="33529"/>
                    <a:pt x="20237" y="43200"/>
                    <a:pt x="8308" y="43200"/>
                  </a:cubicBezTo>
                  <a:cubicBezTo>
                    <a:pt x="5456" y="43200"/>
                    <a:pt x="2632" y="42635"/>
                    <a:pt x="-1" y="41538"/>
                  </a:cubicBezTo>
                </a:path>
                <a:path w="29908" h="43200" stroke="0" extrusionOk="0">
                  <a:moveTo>
                    <a:pt x="8307" y="0"/>
                  </a:moveTo>
                  <a:cubicBezTo>
                    <a:pt x="20237" y="0"/>
                    <a:pt x="29908" y="9670"/>
                    <a:pt x="29908" y="21600"/>
                  </a:cubicBezTo>
                  <a:cubicBezTo>
                    <a:pt x="29908" y="33529"/>
                    <a:pt x="20237" y="43200"/>
                    <a:pt x="8308" y="43200"/>
                  </a:cubicBezTo>
                  <a:cubicBezTo>
                    <a:pt x="5456" y="43200"/>
                    <a:pt x="2632" y="42635"/>
                    <a:pt x="-1" y="41538"/>
                  </a:cubicBezTo>
                  <a:lnTo>
                    <a:pt x="8308" y="21600"/>
                  </a:lnTo>
                  <a:lnTo>
                    <a:pt x="8307"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15" name="Line 51"/>
            <p:cNvSpPr>
              <a:spLocks noChangeShapeType="1"/>
            </p:cNvSpPr>
            <p:nvPr/>
          </p:nvSpPr>
          <p:spPr bwMode="auto">
            <a:xfrm flipV="1">
              <a:off x="2256" y="2352"/>
              <a:ext cx="0"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5382" name="Line 52"/>
          <p:cNvSpPr>
            <a:spLocks noChangeShapeType="1"/>
          </p:cNvSpPr>
          <p:nvPr/>
        </p:nvSpPr>
        <p:spPr bwMode="auto">
          <a:xfrm>
            <a:off x="4800600" y="4343400"/>
            <a:ext cx="0"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83" name="Line 53"/>
          <p:cNvSpPr>
            <a:spLocks noChangeShapeType="1"/>
          </p:cNvSpPr>
          <p:nvPr/>
        </p:nvSpPr>
        <p:spPr bwMode="auto">
          <a:xfrm>
            <a:off x="4800600" y="48768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84" name="Line 54"/>
          <p:cNvSpPr>
            <a:spLocks noChangeShapeType="1"/>
          </p:cNvSpPr>
          <p:nvPr/>
        </p:nvSpPr>
        <p:spPr bwMode="auto">
          <a:xfrm flipV="1">
            <a:off x="7848600" y="4800600"/>
            <a:ext cx="0"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85" name="Line 55"/>
          <p:cNvSpPr>
            <a:spLocks noChangeShapeType="1"/>
          </p:cNvSpPr>
          <p:nvPr/>
        </p:nvSpPr>
        <p:spPr bwMode="auto">
          <a:xfrm flipV="1">
            <a:off x="7848600" y="43434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86" name="Text Box 56"/>
          <p:cNvSpPr txBox="1">
            <a:spLocks noChangeArrowheads="1"/>
          </p:cNvSpPr>
          <p:nvPr/>
        </p:nvSpPr>
        <p:spPr bwMode="auto">
          <a:xfrm>
            <a:off x="4648200" y="2743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b="1"/>
              <a:t>A</a:t>
            </a:r>
          </a:p>
        </p:txBody>
      </p:sp>
      <p:sp>
        <p:nvSpPr>
          <p:cNvPr id="15387" name="Text Box 57"/>
          <p:cNvSpPr txBox="1">
            <a:spLocks noChangeArrowheads="1"/>
          </p:cNvSpPr>
          <p:nvPr/>
        </p:nvSpPr>
        <p:spPr bwMode="auto">
          <a:xfrm>
            <a:off x="7467600" y="26670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b="1"/>
              <a:t>B</a:t>
            </a:r>
          </a:p>
        </p:txBody>
      </p:sp>
      <p:sp>
        <p:nvSpPr>
          <p:cNvPr id="74813" name="Oval 61"/>
          <p:cNvSpPr>
            <a:spLocks noChangeArrowheads="1"/>
          </p:cNvSpPr>
          <p:nvPr/>
        </p:nvSpPr>
        <p:spPr bwMode="auto">
          <a:xfrm flipV="1">
            <a:off x="3748088" y="3976688"/>
            <a:ext cx="5351462" cy="1662112"/>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74814" name="Oval 62"/>
          <p:cNvSpPr>
            <a:spLocks noChangeArrowheads="1"/>
          </p:cNvSpPr>
          <p:nvPr/>
        </p:nvSpPr>
        <p:spPr bwMode="auto">
          <a:xfrm>
            <a:off x="3786189" y="2097089"/>
            <a:ext cx="5354637" cy="1749425"/>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74815" name="Oval 63"/>
          <p:cNvSpPr>
            <a:spLocks noChangeArrowheads="1"/>
          </p:cNvSpPr>
          <p:nvPr/>
        </p:nvSpPr>
        <p:spPr bwMode="auto">
          <a:xfrm>
            <a:off x="4362451" y="2724150"/>
            <a:ext cx="4024313" cy="985838"/>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74816" name="Oval 64"/>
          <p:cNvSpPr>
            <a:spLocks noChangeArrowheads="1"/>
          </p:cNvSpPr>
          <p:nvPr/>
        </p:nvSpPr>
        <p:spPr bwMode="auto">
          <a:xfrm flipV="1">
            <a:off x="4572001" y="4133850"/>
            <a:ext cx="3876675" cy="996950"/>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74817" name="Line 65"/>
          <p:cNvSpPr>
            <a:spLocks noChangeShapeType="1"/>
          </p:cNvSpPr>
          <p:nvPr/>
        </p:nvSpPr>
        <p:spPr bwMode="auto">
          <a:xfrm flipV="1">
            <a:off x="1639889" y="3911600"/>
            <a:ext cx="8923337" cy="0"/>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818" name="Arc 66"/>
          <p:cNvSpPr>
            <a:spLocks/>
          </p:cNvSpPr>
          <p:nvPr/>
        </p:nvSpPr>
        <p:spPr bwMode="auto">
          <a:xfrm rot="5400000">
            <a:off x="5578476" y="-1301750"/>
            <a:ext cx="1206500" cy="9121775"/>
          </a:xfrm>
          <a:custGeom>
            <a:avLst/>
            <a:gdLst>
              <a:gd name="T0" fmla="*/ 26700515 w 21600"/>
              <a:gd name="T1" fmla="*/ 0 h 39171"/>
              <a:gd name="T2" fmla="*/ 30016994 w 21600"/>
              <a:gd name="T3" fmla="*/ 2124193387 h 39171"/>
              <a:gd name="T4" fmla="*/ 0 w 21600"/>
              <a:gd name="T5" fmla="*/ 1075464049 h 39171"/>
              <a:gd name="T6" fmla="*/ 0 60000 65536"/>
              <a:gd name="T7" fmla="*/ 0 60000 65536"/>
              <a:gd name="T8" fmla="*/ 0 60000 65536"/>
            </a:gdLst>
            <a:ahLst/>
            <a:cxnLst>
              <a:cxn ang="T6">
                <a:pos x="T0" y="T1"/>
              </a:cxn>
              <a:cxn ang="T7">
                <a:pos x="T2" y="T3"/>
              </a:cxn>
              <a:cxn ang="T8">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74819" name="Arc 67"/>
          <p:cNvSpPr>
            <a:spLocks/>
          </p:cNvSpPr>
          <p:nvPr/>
        </p:nvSpPr>
        <p:spPr bwMode="auto">
          <a:xfrm rot="16200000" flipV="1">
            <a:off x="5457825" y="25400"/>
            <a:ext cx="1206500" cy="9118600"/>
          </a:xfrm>
          <a:custGeom>
            <a:avLst/>
            <a:gdLst>
              <a:gd name="T0" fmla="*/ 26700515 w 21600"/>
              <a:gd name="T1" fmla="*/ 0 h 39171"/>
              <a:gd name="T2" fmla="*/ 30016994 w 21600"/>
              <a:gd name="T3" fmla="*/ 2122714916 h 39171"/>
              <a:gd name="T4" fmla="*/ 0 w 21600"/>
              <a:gd name="T5" fmla="*/ 1074715621 h 39171"/>
              <a:gd name="T6" fmla="*/ 0 60000 65536"/>
              <a:gd name="T7" fmla="*/ 0 60000 65536"/>
              <a:gd name="T8" fmla="*/ 0 60000 65536"/>
            </a:gdLst>
            <a:ahLst/>
            <a:cxnLst>
              <a:cxn ang="T6">
                <a:pos x="T0" y="T1"/>
              </a:cxn>
              <a:cxn ang="T7">
                <a:pos x="T2" y="T3"/>
              </a:cxn>
              <a:cxn ang="T8">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74831" name="Group 79"/>
          <p:cNvGrpSpPr>
            <a:grpSpLocks/>
          </p:cNvGrpSpPr>
          <p:nvPr/>
        </p:nvGrpSpPr>
        <p:grpSpPr bwMode="auto">
          <a:xfrm>
            <a:off x="2590800" y="3200400"/>
            <a:ext cx="1244600" cy="1244600"/>
            <a:chOff x="288" y="3536"/>
            <a:chExt cx="784" cy="784"/>
          </a:xfrm>
        </p:grpSpPr>
        <p:pic>
          <p:nvPicPr>
            <p:cNvPr id="15412" name="Picture 60" descr="nam tay phai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11696">
              <a:off x="288" y="3536"/>
              <a:ext cx="784" cy="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413" name="Line 68"/>
            <p:cNvSpPr>
              <a:spLocks noChangeShapeType="1"/>
            </p:cNvSpPr>
            <p:nvPr/>
          </p:nvSpPr>
          <p:spPr bwMode="auto">
            <a:xfrm flipV="1">
              <a:off x="768" y="3792"/>
              <a:ext cx="48" cy="528"/>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74821" name="Line 69"/>
          <p:cNvSpPr>
            <a:spLocks noChangeShapeType="1"/>
          </p:cNvSpPr>
          <p:nvPr/>
        </p:nvSpPr>
        <p:spPr bwMode="auto">
          <a:xfrm flipH="1">
            <a:off x="9296400" y="3921125"/>
            <a:ext cx="685800" cy="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822" name="Line 70"/>
          <p:cNvSpPr>
            <a:spLocks noChangeShapeType="1"/>
          </p:cNvSpPr>
          <p:nvPr/>
        </p:nvSpPr>
        <p:spPr bwMode="auto">
          <a:xfrm flipH="1">
            <a:off x="9644063" y="3276600"/>
            <a:ext cx="838200" cy="2286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823" name="Line 71"/>
          <p:cNvSpPr>
            <a:spLocks noChangeShapeType="1"/>
          </p:cNvSpPr>
          <p:nvPr/>
        </p:nvSpPr>
        <p:spPr bwMode="auto">
          <a:xfrm flipH="1" flipV="1">
            <a:off x="9228138" y="4267200"/>
            <a:ext cx="685800" cy="1524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824" name="Line 72"/>
          <p:cNvSpPr>
            <a:spLocks noChangeShapeType="1"/>
          </p:cNvSpPr>
          <p:nvPr/>
        </p:nvSpPr>
        <p:spPr bwMode="auto">
          <a:xfrm flipH="1">
            <a:off x="1828800" y="4343400"/>
            <a:ext cx="685800" cy="1524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825" name="Line 73"/>
          <p:cNvSpPr>
            <a:spLocks noChangeShapeType="1"/>
          </p:cNvSpPr>
          <p:nvPr/>
        </p:nvSpPr>
        <p:spPr bwMode="auto">
          <a:xfrm flipH="1" flipV="1">
            <a:off x="2308225" y="3463925"/>
            <a:ext cx="457200" cy="762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826" name="Line 74"/>
          <p:cNvSpPr>
            <a:spLocks noChangeShapeType="1"/>
          </p:cNvSpPr>
          <p:nvPr/>
        </p:nvSpPr>
        <p:spPr bwMode="auto">
          <a:xfrm flipH="1" flipV="1">
            <a:off x="3886200" y="3241675"/>
            <a:ext cx="381000" cy="2286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827" name="Line 75"/>
          <p:cNvSpPr>
            <a:spLocks noChangeShapeType="1"/>
          </p:cNvSpPr>
          <p:nvPr/>
        </p:nvSpPr>
        <p:spPr bwMode="auto">
          <a:xfrm>
            <a:off x="4038600" y="5181600"/>
            <a:ext cx="457200" cy="2286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828" name="Line 76"/>
          <p:cNvSpPr>
            <a:spLocks noChangeShapeType="1"/>
          </p:cNvSpPr>
          <p:nvPr/>
        </p:nvSpPr>
        <p:spPr bwMode="auto">
          <a:xfrm>
            <a:off x="5181600" y="4973638"/>
            <a:ext cx="533400" cy="1524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829" name="Line 77"/>
          <p:cNvSpPr>
            <a:spLocks noChangeShapeType="1"/>
          </p:cNvSpPr>
          <p:nvPr/>
        </p:nvSpPr>
        <p:spPr bwMode="auto">
          <a:xfrm flipV="1">
            <a:off x="5575300" y="2708275"/>
            <a:ext cx="762000" cy="762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830" name="Line 78"/>
          <p:cNvSpPr>
            <a:spLocks noChangeShapeType="1"/>
          </p:cNvSpPr>
          <p:nvPr/>
        </p:nvSpPr>
        <p:spPr bwMode="auto">
          <a:xfrm flipH="1" flipV="1">
            <a:off x="1524000" y="3886200"/>
            <a:ext cx="1143000" cy="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4835" name="Group 83"/>
          <p:cNvGrpSpPr>
            <a:grpSpLocks/>
          </p:cNvGrpSpPr>
          <p:nvPr/>
        </p:nvGrpSpPr>
        <p:grpSpPr bwMode="auto">
          <a:xfrm>
            <a:off x="8229600" y="1371600"/>
            <a:ext cx="1981200" cy="2438400"/>
            <a:chOff x="4080" y="960"/>
            <a:chExt cx="1248" cy="1536"/>
          </a:xfrm>
        </p:grpSpPr>
        <p:sp>
          <p:nvSpPr>
            <p:cNvPr id="15410" name="Text Box 59" descr="White marble"/>
            <p:cNvSpPr txBox="1">
              <a:spLocks noChangeArrowheads="1"/>
            </p:cNvSpPr>
            <p:nvPr/>
          </p:nvSpPr>
          <p:spPr bwMode="auto">
            <a:xfrm>
              <a:off x="4512" y="960"/>
              <a:ext cx="816" cy="679"/>
            </a:xfrm>
            <a:prstGeom prst="rect">
              <a:avLst/>
            </a:prstGeom>
            <a:blipFill dpi="0" rotWithShape="1">
              <a:blip r:embed="rId3"/>
              <a:srcRect/>
              <a:tile tx="0" ty="0" sx="100000" sy="100000" flip="none" algn="tl"/>
            </a:blip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b="1">
                  <a:latin typeface=".VnTime" panose="020B7200000000000000" pitchFamily="34" charset="0"/>
                </a:rPr>
                <a:t>Cùc Nam</a:t>
              </a:r>
            </a:p>
          </p:txBody>
        </p:sp>
        <p:sp>
          <p:nvSpPr>
            <p:cNvPr id="15411" name="Line 81"/>
            <p:cNvSpPr>
              <a:spLocks noChangeShapeType="1"/>
            </p:cNvSpPr>
            <p:nvPr/>
          </p:nvSpPr>
          <p:spPr bwMode="auto">
            <a:xfrm flipH="1">
              <a:off x="4080" y="1488"/>
              <a:ext cx="768" cy="1008"/>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4836" name="Group 84"/>
          <p:cNvGrpSpPr>
            <a:grpSpLocks/>
          </p:cNvGrpSpPr>
          <p:nvPr/>
        </p:nvGrpSpPr>
        <p:grpSpPr bwMode="auto">
          <a:xfrm>
            <a:off x="2057400" y="1828800"/>
            <a:ext cx="2667000" cy="2209800"/>
            <a:chOff x="336" y="1152"/>
            <a:chExt cx="1680" cy="1392"/>
          </a:xfrm>
        </p:grpSpPr>
        <p:sp>
          <p:nvSpPr>
            <p:cNvPr id="15408" name="Text Box 58" descr="White marble"/>
            <p:cNvSpPr txBox="1">
              <a:spLocks noChangeArrowheads="1"/>
            </p:cNvSpPr>
            <p:nvPr/>
          </p:nvSpPr>
          <p:spPr bwMode="auto">
            <a:xfrm>
              <a:off x="336" y="1152"/>
              <a:ext cx="816" cy="679"/>
            </a:xfrm>
            <a:prstGeom prst="rect">
              <a:avLst/>
            </a:prstGeom>
            <a:blipFill dpi="0" rotWithShape="1">
              <a:blip r:embed="rId3"/>
              <a:srcRect/>
              <a:tile tx="0" ty="0" sx="100000" sy="100000" flip="none" algn="tl"/>
            </a:blip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altLang="vi-VN" b="1">
                  <a:latin typeface=".VnTime" panose="020B7200000000000000" pitchFamily="34" charset="0"/>
                </a:rPr>
                <a:t>Cùc B¾c</a:t>
              </a:r>
            </a:p>
          </p:txBody>
        </p:sp>
        <p:sp>
          <p:nvSpPr>
            <p:cNvPr id="15409" name="Line 82"/>
            <p:cNvSpPr>
              <a:spLocks noChangeShapeType="1"/>
            </p:cNvSpPr>
            <p:nvPr/>
          </p:nvSpPr>
          <p:spPr bwMode="auto">
            <a:xfrm>
              <a:off x="1152" y="1824"/>
              <a:ext cx="864" cy="72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extLst>
      <p:ext uri="{BB962C8B-B14F-4D97-AF65-F5344CB8AC3E}">
        <p14:creationId xmlns:p14="http://schemas.microsoft.com/office/powerpoint/2010/main" val="1084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831"/>
                                        </p:tgtEl>
                                        <p:attrNameLst>
                                          <p:attrName>style.visibility</p:attrName>
                                        </p:attrNameLst>
                                      </p:cBhvr>
                                      <p:to>
                                        <p:strVal val="visible"/>
                                      </p:to>
                                    </p:set>
                                    <p:anim calcmode="lin" valueType="num">
                                      <p:cBhvr additive="base">
                                        <p:cTn id="7" dur="500" fill="hold"/>
                                        <p:tgtEl>
                                          <p:spTgt spid="74831"/>
                                        </p:tgtEl>
                                        <p:attrNameLst>
                                          <p:attrName>ppt_x</p:attrName>
                                        </p:attrNameLst>
                                      </p:cBhvr>
                                      <p:tavLst>
                                        <p:tav tm="0">
                                          <p:val>
                                            <p:strVal val="#ppt_x"/>
                                          </p:val>
                                        </p:tav>
                                        <p:tav tm="100000">
                                          <p:val>
                                            <p:strVal val="#ppt_x"/>
                                          </p:val>
                                        </p:tav>
                                      </p:tavLst>
                                    </p:anim>
                                    <p:anim calcmode="lin" valueType="num">
                                      <p:cBhvr additive="base">
                                        <p:cTn id="8" dur="500" fill="hold"/>
                                        <p:tgtEl>
                                          <p:spTgt spid="748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4813"/>
                                        </p:tgtEl>
                                        <p:attrNameLst>
                                          <p:attrName>style.visibility</p:attrName>
                                        </p:attrNameLst>
                                      </p:cBhvr>
                                      <p:to>
                                        <p:strVal val="visible"/>
                                      </p:to>
                                    </p:set>
                                    <p:animEffect transition="in" filter="wedge">
                                      <p:cBhvr>
                                        <p:cTn id="13" dur="2000"/>
                                        <p:tgtEl>
                                          <p:spTgt spid="74813"/>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74816"/>
                                        </p:tgtEl>
                                        <p:attrNameLst>
                                          <p:attrName>style.visibility</p:attrName>
                                        </p:attrNameLst>
                                      </p:cBhvr>
                                      <p:to>
                                        <p:strVal val="visible"/>
                                      </p:to>
                                    </p:set>
                                    <p:animEffect transition="in" filter="wedge">
                                      <p:cBhvr>
                                        <p:cTn id="16" dur="2000"/>
                                        <p:tgtEl>
                                          <p:spTgt spid="74816"/>
                                        </p:tgtEl>
                                      </p:cBhvr>
                                    </p:animEffect>
                                  </p:childTnLst>
                                </p:cTn>
                              </p:par>
                              <p:par>
                                <p:cTn id="17" presetID="20" presetClass="entr" presetSubtype="0" fill="hold" nodeType="withEffect">
                                  <p:stCondLst>
                                    <p:cond delay="0"/>
                                  </p:stCondLst>
                                  <p:childTnLst>
                                    <p:set>
                                      <p:cBhvr>
                                        <p:cTn id="18" dur="1" fill="hold">
                                          <p:stCondLst>
                                            <p:cond delay="0"/>
                                          </p:stCondLst>
                                        </p:cTn>
                                        <p:tgtEl>
                                          <p:spTgt spid="74819"/>
                                        </p:tgtEl>
                                        <p:attrNameLst>
                                          <p:attrName>style.visibility</p:attrName>
                                        </p:attrNameLst>
                                      </p:cBhvr>
                                      <p:to>
                                        <p:strVal val="visible"/>
                                      </p:to>
                                    </p:set>
                                    <p:animEffect transition="in" filter="wedge">
                                      <p:cBhvr>
                                        <p:cTn id="19" dur="2000"/>
                                        <p:tgtEl>
                                          <p:spTgt spid="74819"/>
                                        </p:tgtEl>
                                      </p:cBhvr>
                                    </p:animEffect>
                                  </p:childTnLst>
                                </p:cTn>
                              </p:par>
                              <p:par>
                                <p:cTn id="20" presetID="20" presetClass="entr" presetSubtype="0" fill="hold" nodeType="withEffect">
                                  <p:stCondLst>
                                    <p:cond delay="0"/>
                                  </p:stCondLst>
                                  <p:childTnLst>
                                    <p:set>
                                      <p:cBhvr>
                                        <p:cTn id="21" dur="1" fill="hold">
                                          <p:stCondLst>
                                            <p:cond delay="0"/>
                                          </p:stCondLst>
                                        </p:cTn>
                                        <p:tgtEl>
                                          <p:spTgt spid="74817"/>
                                        </p:tgtEl>
                                        <p:attrNameLst>
                                          <p:attrName>style.visibility</p:attrName>
                                        </p:attrNameLst>
                                      </p:cBhvr>
                                      <p:to>
                                        <p:strVal val="visible"/>
                                      </p:to>
                                    </p:set>
                                    <p:animEffect transition="in" filter="wedge">
                                      <p:cBhvr>
                                        <p:cTn id="22" dur="2000"/>
                                        <p:tgtEl>
                                          <p:spTgt spid="74817"/>
                                        </p:tgtEl>
                                      </p:cBhvr>
                                    </p:animEffect>
                                  </p:childTnLst>
                                </p:cTn>
                              </p:par>
                              <p:par>
                                <p:cTn id="23" presetID="20" presetClass="entr" presetSubtype="0" fill="hold" nodeType="withEffect">
                                  <p:stCondLst>
                                    <p:cond delay="0"/>
                                  </p:stCondLst>
                                  <p:childTnLst>
                                    <p:set>
                                      <p:cBhvr>
                                        <p:cTn id="24" dur="1" fill="hold">
                                          <p:stCondLst>
                                            <p:cond delay="0"/>
                                          </p:stCondLst>
                                        </p:cTn>
                                        <p:tgtEl>
                                          <p:spTgt spid="74818"/>
                                        </p:tgtEl>
                                        <p:attrNameLst>
                                          <p:attrName>style.visibility</p:attrName>
                                        </p:attrNameLst>
                                      </p:cBhvr>
                                      <p:to>
                                        <p:strVal val="visible"/>
                                      </p:to>
                                    </p:set>
                                    <p:animEffect transition="in" filter="wedge">
                                      <p:cBhvr>
                                        <p:cTn id="25" dur="2000"/>
                                        <p:tgtEl>
                                          <p:spTgt spid="7481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74814"/>
                                        </p:tgtEl>
                                        <p:attrNameLst>
                                          <p:attrName>style.visibility</p:attrName>
                                        </p:attrNameLst>
                                      </p:cBhvr>
                                      <p:to>
                                        <p:strVal val="visible"/>
                                      </p:to>
                                    </p:set>
                                    <p:animEffect transition="in" filter="wedge">
                                      <p:cBhvr>
                                        <p:cTn id="28" dur="2000"/>
                                        <p:tgtEl>
                                          <p:spTgt spid="74814"/>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74815"/>
                                        </p:tgtEl>
                                        <p:attrNameLst>
                                          <p:attrName>style.visibility</p:attrName>
                                        </p:attrNameLst>
                                      </p:cBhvr>
                                      <p:to>
                                        <p:strVal val="visible"/>
                                      </p:to>
                                    </p:set>
                                    <p:animEffect transition="in" filter="wedge">
                                      <p:cBhvr>
                                        <p:cTn id="31" dur="2000"/>
                                        <p:tgtEl>
                                          <p:spTgt spid="748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nodeType="clickEffect">
                                  <p:stCondLst>
                                    <p:cond delay="0"/>
                                  </p:stCondLst>
                                  <p:childTnLst>
                                    <p:set>
                                      <p:cBhvr>
                                        <p:cTn id="35" dur="1" fill="hold">
                                          <p:stCondLst>
                                            <p:cond delay="0"/>
                                          </p:stCondLst>
                                        </p:cTn>
                                        <p:tgtEl>
                                          <p:spTgt spid="74830"/>
                                        </p:tgtEl>
                                        <p:attrNameLst>
                                          <p:attrName>style.visibility</p:attrName>
                                        </p:attrNameLst>
                                      </p:cBhvr>
                                      <p:to>
                                        <p:strVal val="visible"/>
                                      </p:to>
                                    </p:set>
                                    <p:animEffect transition="in" filter="wedge">
                                      <p:cBhvr>
                                        <p:cTn id="36" dur="2000"/>
                                        <p:tgtEl>
                                          <p:spTgt spid="7483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0" presetClass="entr" presetSubtype="0" fill="hold" nodeType="clickEffect">
                                  <p:stCondLst>
                                    <p:cond delay="0"/>
                                  </p:stCondLst>
                                  <p:childTnLst>
                                    <p:set>
                                      <p:cBhvr>
                                        <p:cTn id="40" dur="1" fill="hold">
                                          <p:stCondLst>
                                            <p:cond delay="0"/>
                                          </p:stCondLst>
                                        </p:cTn>
                                        <p:tgtEl>
                                          <p:spTgt spid="74823"/>
                                        </p:tgtEl>
                                        <p:attrNameLst>
                                          <p:attrName>style.visibility</p:attrName>
                                        </p:attrNameLst>
                                      </p:cBhvr>
                                      <p:to>
                                        <p:strVal val="visible"/>
                                      </p:to>
                                    </p:set>
                                    <p:animEffect transition="in" filter="wedge">
                                      <p:cBhvr>
                                        <p:cTn id="41" dur="2000"/>
                                        <p:tgtEl>
                                          <p:spTgt spid="74823"/>
                                        </p:tgtEl>
                                      </p:cBhvr>
                                    </p:animEffect>
                                  </p:childTnLst>
                                </p:cTn>
                              </p:par>
                              <p:par>
                                <p:cTn id="42" presetID="20" presetClass="entr" presetSubtype="0" fill="hold" nodeType="withEffect">
                                  <p:stCondLst>
                                    <p:cond delay="0"/>
                                  </p:stCondLst>
                                  <p:childTnLst>
                                    <p:set>
                                      <p:cBhvr>
                                        <p:cTn id="43" dur="1" fill="hold">
                                          <p:stCondLst>
                                            <p:cond delay="0"/>
                                          </p:stCondLst>
                                        </p:cTn>
                                        <p:tgtEl>
                                          <p:spTgt spid="74824"/>
                                        </p:tgtEl>
                                        <p:attrNameLst>
                                          <p:attrName>style.visibility</p:attrName>
                                        </p:attrNameLst>
                                      </p:cBhvr>
                                      <p:to>
                                        <p:strVal val="visible"/>
                                      </p:to>
                                    </p:set>
                                    <p:animEffect transition="in" filter="wedge">
                                      <p:cBhvr>
                                        <p:cTn id="44" dur="2000"/>
                                        <p:tgtEl>
                                          <p:spTgt spid="74824"/>
                                        </p:tgtEl>
                                      </p:cBhvr>
                                    </p:animEffect>
                                  </p:childTnLst>
                                </p:cTn>
                              </p:par>
                              <p:par>
                                <p:cTn id="45" presetID="20" presetClass="entr" presetSubtype="0" fill="hold" nodeType="withEffect">
                                  <p:stCondLst>
                                    <p:cond delay="0"/>
                                  </p:stCondLst>
                                  <p:childTnLst>
                                    <p:set>
                                      <p:cBhvr>
                                        <p:cTn id="46" dur="1" fill="hold">
                                          <p:stCondLst>
                                            <p:cond delay="0"/>
                                          </p:stCondLst>
                                        </p:cTn>
                                        <p:tgtEl>
                                          <p:spTgt spid="74821"/>
                                        </p:tgtEl>
                                        <p:attrNameLst>
                                          <p:attrName>style.visibility</p:attrName>
                                        </p:attrNameLst>
                                      </p:cBhvr>
                                      <p:to>
                                        <p:strVal val="visible"/>
                                      </p:to>
                                    </p:set>
                                    <p:animEffect transition="in" filter="wedge">
                                      <p:cBhvr>
                                        <p:cTn id="47" dur="2000"/>
                                        <p:tgtEl>
                                          <p:spTgt spid="74821"/>
                                        </p:tgtEl>
                                      </p:cBhvr>
                                    </p:animEffect>
                                  </p:childTnLst>
                                </p:cTn>
                              </p:par>
                              <p:par>
                                <p:cTn id="48" presetID="20" presetClass="entr" presetSubtype="0" fill="hold" nodeType="withEffect">
                                  <p:stCondLst>
                                    <p:cond delay="0"/>
                                  </p:stCondLst>
                                  <p:childTnLst>
                                    <p:set>
                                      <p:cBhvr>
                                        <p:cTn id="49" dur="1" fill="hold">
                                          <p:stCondLst>
                                            <p:cond delay="0"/>
                                          </p:stCondLst>
                                        </p:cTn>
                                        <p:tgtEl>
                                          <p:spTgt spid="74822"/>
                                        </p:tgtEl>
                                        <p:attrNameLst>
                                          <p:attrName>style.visibility</p:attrName>
                                        </p:attrNameLst>
                                      </p:cBhvr>
                                      <p:to>
                                        <p:strVal val="visible"/>
                                      </p:to>
                                    </p:set>
                                    <p:animEffect transition="in" filter="wedge">
                                      <p:cBhvr>
                                        <p:cTn id="50" dur="2000"/>
                                        <p:tgtEl>
                                          <p:spTgt spid="74822"/>
                                        </p:tgtEl>
                                      </p:cBhvr>
                                    </p:animEffect>
                                  </p:childTnLst>
                                </p:cTn>
                              </p:par>
                              <p:par>
                                <p:cTn id="51" presetID="20" presetClass="entr" presetSubtype="0" fill="hold" nodeType="withEffect">
                                  <p:stCondLst>
                                    <p:cond delay="0"/>
                                  </p:stCondLst>
                                  <p:childTnLst>
                                    <p:set>
                                      <p:cBhvr>
                                        <p:cTn id="52" dur="1" fill="hold">
                                          <p:stCondLst>
                                            <p:cond delay="0"/>
                                          </p:stCondLst>
                                        </p:cTn>
                                        <p:tgtEl>
                                          <p:spTgt spid="74825"/>
                                        </p:tgtEl>
                                        <p:attrNameLst>
                                          <p:attrName>style.visibility</p:attrName>
                                        </p:attrNameLst>
                                      </p:cBhvr>
                                      <p:to>
                                        <p:strVal val="visible"/>
                                      </p:to>
                                    </p:set>
                                    <p:animEffect transition="in" filter="wedge">
                                      <p:cBhvr>
                                        <p:cTn id="53" dur="2000"/>
                                        <p:tgtEl>
                                          <p:spTgt spid="74825"/>
                                        </p:tgtEl>
                                      </p:cBhvr>
                                    </p:animEffect>
                                  </p:childTnLst>
                                </p:cTn>
                              </p:par>
                              <p:par>
                                <p:cTn id="54" presetID="20" presetClass="entr" presetSubtype="0" fill="hold" nodeType="withEffect">
                                  <p:stCondLst>
                                    <p:cond delay="0"/>
                                  </p:stCondLst>
                                  <p:childTnLst>
                                    <p:set>
                                      <p:cBhvr>
                                        <p:cTn id="55" dur="1" fill="hold">
                                          <p:stCondLst>
                                            <p:cond delay="0"/>
                                          </p:stCondLst>
                                        </p:cTn>
                                        <p:tgtEl>
                                          <p:spTgt spid="74828"/>
                                        </p:tgtEl>
                                        <p:attrNameLst>
                                          <p:attrName>style.visibility</p:attrName>
                                        </p:attrNameLst>
                                      </p:cBhvr>
                                      <p:to>
                                        <p:strVal val="visible"/>
                                      </p:to>
                                    </p:set>
                                    <p:animEffect transition="in" filter="wedge">
                                      <p:cBhvr>
                                        <p:cTn id="56" dur="2000"/>
                                        <p:tgtEl>
                                          <p:spTgt spid="74828"/>
                                        </p:tgtEl>
                                      </p:cBhvr>
                                    </p:animEffect>
                                  </p:childTnLst>
                                </p:cTn>
                              </p:par>
                              <p:par>
                                <p:cTn id="57" presetID="20" presetClass="entr" presetSubtype="0" fill="hold" nodeType="withEffect">
                                  <p:stCondLst>
                                    <p:cond delay="0"/>
                                  </p:stCondLst>
                                  <p:childTnLst>
                                    <p:set>
                                      <p:cBhvr>
                                        <p:cTn id="58" dur="1" fill="hold">
                                          <p:stCondLst>
                                            <p:cond delay="0"/>
                                          </p:stCondLst>
                                        </p:cTn>
                                        <p:tgtEl>
                                          <p:spTgt spid="74827"/>
                                        </p:tgtEl>
                                        <p:attrNameLst>
                                          <p:attrName>style.visibility</p:attrName>
                                        </p:attrNameLst>
                                      </p:cBhvr>
                                      <p:to>
                                        <p:strVal val="visible"/>
                                      </p:to>
                                    </p:set>
                                    <p:animEffect transition="in" filter="wedge">
                                      <p:cBhvr>
                                        <p:cTn id="59" dur="2000"/>
                                        <p:tgtEl>
                                          <p:spTgt spid="74827"/>
                                        </p:tgtEl>
                                      </p:cBhvr>
                                    </p:animEffect>
                                  </p:childTnLst>
                                </p:cTn>
                              </p:par>
                              <p:par>
                                <p:cTn id="60" presetID="20" presetClass="entr" presetSubtype="0" fill="hold" nodeType="withEffect">
                                  <p:stCondLst>
                                    <p:cond delay="0"/>
                                  </p:stCondLst>
                                  <p:childTnLst>
                                    <p:set>
                                      <p:cBhvr>
                                        <p:cTn id="61" dur="1" fill="hold">
                                          <p:stCondLst>
                                            <p:cond delay="0"/>
                                          </p:stCondLst>
                                        </p:cTn>
                                        <p:tgtEl>
                                          <p:spTgt spid="74826"/>
                                        </p:tgtEl>
                                        <p:attrNameLst>
                                          <p:attrName>style.visibility</p:attrName>
                                        </p:attrNameLst>
                                      </p:cBhvr>
                                      <p:to>
                                        <p:strVal val="visible"/>
                                      </p:to>
                                    </p:set>
                                    <p:animEffect transition="in" filter="wedge">
                                      <p:cBhvr>
                                        <p:cTn id="62" dur="2000"/>
                                        <p:tgtEl>
                                          <p:spTgt spid="74826"/>
                                        </p:tgtEl>
                                      </p:cBhvr>
                                    </p:animEffect>
                                  </p:childTnLst>
                                </p:cTn>
                              </p:par>
                              <p:par>
                                <p:cTn id="63" presetID="20" presetClass="entr" presetSubtype="0" fill="hold" nodeType="withEffect">
                                  <p:stCondLst>
                                    <p:cond delay="0"/>
                                  </p:stCondLst>
                                  <p:childTnLst>
                                    <p:set>
                                      <p:cBhvr>
                                        <p:cTn id="64" dur="1" fill="hold">
                                          <p:stCondLst>
                                            <p:cond delay="0"/>
                                          </p:stCondLst>
                                        </p:cTn>
                                        <p:tgtEl>
                                          <p:spTgt spid="74829"/>
                                        </p:tgtEl>
                                        <p:attrNameLst>
                                          <p:attrName>style.visibility</p:attrName>
                                        </p:attrNameLst>
                                      </p:cBhvr>
                                      <p:to>
                                        <p:strVal val="visible"/>
                                      </p:to>
                                    </p:set>
                                    <p:animEffect transition="in" filter="wedge">
                                      <p:cBhvr>
                                        <p:cTn id="65" dur="2000"/>
                                        <p:tgtEl>
                                          <p:spTgt spid="7482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nodeType="clickEffect">
                                  <p:stCondLst>
                                    <p:cond delay="0"/>
                                  </p:stCondLst>
                                  <p:childTnLst>
                                    <p:set>
                                      <p:cBhvr>
                                        <p:cTn id="69" dur="1" fill="hold">
                                          <p:stCondLst>
                                            <p:cond delay="0"/>
                                          </p:stCondLst>
                                        </p:cTn>
                                        <p:tgtEl>
                                          <p:spTgt spid="74836"/>
                                        </p:tgtEl>
                                        <p:attrNameLst>
                                          <p:attrName>style.visibility</p:attrName>
                                        </p:attrNameLst>
                                      </p:cBhvr>
                                      <p:to>
                                        <p:strVal val="visible"/>
                                      </p:to>
                                    </p:set>
                                    <p:anim calcmode="lin" valueType="num">
                                      <p:cBhvr>
                                        <p:cTn id="70" dur="1000" fill="hold"/>
                                        <p:tgtEl>
                                          <p:spTgt spid="74836"/>
                                        </p:tgtEl>
                                        <p:attrNameLst>
                                          <p:attrName>ppt_x</p:attrName>
                                        </p:attrNameLst>
                                      </p:cBhvr>
                                      <p:tavLst>
                                        <p:tav tm="0">
                                          <p:val>
                                            <p:strVal val="#ppt_x-.2"/>
                                          </p:val>
                                        </p:tav>
                                        <p:tav tm="100000">
                                          <p:val>
                                            <p:strVal val="#ppt_x"/>
                                          </p:val>
                                        </p:tav>
                                      </p:tavLst>
                                    </p:anim>
                                    <p:anim calcmode="lin" valueType="num">
                                      <p:cBhvr>
                                        <p:cTn id="71" dur="1000" fill="hold"/>
                                        <p:tgtEl>
                                          <p:spTgt spid="74836"/>
                                        </p:tgtEl>
                                        <p:attrNameLst>
                                          <p:attrName>ppt_y</p:attrName>
                                        </p:attrNameLst>
                                      </p:cBhvr>
                                      <p:tavLst>
                                        <p:tav tm="0">
                                          <p:val>
                                            <p:strVal val="#ppt_y"/>
                                          </p:val>
                                        </p:tav>
                                        <p:tav tm="100000">
                                          <p:val>
                                            <p:strVal val="#ppt_y"/>
                                          </p:val>
                                        </p:tav>
                                      </p:tavLst>
                                    </p:anim>
                                    <p:animEffect transition="in" filter="wipe(right)" prLst="gradientSize: 0.1">
                                      <p:cBhvr>
                                        <p:cTn id="72" dur="1000"/>
                                        <p:tgtEl>
                                          <p:spTgt spid="7483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nodeType="clickEffect">
                                  <p:stCondLst>
                                    <p:cond delay="0"/>
                                  </p:stCondLst>
                                  <p:childTnLst>
                                    <p:set>
                                      <p:cBhvr>
                                        <p:cTn id="76" dur="1" fill="hold">
                                          <p:stCondLst>
                                            <p:cond delay="0"/>
                                          </p:stCondLst>
                                        </p:cTn>
                                        <p:tgtEl>
                                          <p:spTgt spid="74835"/>
                                        </p:tgtEl>
                                        <p:attrNameLst>
                                          <p:attrName>style.visibility</p:attrName>
                                        </p:attrNameLst>
                                      </p:cBhvr>
                                      <p:to>
                                        <p:strVal val="visible"/>
                                      </p:to>
                                    </p:set>
                                    <p:anim calcmode="lin" valueType="num">
                                      <p:cBhvr>
                                        <p:cTn id="77" dur="1000" fill="hold"/>
                                        <p:tgtEl>
                                          <p:spTgt spid="74835"/>
                                        </p:tgtEl>
                                        <p:attrNameLst>
                                          <p:attrName>ppt_x</p:attrName>
                                        </p:attrNameLst>
                                      </p:cBhvr>
                                      <p:tavLst>
                                        <p:tav tm="0">
                                          <p:val>
                                            <p:strVal val="#ppt_x-.2"/>
                                          </p:val>
                                        </p:tav>
                                        <p:tav tm="100000">
                                          <p:val>
                                            <p:strVal val="#ppt_x"/>
                                          </p:val>
                                        </p:tav>
                                      </p:tavLst>
                                    </p:anim>
                                    <p:anim calcmode="lin" valueType="num">
                                      <p:cBhvr>
                                        <p:cTn id="78" dur="1000" fill="hold"/>
                                        <p:tgtEl>
                                          <p:spTgt spid="7483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74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13" grpId="0" animBg="1"/>
      <p:bldP spid="74814" grpId="0" animBg="1"/>
      <p:bldP spid="74815" grpId="0" animBg="1"/>
      <p:bldP spid="748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rc 2"/>
          <p:cNvSpPr>
            <a:spLocks/>
          </p:cNvSpPr>
          <p:nvPr/>
        </p:nvSpPr>
        <p:spPr bwMode="auto">
          <a:xfrm rot="5400000">
            <a:off x="4042569" y="-2008982"/>
            <a:ext cx="2152650" cy="8913813"/>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FF00FF"/>
                </a:solidFill>
                <a:round/>
                <a:headEnd/>
                <a:tailEnd/>
              </a14:hiddenLine>
            </a:ext>
          </a:extLst>
        </p:spPr>
        <p:txBody>
          <a:bodyPr/>
          <a:lstStyle/>
          <a:p>
            <a:endParaRPr lang="vi-VN"/>
          </a:p>
        </p:txBody>
      </p:sp>
      <p:sp>
        <p:nvSpPr>
          <p:cNvPr id="52243" name="Text Box 19"/>
          <p:cNvSpPr txBox="1">
            <a:spLocks noChangeArrowheads="1"/>
          </p:cNvSpPr>
          <p:nvPr/>
        </p:nvSpPr>
        <p:spPr bwMode="auto">
          <a:xfrm>
            <a:off x="941695" y="152400"/>
            <a:ext cx="10440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b="1" i="1" dirty="0">
                <a:solidFill>
                  <a:srgbClr val="FF0000"/>
                </a:solidFill>
                <a:latin typeface="Times New Roman" panose="02020603050405020304" pitchFamily="18" charset="0"/>
              </a:rPr>
              <a:t>I. TỪ PHỔ, ĐƯỜNG SỨC TỪ CỦA ỐNG DÂY CÓ DÒNG ĐIỆN CHẠY QUA </a:t>
            </a:r>
          </a:p>
        </p:txBody>
      </p:sp>
      <p:sp>
        <p:nvSpPr>
          <p:cNvPr id="52244" name="Text Box 20"/>
          <p:cNvSpPr txBox="1">
            <a:spLocks noChangeArrowheads="1"/>
          </p:cNvSpPr>
          <p:nvPr/>
        </p:nvSpPr>
        <p:spPr bwMode="auto">
          <a:xfrm>
            <a:off x="941695" y="614065"/>
            <a:ext cx="411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2400" b="1" i="1" dirty="0">
                <a:latin typeface="Times New Roman" panose="02020603050405020304" pitchFamily="18" charset="0"/>
              </a:rPr>
              <a:t>1) Thí </a:t>
            </a:r>
            <a:r>
              <a:rPr lang="en-US" altLang="vi-VN" sz="2400" b="1" i="1" dirty="0" smtClean="0">
                <a:latin typeface="Times New Roman" panose="02020603050405020304" pitchFamily="18" charset="0"/>
              </a:rPr>
              <a:t>nghiệm: H24.1</a:t>
            </a:r>
            <a:endParaRPr lang="en-US" altLang="vi-VN" sz="2400" b="1" i="1" dirty="0">
              <a:latin typeface="Times New Roman" panose="02020603050405020304" pitchFamily="18" charset="0"/>
            </a:endParaRPr>
          </a:p>
        </p:txBody>
      </p:sp>
      <p:sp>
        <p:nvSpPr>
          <p:cNvPr id="6" name="Text Box 20"/>
          <p:cNvSpPr txBox="1">
            <a:spLocks noChangeArrowheads="1"/>
          </p:cNvSpPr>
          <p:nvPr/>
        </p:nvSpPr>
        <p:spPr bwMode="auto">
          <a:xfrm>
            <a:off x="1190672" y="1076656"/>
            <a:ext cx="79784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b="1" i="1" dirty="0" smtClean="0">
                <a:latin typeface="Times New Roman" panose="02020603050405020304" pitchFamily="18" charset="0"/>
              </a:rPr>
              <a:t>Rắc đều mạt sắt lên tấm nhựa có luồn sẵn các vòng dây của một ống dây dẫn có dòng điện chạy qua. Gõ nhẹ tấm nhựa</a:t>
            </a:r>
          </a:p>
        </p:txBody>
      </p:sp>
      <p:pic>
        <p:nvPicPr>
          <p:cNvPr id="7" name="Picture 3" descr="IMG_1262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749" y="1956750"/>
            <a:ext cx="5810250" cy="3930650"/>
          </a:xfrm>
          <a:prstGeom prst="rect">
            <a:avLst/>
          </a:prstGeom>
          <a:noFill/>
          <a:ln w="28575">
            <a:solidFill>
              <a:srgbClr val="FFCC66"/>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8" name="Picture 19" descr="IMG_1262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463" y="1947226"/>
            <a:ext cx="5805487" cy="3927475"/>
          </a:xfrm>
          <a:prstGeom prst="rect">
            <a:avLst/>
          </a:prstGeom>
          <a:noFill/>
          <a:ln w="19050">
            <a:solidFill>
              <a:srgbClr val="FFCC66"/>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9" name="Picture 20" descr="IMG_1262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9763" y="1964689"/>
            <a:ext cx="5862637" cy="3925887"/>
          </a:xfrm>
          <a:prstGeom prst="rect">
            <a:avLst/>
          </a:prstGeom>
          <a:noFill/>
          <a:ln w="19050">
            <a:solidFill>
              <a:srgbClr val="FFCC66"/>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grpSp>
        <p:nvGrpSpPr>
          <p:cNvPr id="10" name="Group 15"/>
          <p:cNvGrpSpPr>
            <a:grpSpLocks/>
          </p:cNvGrpSpPr>
          <p:nvPr/>
        </p:nvGrpSpPr>
        <p:grpSpPr bwMode="auto">
          <a:xfrm>
            <a:off x="8194290" y="5695753"/>
            <a:ext cx="1638300" cy="1026746"/>
            <a:chOff x="1710" y="2952"/>
            <a:chExt cx="1032" cy="1016"/>
          </a:xfrm>
        </p:grpSpPr>
        <p:grpSp>
          <p:nvGrpSpPr>
            <p:cNvPr id="11" name="Group 12"/>
            <p:cNvGrpSpPr>
              <a:grpSpLocks/>
            </p:cNvGrpSpPr>
            <p:nvPr/>
          </p:nvGrpSpPr>
          <p:grpSpPr bwMode="auto">
            <a:xfrm>
              <a:off x="1710" y="2960"/>
              <a:ext cx="306" cy="1008"/>
              <a:chOff x="1902" y="2720"/>
              <a:chExt cx="306" cy="1008"/>
            </a:xfrm>
          </p:grpSpPr>
          <p:sp>
            <p:nvSpPr>
              <p:cNvPr id="15" name="Line 5"/>
              <p:cNvSpPr>
                <a:spLocks noChangeShapeType="1"/>
              </p:cNvSpPr>
              <p:nvPr/>
            </p:nvSpPr>
            <p:spPr bwMode="auto">
              <a:xfrm>
                <a:off x="1902" y="2720"/>
                <a:ext cx="0" cy="1008"/>
              </a:xfrm>
              <a:prstGeom prst="line">
                <a:avLst/>
              </a:prstGeom>
              <a:noFill/>
              <a:ln w="381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7"/>
              <p:cNvSpPr>
                <a:spLocks noChangeShapeType="1"/>
              </p:cNvSpPr>
              <p:nvPr/>
            </p:nvSpPr>
            <p:spPr bwMode="auto">
              <a:xfrm>
                <a:off x="1906" y="3716"/>
                <a:ext cx="302"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2" name="Group 13"/>
            <p:cNvGrpSpPr>
              <a:grpSpLocks/>
            </p:cNvGrpSpPr>
            <p:nvPr/>
          </p:nvGrpSpPr>
          <p:grpSpPr bwMode="auto">
            <a:xfrm>
              <a:off x="2448" y="2952"/>
              <a:ext cx="294" cy="1008"/>
              <a:chOff x="2640" y="2712"/>
              <a:chExt cx="294" cy="1008"/>
            </a:xfrm>
          </p:grpSpPr>
          <p:sp>
            <p:nvSpPr>
              <p:cNvPr id="13" name="Line 6"/>
              <p:cNvSpPr>
                <a:spLocks noChangeShapeType="1"/>
              </p:cNvSpPr>
              <p:nvPr/>
            </p:nvSpPr>
            <p:spPr bwMode="auto">
              <a:xfrm>
                <a:off x="2930" y="2712"/>
                <a:ext cx="0" cy="1008"/>
              </a:xfrm>
              <a:prstGeom prst="line">
                <a:avLst/>
              </a:prstGeom>
              <a:noFill/>
              <a:ln w="38100">
                <a:solidFill>
                  <a:srgbClr val="3333FF"/>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8"/>
              <p:cNvSpPr>
                <a:spLocks noChangeShapeType="1"/>
              </p:cNvSpPr>
              <p:nvPr/>
            </p:nvSpPr>
            <p:spPr bwMode="auto">
              <a:xfrm flipH="1">
                <a:off x="2640" y="3712"/>
                <a:ext cx="294" cy="0"/>
              </a:xfrm>
              <a:prstGeom prst="line">
                <a:avLst/>
              </a:prstGeom>
              <a:noFill/>
              <a:ln w="38100">
                <a:solidFill>
                  <a:srgbClr val="3333FF"/>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17" name="Text Box 10"/>
          <p:cNvSpPr txBox="1">
            <a:spLocks noChangeArrowheads="1"/>
          </p:cNvSpPr>
          <p:nvPr/>
        </p:nvSpPr>
        <p:spPr bwMode="auto">
          <a:xfrm>
            <a:off x="7808375" y="5500050"/>
            <a:ext cx="4286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vi-VN" sz="2800" b="1">
                <a:solidFill>
                  <a:srgbClr val="FF0000"/>
                </a:solidFill>
              </a:rPr>
              <a:t>+</a:t>
            </a:r>
          </a:p>
        </p:txBody>
      </p:sp>
      <p:sp>
        <p:nvSpPr>
          <p:cNvPr id="18" name="Text Box 11"/>
          <p:cNvSpPr txBox="1">
            <a:spLocks noChangeArrowheads="1"/>
          </p:cNvSpPr>
          <p:nvPr/>
        </p:nvSpPr>
        <p:spPr bwMode="auto">
          <a:xfrm>
            <a:off x="10151524" y="5519100"/>
            <a:ext cx="2667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vi-VN" sz="2800" b="1">
                <a:solidFill>
                  <a:srgbClr val="3333FF"/>
                </a:solidFill>
              </a:rPr>
              <a:t>-</a:t>
            </a:r>
          </a:p>
        </p:txBody>
      </p:sp>
      <p:sp>
        <p:nvSpPr>
          <p:cNvPr id="19" name="AutoShape 17"/>
          <p:cNvSpPr>
            <a:spLocks noChangeArrowheads="1"/>
          </p:cNvSpPr>
          <p:nvPr/>
        </p:nvSpPr>
        <p:spPr bwMode="auto">
          <a:xfrm>
            <a:off x="9279193" y="654901"/>
            <a:ext cx="2468562" cy="983873"/>
          </a:xfrm>
          <a:prstGeom prst="cloudCallout">
            <a:avLst>
              <a:gd name="adj1" fmla="val -29421"/>
              <a:gd name="adj2" fmla="val 8065"/>
            </a:avLst>
          </a:prstGeom>
          <a:gradFill rotWithShape="1">
            <a:gsLst>
              <a:gs pos="0">
                <a:srgbClr val="FF7DDD"/>
              </a:gs>
              <a:gs pos="100000">
                <a:schemeClr val="bg1"/>
              </a:gs>
            </a:gsLst>
            <a:lin ang="5400000" scaled="1"/>
          </a:gradFill>
          <a:ln>
            <a:noFill/>
          </a:ln>
          <a:effectLst/>
          <a:extLst>
            <a:ext uri="{91240B29-F687-4F45-9708-019B960494DF}">
              <a14:hiddenLine xmlns:a14="http://schemas.microsoft.com/office/drawing/2010/main" w="9525">
                <a:solidFill>
                  <a:srgbClr val="FF33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3600" b="1" dirty="0">
                <a:effectLst>
                  <a:outerShdw blurRad="38100" dist="38100" dir="2700000" algn="tl">
                    <a:srgbClr val="FFFFFF"/>
                  </a:outerShdw>
                </a:effectLst>
                <a:latin typeface="Times New Roman" panose="02020603050405020304" pitchFamily="18" charset="0"/>
              </a:rPr>
              <a:t>Gõ nhẹ</a:t>
            </a:r>
          </a:p>
        </p:txBody>
      </p:sp>
      <p:sp>
        <p:nvSpPr>
          <p:cNvPr id="20" name="Line 16"/>
          <p:cNvSpPr>
            <a:spLocks noChangeShapeType="1"/>
          </p:cNvSpPr>
          <p:nvPr/>
        </p:nvSpPr>
        <p:spPr bwMode="auto">
          <a:xfrm flipH="1">
            <a:off x="10418224" y="1470759"/>
            <a:ext cx="266700" cy="936627"/>
          </a:xfrm>
          <a:prstGeom prst="line">
            <a:avLst/>
          </a:prstGeom>
          <a:noFill/>
          <a:ln w="38100">
            <a:solidFill>
              <a:srgbClr val="FF33CC"/>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Text Box 9"/>
          <p:cNvSpPr txBox="1">
            <a:spLocks noChangeArrowheads="1"/>
          </p:cNvSpPr>
          <p:nvPr/>
        </p:nvSpPr>
        <p:spPr bwMode="auto">
          <a:xfrm>
            <a:off x="8867237" y="6353167"/>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vi-VN" sz="2400" b="1" dirty="0">
                <a:solidFill>
                  <a:srgbClr val="008000"/>
                </a:solidFill>
                <a:latin typeface="Times New Roman" panose="02020603050405020304" pitchFamily="18" charset="0"/>
              </a:rPr>
              <a:t>12 V</a:t>
            </a:r>
          </a:p>
        </p:txBody>
      </p:sp>
      <p:sp>
        <p:nvSpPr>
          <p:cNvPr id="2" name="Rectangle 1"/>
          <p:cNvSpPr/>
          <p:nvPr/>
        </p:nvSpPr>
        <p:spPr>
          <a:xfrm>
            <a:off x="1190672" y="1967843"/>
            <a:ext cx="5069424" cy="830997"/>
          </a:xfrm>
          <a:prstGeom prst="rect">
            <a:avLst/>
          </a:prstGeom>
        </p:spPr>
        <p:txBody>
          <a:bodyPr wrap="square">
            <a:spAutoFit/>
          </a:bodyPr>
          <a:lstStyle/>
          <a:p>
            <a:pPr>
              <a:spcBef>
                <a:spcPct val="50000"/>
              </a:spcBef>
            </a:pPr>
            <a:r>
              <a:rPr lang="en-US" altLang="vi-VN" sz="2400" b="1" i="1" dirty="0">
                <a:latin typeface="Times New Roman" panose="02020603050405020304" pitchFamily="18" charset="0"/>
              </a:rPr>
              <a:t>Quan sát từ phổ vừa được tạo thành bên trong và bên ngoài ống dây?</a:t>
            </a:r>
          </a:p>
        </p:txBody>
      </p:sp>
    </p:spTree>
    <p:extLst>
      <p:ext uri="{BB962C8B-B14F-4D97-AF65-F5344CB8AC3E}">
        <p14:creationId xmlns:p14="http://schemas.microsoft.com/office/powerpoint/2010/main" val="2202309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2243"/>
                                        </p:tgtEl>
                                        <p:attrNameLst>
                                          <p:attrName>style.visibility</p:attrName>
                                        </p:attrNameLst>
                                      </p:cBhvr>
                                      <p:to>
                                        <p:strVal val="visible"/>
                                      </p:to>
                                    </p:set>
                                    <p:animEffect transition="in" filter="diamond(in)">
                                      <p:cBhvr>
                                        <p:cTn id="7" dur="2000"/>
                                        <p:tgtEl>
                                          <p:spTgt spid="52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44"/>
                                        </p:tgtEl>
                                        <p:attrNameLst>
                                          <p:attrName>style.visibility</p:attrName>
                                        </p:attrNameLst>
                                      </p:cBhvr>
                                      <p:to>
                                        <p:strVal val="visible"/>
                                      </p:to>
                                    </p:set>
                                    <p:animEffect transition="in" filter="dissolve">
                                      <p:cBhvr>
                                        <p:cTn id="12" dur="500"/>
                                        <p:tgtEl>
                                          <p:spTgt spid="522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out)">
                                      <p:cBhvr>
                                        <p:cTn id="21" dur="1000"/>
                                        <p:tgtEl>
                                          <p:spTgt spid="7"/>
                                        </p:tgtEl>
                                      </p:cBhvr>
                                    </p:animEffect>
                                  </p:childTnLst>
                                </p:cTn>
                              </p:par>
                            </p:childTnLst>
                          </p:cTn>
                        </p:par>
                        <p:par>
                          <p:cTn id="22" fill="hold">
                            <p:stCondLst>
                              <p:cond delay="1500"/>
                            </p:stCondLst>
                            <p:childTnLst>
                              <p:par>
                                <p:cTn id="23" presetID="2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edge">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par>
                                <p:cTn id="26" presetID="10" presetClass="entr" presetSubtype="0" repeatCount="300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repeatCount="300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ntr" presetSubtype="0" repeatCount="300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childTnLst>
                          </p:cTn>
                        </p:par>
                        <p:par>
                          <p:cTn id="35" fill="hold">
                            <p:stCondLst>
                              <p:cond delay="4500"/>
                            </p:stCondLst>
                            <p:childTnLst>
                              <p:par>
                                <p:cTn id="36" presetID="47" presetClass="entr" presetSubtype="0" repeatCount="indefinite"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subTnLst>
                                    <p:audio>
                                      <p:cMediaNode vol="64000">
                                        <p:cTn display="0" masterRel="sameClick">
                                          <p:stCondLst>
                                            <p:cond evt="begin" delay="0">
                                              <p:tn val="36"/>
                                            </p:cond>
                                          </p:stCondLst>
                                          <p:endCondLst>
                                            <p:cond evt="onStopAudio" delay="0">
                                              <p:tgtEl>
                                                <p:sldTgt/>
                                              </p:tgtEl>
                                            </p:cond>
                                          </p:endCondLst>
                                        </p:cTn>
                                        <p:tgtEl>
                                          <p:sndTgt r:embed="rId3" name="click.wav"/>
                                        </p:tgtEl>
                                      </p:cMediaNode>
                                    </p:audio>
                                  </p:subTnLst>
                                </p:cTn>
                              </p:par>
                              <p:par>
                                <p:cTn id="41" presetID="9"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7000"/>
                                        <p:tgtEl>
                                          <p:spTgt spid="8"/>
                                        </p:tgtEl>
                                      </p:cBhvr>
                                    </p:animEffect>
                                  </p:childTnLst>
                                </p:cTn>
                              </p:par>
                            </p:childTnLst>
                          </p:cTn>
                        </p:par>
                        <p:par>
                          <p:cTn id="48" fill="hold">
                            <p:stCondLst>
                              <p:cond delay="12500"/>
                            </p:stCondLst>
                            <p:childTnLst>
                              <p:par>
                                <p:cTn id="49" presetID="10"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7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arn(inVertical)">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3" grpId="0"/>
      <p:bldP spid="52244" grpId="0"/>
      <p:bldP spid="6" grpId="0"/>
      <p:bldP spid="17" grpId="0"/>
      <p:bldP spid="18" grpId="0"/>
      <p:bldP spid="19" grpId="0" animBg="1"/>
      <p:bldP spid="2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tu pho ong 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264" y="2678120"/>
            <a:ext cx="3894137" cy="2770187"/>
          </a:xfrm>
          <a:prstGeom prst="rect">
            <a:avLst/>
          </a:prstGeom>
          <a:noFill/>
          <a:ln w="9525">
            <a:solidFill>
              <a:srgbClr val="FF9933"/>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36870" name="Rectangle 6"/>
          <p:cNvSpPr>
            <a:spLocks noChangeArrowheads="1"/>
          </p:cNvSpPr>
          <p:nvPr/>
        </p:nvSpPr>
        <p:spPr bwMode="auto">
          <a:xfrm>
            <a:off x="1135215" y="1471652"/>
            <a:ext cx="10329862"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lnSpc>
                <a:spcPct val="90000"/>
              </a:lnSpc>
            </a:pPr>
            <a:r>
              <a:rPr lang="en-US" altLang="vi-VN" sz="2400" b="1" i="1" dirty="0">
                <a:solidFill>
                  <a:srgbClr val="FF0000"/>
                </a:solidFill>
                <a:effectLst>
                  <a:outerShdw blurRad="38100" dist="38100" dir="2700000" algn="tl">
                    <a:srgbClr val="C0C0C0"/>
                  </a:outerShdw>
                </a:effectLst>
                <a:latin typeface="Times New Roman" panose="02020603050405020304" pitchFamily="18" charset="0"/>
              </a:rPr>
              <a:t>C1</a:t>
            </a:r>
            <a:r>
              <a:rPr lang="en-US" altLang="vi-VN" sz="2400" b="1" i="1" dirty="0" smtClean="0">
                <a:solidFill>
                  <a:srgbClr val="FF0000"/>
                </a:solidFill>
                <a:effectLst>
                  <a:outerShdw blurRad="38100" dist="38100" dir="2700000" algn="tl">
                    <a:srgbClr val="C0C0C0"/>
                  </a:outerShdw>
                </a:effectLst>
                <a:latin typeface="Times New Roman" panose="02020603050405020304" pitchFamily="18" charset="0"/>
              </a:rPr>
              <a:t>:</a:t>
            </a:r>
            <a:r>
              <a:rPr lang="en-US" altLang="vi-VN" sz="2400" b="1" i="1" dirty="0" smtClean="0">
                <a:solidFill>
                  <a:srgbClr val="9933FF"/>
                </a:solidFill>
                <a:effectLst>
                  <a:outerShdw blurRad="38100" dist="38100" dir="2700000" algn="tl">
                    <a:srgbClr val="C0C0C0"/>
                  </a:outerShdw>
                </a:effectLst>
                <a:latin typeface="Times New Roman" panose="02020603050405020304" pitchFamily="18" charset="0"/>
              </a:rPr>
              <a:t> </a:t>
            </a:r>
            <a:r>
              <a:rPr lang="en-US" altLang="vi-VN" sz="2400" b="1" i="1" dirty="0" smtClean="0">
                <a:effectLst>
                  <a:outerShdw blurRad="38100" dist="38100" dir="2700000" algn="tl">
                    <a:srgbClr val="C0C0C0"/>
                  </a:outerShdw>
                </a:effectLst>
                <a:latin typeface="Times New Roman" panose="02020603050405020304" pitchFamily="18" charset="0"/>
              </a:rPr>
              <a:t>So sánh từ phổ của thanh nam châm và từ phổ của ống dây có dòng điện chạy qua cho biết chúng có gì giống và khác nhau?</a:t>
            </a:r>
            <a:endParaRPr lang="en-US" altLang="vi-VN" sz="2400" b="1" i="1" dirty="0">
              <a:effectLst>
                <a:outerShdw blurRad="38100" dist="38100" dir="2700000" algn="tl">
                  <a:srgbClr val="C0C0C0"/>
                </a:outerShdw>
              </a:effectLst>
              <a:latin typeface="Times New Roman" panose="02020603050405020304" pitchFamily="18" charset="0"/>
            </a:endParaRPr>
          </a:p>
        </p:txBody>
      </p:sp>
      <p:grpSp>
        <p:nvGrpSpPr>
          <p:cNvPr id="36889" name="Group 25"/>
          <p:cNvGrpSpPr>
            <a:grpSpLocks/>
          </p:cNvGrpSpPr>
          <p:nvPr/>
        </p:nvGrpSpPr>
        <p:grpSpPr bwMode="auto">
          <a:xfrm>
            <a:off x="2168525" y="2649544"/>
            <a:ext cx="4156075" cy="2798763"/>
            <a:chOff x="240" y="672"/>
            <a:chExt cx="2618" cy="1763"/>
          </a:xfrm>
        </p:grpSpPr>
        <p:pic>
          <p:nvPicPr>
            <p:cNvPr id="36885" name="Picture 21" descr="tu pho nam ch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672"/>
              <a:ext cx="2618" cy="1763"/>
            </a:xfrm>
            <a:prstGeom prst="rect">
              <a:avLst/>
            </a:prstGeom>
            <a:noFill/>
            <a:ln w="9525">
              <a:solidFill>
                <a:srgbClr val="FF9933"/>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grpSp>
          <p:nvGrpSpPr>
            <p:cNvPr id="36886" name="Group 22"/>
            <p:cNvGrpSpPr>
              <a:grpSpLocks/>
            </p:cNvGrpSpPr>
            <p:nvPr/>
          </p:nvGrpSpPr>
          <p:grpSpPr bwMode="auto">
            <a:xfrm>
              <a:off x="480" y="1344"/>
              <a:ext cx="2112" cy="262"/>
              <a:chOff x="2208" y="3120"/>
              <a:chExt cx="1541" cy="238"/>
            </a:xfrm>
          </p:grpSpPr>
          <p:sp>
            <p:nvSpPr>
              <p:cNvPr id="36887" name="Text Box 23"/>
              <p:cNvSpPr txBox="1">
                <a:spLocks noChangeArrowheads="1"/>
              </p:cNvSpPr>
              <p:nvPr/>
            </p:nvSpPr>
            <p:spPr bwMode="auto">
              <a:xfrm>
                <a:off x="2208" y="3120"/>
                <a:ext cx="773" cy="238"/>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vi-VN" sz="2000" b="1">
                    <a:solidFill>
                      <a:schemeClr val="bg1"/>
                    </a:solidFill>
                  </a:rPr>
                  <a:t>S</a:t>
                </a:r>
              </a:p>
            </p:txBody>
          </p:sp>
          <p:sp>
            <p:nvSpPr>
              <p:cNvPr id="36888" name="Text Box 24"/>
              <p:cNvSpPr txBox="1">
                <a:spLocks noChangeArrowheads="1"/>
              </p:cNvSpPr>
              <p:nvPr/>
            </p:nvSpPr>
            <p:spPr bwMode="auto">
              <a:xfrm>
                <a:off x="2976" y="3120"/>
                <a:ext cx="773" cy="238"/>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vi-VN" sz="2000" b="1">
                    <a:solidFill>
                      <a:schemeClr val="bg1"/>
                    </a:solidFill>
                  </a:rPr>
                  <a:t>N</a:t>
                </a:r>
              </a:p>
            </p:txBody>
          </p:sp>
        </p:grpSp>
      </p:grpSp>
      <p:sp>
        <p:nvSpPr>
          <p:cNvPr id="10" name="Text Box 19"/>
          <p:cNvSpPr txBox="1">
            <a:spLocks noChangeArrowheads="1"/>
          </p:cNvSpPr>
          <p:nvPr/>
        </p:nvSpPr>
        <p:spPr bwMode="auto">
          <a:xfrm>
            <a:off x="941695" y="152400"/>
            <a:ext cx="10440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b="1" i="1" dirty="0">
                <a:solidFill>
                  <a:srgbClr val="FF0000"/>
                </a:solidFill>
                <a:latin typeface="Times New Roman" panose="02020603050405020304" pitchFamily="18" charset="0"/>
              </a:rPr>
              <a:t>I. TỪ PHỔ, ĐƯỜNG SỨC TỪ CỦA ỐNG DÂY CÓ DÒNG ĐIỆN CHẠY QUA </a:t>
            </a:r>
          </a:p>
        </p:txBody>
      </p:sp>
      <p:sp>
        <p:nvSpPr>
          <p:cNvPr id="11" name="Text Box 20"/>
          <p:cNvSpPr txBox="1">
            <a:spLocks noChangeArrowheads="1"/>
          </p:cNvSpPr>
          <p:nvPr/>
        </p:nvSpPr>
        <p:spPr bwMode="auto">
          <a:xfrm>
            <a:off x="941695" y="614065"/>
            <a:ext cx="411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2400" b="1" i="1" dirty="0">
                <a:latin typeface="Times New Roman" panose="02020603050405020304" pitchFamily="18" charset="0"/>
              </a:rPr>
              <a:t>1) Thí </a:t>
            </a:r>
            <a:r>
              <a:rPr lang="en-US" altLang="vi-VN" sz="2400" b="1" i="1" dirty="0" smtClean="0">
                <a:latin typeface="Times New Roman" panose="02020603050405020304" pitchFamily="18" charset="0"/>
              </a:rPr>
              <a:t>nghiệm: H24.1</a:t>
            </a:r>
            <a:endParaRPr lang="en-US" altLang="vi-VN" sz="2400" b="1" i="1" dirty="0">
              <a:latin typeface="Times New Roman" panose="02020603050405020304" pitchFamily="18" charset="0"/>
            </a:endParaRPr>
          </a:p>
        </p:txBody>
      </p:sp>
      <p:sp>
        <p:nvSpPr>
          <p:cNvPr id="12" name="Text Box 20"/>
          <p:cNvSpPr txBox="1">
            <a:spLocks noChangeArrowheads="1"/>
          </p:cNvSpPr>
          <p:nvPr/>
        </p:nvSpPr>
        <p:spPr bwMode="auto">
          <a:xfrm>
            <a:off x="941695" y="1102673"/>
            <a:ext cx="411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2400" b="1" i="1" dirty="0" smtClean="0">
                <a:latin typeface="Times New Roman" panose="02020603050405020304" pitchFamily="18" charset="0"/>
              </a:rPr>
              <a:t>2) Kết luận:</a:t>
            </a:r>
            <a:endParaRPr lang="en-US" altLang="vi-VN" sz="2400" b="1" i="1" dirty="0">
              <a:latin typeface="Times New Roman" panose="02020603050405020304" pitchFamily="18" charset="0"/>
            </a:endParaRPr>
          </a:p>
        </p:txBody>
      </p:sp>
      <p:sp>
        <p:nvSpPr>
          <p:cNvPr id="13" name="Text Box 20"/>
          <p:cNvSpPr txBox="1">
            <a:spLocks noChangeArrowheads="1"/>
          </p:cNvSpPr>
          <p:nvPr/>
        </p:nvSpPr>
        <p:spPr bwMode="auto">
          <a:xfrm>
            <a:off x="1137597" y="1382451"/>
            <a:ext cx="103740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i="1" dirty="0" smtClean="0">
                <a:solidFill>
                  <a:srgbClr val="0000FF"/>
                </a:solidFill>
                <a:latin typeface="Times New Roman" panose="02020603050405020304" pitchFamily="18" charset="0"/>
              </a:rPr>
              <a:t>a/ Phần từ phổ bên ngoài của ống dây có dòng điện chạy qua và bên ngoài của thanh nam châm giống nhau. Trong lòng ống dây cũng có các đường sức từ, được sắp xếp gần như song song với nhau.</a:t>
            </a:r>
            <a:endParaRPr lang="en-US" altLang="vi-VN" sz="2400" i="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1656638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500"/>
                                        <p:tgtEl>
                                          <p:spTgt spid="36870"/>
                                        </p:tgtEl>
                                      </p:cBhvr>
                                    </p:animEffect>
                                    <p:anim calcmode="lin" valueType="num">
                                      <p:cBhvr>
                                        <p:cTn id="8" dur="500" fill="hold"/>
                                        <p:tgtEl>
                                          <p:spTgt spid="36870"/>
                                        </p:tgtEl>
                                        <p:attrNameLst>
                                          <p:attrName>ppt_x</p:attrName>
                                        </p:attrNameLst>
                                      </p:cBhvr>
                                      <p:tavLst>
                                        <p:tav tm="0">
                                          <p:val>
                                            <p:strVal val="#ppt_x"/>
                                          </p:val>
                                        </p:tav>
                                        <p:tav tm="100000">
                                          <p:val>
                                            <p:strVal val="#ppt_x"/>
                                          </p:val>
                                        </p:tav>
                                      </p:tavLst>
                                    </p:anim>
                                    <p:anim calcmode="lin" valueType="num">
                                      <p:cBhvr>
                                        <p:cTn id="9" dur="500" fill="hold"/>
                                        <p:tgtEl>
                                          <p:spTgt spid="368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0" presetID="6" presetClass="entr" presetSubtype="16" fill="hold" nodeType="with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circle(in)">
                                      <p:cBhvr>
                                        <p:cTn id="12" dur="2000"/>
                                        <p:tgtEl>
                                          <p:spTgt spid="36868"/>
                                        </p:tgtEl>
                                      </p:cBhvr>
                                    </p:animEffect>
                                  </p:childTnLst>
                                </p:cTn>
                              </p:par>
                              <p:par>
                                <p:cTn id="13" presetID="6" presetClass="entr" presetSubtype="16" fill="hold" nodeType="withEffect">
                                  <p:stCondLst>
                                    <p:cond delay="0"/>
                                  </p:stCondLst>
                                  <p:childTnLst>
                                    <p:set>
                                      <p:cBhvr>
                                        <p:cTn id="14" dur="1" fill="hold">
                                          <p:stCondLst>
                                            <p:cond delay="0"/>
                                          </p:stCondLst>
                                        </p:cTn>
                                        <p:tgtEl>
                                          <p:spTgt spid="36889"/>
                                        </p:tgtEl>
                                        <p:attrNameLst>
                                          <p:attrName>style.visibility</p:attrName>
                                        </p:attrNameLst>
                                      </p:cBhvr>
                                      <p:to>
                                        <p:strVal val="visible"/>
                                      </p:to>
                                    </p:set>
                                    <p:animEffect transition="in" filter="circle(in)">
                                      <p:cBhvr>
                                        <p:cTn id="15" dur="2000"/>
                                        <p:tgtEl>
                                          <p:spTgt spid="3688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3687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0" grpId="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rc 2"/>
          <p:cNvSpPr>
            <a:spLocks/>
          </p:cNvSpPr>
          <p:nvPr/>
        </p:nvSpPr>
        <p:spPr bwMode="auto">
          <a:xfrm rot="5400000">
            <a:off x="4042569" y="-2008982"/>
            <a:ext cx="2152650" cy="8913813"/>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FF00FF"/>
                </a:solidFill>
                <a:round/>
                <a:headEnd/>
                <a:tailEnd/>
              </a14:hiddenLine>
            </a:ext>
          </a:extLst>
        </p:spPr>
        <p:txBody>
          <a:bodyPr/>
          <a:lstStyle/>
          <a:p>
            <a:endParaRPr lang="vi-VN"/>
          </a:p>
        </p:txBody>
      </p:sp>
      <p:sp>
        <p:nvSpPr>
          <p:cNvPr id="52243" name="Text Box 19"/>
          <p:cNvSpPr txBox="1">
            <a:spLocks noChangeArrowheads="1"/>
          </p:cNvSpPr>
          <p:nvPr/>
        </p:nvSpPr>
        <p:spPr bwMode="auto">
          <a:xfrm>
            <a:off x="941695" y="52540"/>
            <a:ext cx="10440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b="1" i="1" dirty="0">
                <a:solidFill>
                  <a:srgbClr val="FF0000"/>
                </a:solidFill>
                <a:latin typeface="Times New Roman" panose="02020603050405020304" pitchFamily="18" charset="0"/>
              </a:rPr>
              <a:t>I. TỪ PHỔ, ĐƯỜNG SỨC TỪ CỦA ỐNG DÂY CÓ DÒNG ĐIỆN CHẠY QUA </a:t>
            </a:r>
          </a:p>
        </p:txBody>
      </p:sp>
      <p:sp>
        <p:nvSpPr>
          <p:cNvPr id="52244" name="Text Box 20"/>
          <p:cNvSpPr txBox="1">
            <a:spLocks noChangeArrowheads="1"/>
          </p:cNvSpPr>
          <p:nvPr/>
        </p:nvSpPr>
        <p:spPr bwMode="auto">
          <a:xfrm>
            <a:off x="841682" y="418967"/>
            <a:ext cx="411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2400" b="1" i="1" dirty="0">
                <a:latin typeface="Times New Roman" panose="02020603050405020304" pitchFamily="18" charset="0"/>
              </a:rPr>
              <a:t>1) Thí </a:t>
            </a:r>
            <a:r>
              <a:rPr lang="en-US" altLang="vi-VN" sz="2400" b="1" i="1" dirty="0" smtClean="0">
                <a:latin typeface="Times New Roman" panose="02020603050405020304" pitchFamily="18" charset="0"/>
              </a:rPr>
              <a:t>nghiệm: H24.1</a:t>
            </a:r>
            <a:endParaRPr lang="en-US" altLang="vi-VN" sz="2400" b="1" i="1" dirty="0">
              <a:latin typeface="Times New Roman" panose="02020603050405020304" pitchFamily="18" charset="0"/>
            </a:endParaRPr>
          </a:p>
        </p:txBody>
      </p:sp>
      <p:sp>
        <p:nvSpPr>
          <p:cNvPr id="22" name="Text Box 20"/>
          <p:cNvSpPr txBox="1">
            <a:spLocks noChangeArrowheads="1"/>
          </p:cNvSpPr>
          <p:nvPr/>
        </p:nvSpPr>
        <p:spPr bwMode="auto">
          <a:xfrm>
            <a:off x="841682" y="812529"/>
            <a:ext cx="411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2400" b="1" i="1" dirty="0" smtClean="0">
                <a:latin typeface="Times New Roman" panose="02020603050405020304" pitchFamily="18" charset="0"/>
              </a:rPr>
              <a:t>2) Kết luận:</a:t>
            </a:r>
            <a:endParaRPr lang="en-US" altLang="vi-VN" sz="2400" b="1" i="1" dirty="0">
              <a:latin typeface="Times New Roman" panose="02020603050405020304" pitchFamily="18" charset="0"/>
            </a:endParaRPr>
          </a:p>
        </p:txBody>
      </p:sp>
      <p:sp>
        <p:nvSpPr>
          <p:cNvPr id="23" name="Text Box 20"/>
          <p:cNvSpPr txBox="1">
            <a:spLocks noChangeArrowheads="1"/>
          </p:cNvSpPr>
          <p:nvPr/>
        </p:nvSpPr>
        <p:spPr bwMode="auto">
          <a:xfrm>
            <a:off x="1170933" y="1146546"/>
            <a:ext cx="103740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i="1" dirty="0" smtClean="0">
                <a:solidFill>
                  <a:srgbClr val="0000FF"/>
                </a:solidFill>
                <a:latin typeface="Times New Roman" panose="02020603050405020304" pitchFamily="18" charset="0"/>
              </a:rPr>
              <a:t>a/ Phần từ phổ bên ngoài của ống dây có dòng điện chạy qua và bên ngoài của thanh nam châm giống nhau. Trong lòng ống dây cũng có các đường sức </a:t>
            </a:r>
            <a:r>
              <a:rPr lang="en-US" altLang="vi-VN" sz="2400" i="1" dirty="0">
                <a:solidFill>
                  <a:srgbClr val="0000FF"/>
                </a:solidFill>
                <a:latin typeface="Times New Roman" panose="02020603050405020304" pitchFamily="18" charset="0"/>
              </a:rPr>
              <a:t>từ, được sắp xếp gần như song song với nhau.</a:t>
            </a:r>
          </a:p>
        </p:txBody>
      </p:sp>
      <p:sp>
        <p:nvSpPr>
          <p:cNvPr id="33" name="Rectangle 37"/>
          <p:cNvSpPr>
            <a:spLocks noChangeArrowheads="1"/>
          </p:cNvSpPr>
          <p:nvPr/>
        </p:nvSpPr>
        <p:spPr bwMode="auto">
          <a:xfrm>
            <a:off x="1115063" y="2248389"/>
            <a:ext cx="104298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lnSpc>
                <a:spcPct val="90000"/>
              </a:lnSpc>
            </a:pPr>
            <a:r>
              <a:rPr lang="en-US" altLang="vi-VN" sz="2400" b="1" i="1" dirty="0">
                <a:solidFill>
                  <a:srgbClr val="FF0000"/>
                </a:solidFill>
                <a:effectLst>
                  <a:outerShdw blurRad="38100" dist="38100" dir="2700000" algn="tl">
                    <a:srgbClr val="C0C0C0"/>
                  </a:outerShdw>
                </a:effectLst>
                <a:latin typeface="Times New Roman" panose="02020603050405020304" pitchFamily="18" charset="0"/>
              </a:rPr>
              <a:t>C2</a:t>
            </a:r>
            <a:r>
              <a:rPr lang="en-US" altLang="vi-VN" sz="2400" b="1" i="1" dirty="0" smtClean="0">
                <a:solidFill>
                  <a:srgbClr val="FF0000"/>
                </a:solidFill>
                <a:effectLst>
                  <a:outerShdw blurRad="38100" dist="38100" dir="2700000" algn="tl">
                    <a:srgbClr val="C0C0C0"/>
                  </a:outerShdw>
                </a:effectLst>
                <a:latin typeface="Times New Roman" panose="02020603050405020304" pitchFamily="18" charset="0"/>
              </a:rPr>
              <a:t>: </a:t>
            </a:r>
            <a:r>
              <a:rPr lang="en-US" altLang="vi-VN" sz="2400" b="1" i="1" dirty="0" smtClean="0">
                <a:effectLst>
                  <a:outerShdw blurRad="38100" dist="38100" dir="2700000" algn="tl">
                    <a:srgbClr val="C0C0C0"/>
                  </a:outerShdw>
                </a:effectLst>
                <a:latin typeface="Times New Roman" panose="02020603050405020304" pitchFamily="18" charset="0"/>
              </a:rPr>
              <a:t>Dựa vào các đường mạt sắt, hãy vẽ một vài đường sức từ của ống dây ngay trên tấm nhựa. Nhận xét về hình dạng của các đường sức từ?</a:t>
            </a:r>
            <a:endParaRPr lang="en-US" altLang="vi-VN" sz="2400" i="1" dirty="0">
              <a:solidFill>
                <a:srgbClr val="FF0000"/>
              </a:solidFill>
              <a:effectLst>
                <a:outerShdw blurRad="38100" dist="38100" dir="2700000" algn="tl">
                  <a:srgbClr val="C0C0C0"/>
                </a:outerShdw>
              </a:effectLst>
              <a:latin typeface="Times New Roman" panose="02020603050405020304" pitchFamily="18" charset="0"/>
            </a:endParaRPr>
          </a:p>
        </p:txBody>
      </p:sp>
      <p:pic>
        <p:nvPicPr>
          <p:cNvPr id="34" name="Picture 4" descr="IMG_1262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184" y="3107663"/>
            <a:ext cx="4498703" cy="3012536"/>
          </a:xfrm>
          <a:prstGeom prst="rect">
            <a:avLst/>
          </a:prstGeom>
          <a:noFill/>
          <a:ln w="19050">
            <a:solidFill>
              <a:srgbClr val="FFCC66"/>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grpSp>
        <p:nvGrpSpPr>
          <p:cNvPr id="35" name="Group 5"/>
          <p:cNvGrpSpPr>
            <a:grpSpLocks/>
          </p:cNvGrpSpPr>
          <p:nvPr/>
        </p:nvGrpSpPr>
        <p:grpSpPr bwMode="auto">
          <a:xfrm>
            <a:off x="9188724" y="6010882"/>
            <a:ext cx="1244598" cy="758737"/>
            <a:chOff x="1710" y="2952"/>
            <a:chExt cx="1032" cy="1016"/>
          </a:xfrm>
        </p:grpSpPr>
        <p:grpSp>
          <p:nvGrpSpPr>
            <p:cNvPr id="36" name="Group 6"/>
            <p:cNvGrpSpPr>
              <a:grpSpLocks/>
            </p:cNvGrpSpPr>
            <p:nvPr/>
          </p:nvGrpSpPr>
          <p:grpSpPr bwMode="auto">
            <a:xfrm>
              <a:off x="1710" y="2960"/>
              <a:ext cx="306" cy="1008"/>
              <a:chOff x="1902" y="2720"/>
              <a:chExt cx="306" cy="1008"/>
            </a:xfrm>
          </p:grpSpPr>
          <p:sp>
            <p:nvSpPr>
              <p:cNvPr id="40" name="Line 7"/>
              <p:cNvSpPr>
                <a:spLocks noChangeShapeType="1"/>
              </p:cNvSpPr>
              <p:nvPr/>
            </p:nvSpPr>
            <p:spPr bwMode="auto">
              <a:xfrm>
                <a:off x="1902" y="2720"/>
                <a:ext cx="0" cy="1008"/>
              </a:xfrm>
              <a:prstGeom prst="line">
                <a:avLst/>
              </a:prstGeom>
              <a:noFill/>
              <a:ln w="381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Line 8"/>
              <p:cNvSpPr>
                <a:spLocks noChangeShapeType="1"/>
              </p:cNvSpPr>
              <p:nvPr/>
            </p:nvSpPr>
            <p:spPr bwMode="auto">
              <a:xfrm>
                <a:off x="1906" y="3716"/>
                <a:ext cx="302"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7" name="Group 9"/>
            <p:cNvGrpSpPr>
              <a:grpSpLocks/>
            </p:cNvGrpSpPr>
            <p:nvPr/>
          </p:nvGrpSpPr>
          <p:grpSpPr bwMode="auto">
            <a:xfrm>
              <a:off x="2448" y="2952"/>
              <a:ext cx="294" cy="1008"/>
              <a:chOff x="2640" y="2712"/>
              <a:chExt cx="294" cy="1008"/>
            </a:xfrm>
          </p:grpSpPr>
          <p:sp>
            <p:nvSpPr>
              <p:cNvPr id="38" name="Line 10"/>
              <p:cNvSpPr>
                <a:spLocks noChangeShapeType="1"/>
              </p:cNvSpPr>
              <p:nvPr/>
            </p:nvSpPr>
            <p:spPr bwMode="auto">
              <a:xfrm>
                <a:off x="2930" y="2712"/>
                <a:ext cx="0" cy="1008"/>
              </a:xfrm>
              <a:prstGeom prst="line">
                <a:avLst/>
              </a:prstGeom>
              <a:noFill/>
              <a:ln w="38100">
                <a:solidFill>
                  <a:srgbClr val="3333FF"/>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Line 11"/>
              <p:cNvSpPr>
                <a:spLocks noChangeShapeType="1"/>
              </p:cNvSpPr>
              <p:nvPr/>
            </p:nvSpPr>
            <p:spPr bwMode="auto">
              <a:xfrm flipH="1">
                <a:off x="2640" y="3712"/>
                <a:ext cx="294" cy="0"/>
              </a:xfrm>
              <a:prstGeom prst="line">
                <a:avLst/>
              </a:prstGeom>
              <a:noFill/>
              <a:ln w="38100">
                <a:solidFill>
                  <a:srgbClr val="3333FF"/>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42" name="Text Box 12"/>
          <p:cNvSpPr txBox="1">
            <a:spLocks noChangeArrowheads="1"/>
          </p:cNvSpPr>
          <p:nvPr/>
        </p:nvSpPr>
        <p:spPr bwMode="auto">
          <a:xfrm>
            <a:off x="9545356" y="6362393"/>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vi-VN" sz="2400" b="1" dirty="0">
                <a:solidFill>
                  <a:srgbClr val="008000"/>
                </a:solidFill>
                <a:latin typeface="Times New Roman" panose="02020603050405020304" pitchFamily="18" charset="0"/>
              </a:rPr>
              <a:t>12 V</a:t>
            </a:r>
          </a:p>
        </p:txBody>
      </p:sp>
      <p:sp>
        <p:nvSpPr>
          <p:cNvPr id="43" name="Text Box 13"/>
          <p:cNvSpPr txBox="1">
            <a:spLocks noChangeArrowheads="1"/>
          </p:cNvSpPr>
          <p:nvPr/>
        </p:nvSpPr>
        <p:spPr bwMode="auto">
          <a:xfrm>
            <a:off x="8746933" y="5761163"/>
            <a:ext cx="4286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vi-VN" sz="2800" b="1" dirty="0">
                <a:solidFill>
                  <a:srgbClr val="FF0000"/>
                </a:solidFill>
              </a:rPr>
              <a:t>+</a:t>
            </a:r>
          </a:p>
        </p:txBody>
      </p:sp>
      <p:sp>
        <p:nvSpPr>
          <p:cNvPr id="44" name="Text Box 14"/>
          <p:cNvSpPr txBox="1">
            <a:spLocks noChangeArrowheads="1"/>
          </p:cNvSpPr>
          <p:nvPr/>
        </p:nvSpPr>
        <p:spPr bwMode="auto">
          <a:xfrm>
            <a:off x="10552578" y="5680372"/>
            <a:ext cx="30592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vi-VN" sz="2800" b="1" dirty="0">
                <a:solidFill>
                  <a:srgbClr val="3333FF"/>
                </a:solidFill>
              </a:rPr>
              <a:t>-</a:t>
            </a:r>
          </a:p>
        </p:txBody>
      </p:sp>
      <p:sp>
        <p:nvSpPr>
          <p:cNvPr id="45" name="Arc 20"/>
          <p:cNvSpPr>
            <a:spLocks/>
          </p:cNvSpPr>
          <p:nvPr/>
        </p:nvSpPr>
        <p:spPr bwMode="auto">
          <a:xfrm rot="5400000">
            <a:off x="9372319" y="2086668"/>
            <a:ext cx="864431" cy="3858419"/>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6" name="Arc 21"/>
          <p:cNvSpPr>
            <a:spLocks/>
          </p:cNvSpPr>
          <p:nvPr/>
        </p:nvSpPr>
        <p:spPr bwMode="auto">
          <a:xfrm rot="5400000">
            <a:off x="9091051" y="1751795"/>
            <a:ext cx="1543050" cy="3770399"/>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7" name="Arc 22"/>
          <p:cNvSpPr>
            <a:spLocks/>
          </p:cNvSpPr>
          <p:nvPr/>
        </p:nvSpPr>
        <p:spPr bwMode="auto">
          <a:xfrm rot="5400000">
            <a:off x="9210714" y="2212430"/>
            <a:ext cx="1245479" cy="3020261"/>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8" name="Oval 23"/>
          <p:cNvSpPr>
            <a:spLocks noChangeArrowheads="1"/>
          </p:cNvSpPr>
          <p:nvPr/>
        </p:nvSpPr>
        <p:spPr bwMode="auto">
          <a:xfrm>
            <a:off x="8644706" y="3238301"/>
            <a:ext cx="2264867" cy="1047073"/>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9" name="Oval 24"/>
          <p:cNvSpPr>
            <a:spLocks noChangeArrowheads="1"/>
          </p:cNvSpPr>
          <p:nvPr/>
        </p:nvSpPr>
        <p:spPr bwMode="auto">
          <a:xfrm>
            <a:off x="8968755" y="3497156"/>
            <a:ext cx="1702591" cy="706895"/>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0" name="Line 26"/>
          <p:cNvSpPr>
            <a:spLocks noChangeShapeType="1"/>
          </p:cNvSpPr>
          <p:nvPr/>
        </p:nvSpPr>
        <p:spPr bwMode="auto">
          <a:xfrm flipV="1">
            <a:off x="7917365" y="4500028"/>
            <a:ext cx="3774340"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 name="Arc 27"/>
          <p:cNvSpPr>
            <a:spLocks/>
          </p:cNvSpPr>
          <p:nvPr/>
        </p:nvSpPr>
        <p:spPr bwMode="auto">
          <a:xfrm rot="16200000" flipV="1">
            <a:off x="9413702" y="3054352"/>
            <a:ext cx="864431" cy="3857105"/>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2" name="Arc 28"/>
          <p:cNvSpPr>
            <a:spLocks/>
          </p:cNvSpPr>
          <p:nvPr/>
        </p:nvSpPr>
        <p:spPr bwMode="auto">
          <a:xfrm rot="16200000" flipV="1">
            <a:off x="9035637" y="3483640"/>
            <a:ext cx="1543050" cy="3769086"/>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3" name="Arc 29"/>
          <p:cNvSpPr>
            <a:spLocks/>
          </p:cNvSpPr>
          <p:nvPr/>
        </p:nvSpPr>
        <p:spPr bwMode="auto">
          <a:xfrm rot="16200000" flipV="1">
            <a:off x="9223176" y="3809668"/>
            <a:ext cx="1245481" cy="3018945"/>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4" name="Oval 30"/>
          <p:cNvSpPr>
            <a:spLocks noChangeArrowheads="1"/>
          </p:cNvSpPr>
          <p:nvPr/>
        </p:nvSpPr>
        <p:spPr bwMode="auto">
          <a:xfrm flipV="1">
            <a:off x="8730799" y="4765401"/>
            <a:ext cx="2263553" cy="985849"/>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5" name="Oval 31"/>
          <p:cNvSpPr>
            <a:spLocks noChangeArrowheads="1"/>
          </p:cNvSpPr>
          <p:nvPr/>
        </p:nvSpPr>
        <p:spPr bwMode="auto">
          <a:xfrm flipV="1">
            <a:off x="8998971" y="4881547"/>
            <a:ext cx="1639532" cy="714974"/>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6" name="Rectangle 37"/>
          <p:cNvSpPr>
            <a:spLocks noChangeArrowheads="1"/>
          </p:cNvSpPr>
          <p:nvPr/>
        </p:nvSpPr>
        <p:spPr bwMode="auto">
          <a:xfrm>
            <a:off x="1170933" y="2274348"/>
            <a:ext cx="9018588"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lnSpc>
                <a:spcPct val="90000"/>
              </a:lnSpc>
            </a:pPr>
            <a:r>
              <a:rPr lang="en-US" altLang="vi-VN" sz="2400" i="1" dirty="0" smtClean="0">
                <a:solidFill>
                  <a:srgbClr val="0000FF"/>
                </a:solidFill>
                <a:latin typeface="Times New Roman" panose="02020603050405020304" pitchFamily="18" charset="0"/>
              </a:rPr>
              <a:t>b/ Đường sức từ của ống dây là những đường cong khép kín</a:t>
            </a:r>
            <a:endParaRPr lang="en-US" altLang="vi-VN" sz="2400" i="1" dirty="0">
              <a:solidFill>
                <a:srgbClr val="0000FF"/>
              </a:solidFill>
              <a:latin typeface="Times New Roman" panose="02020603050405020304" pitchFamily="18" charset="0"/>
            </a:endParaRPr>
          </a:p>
        </p:txBody>
      </p:sp>
      <p:grpSp>
        <p:nvGrpSpPr>
          <p:cNvPr id="32" name="Group 31"/>
          <p:cNvGrpSpPr/>
          <p:nvPr/>
        </p:nvGrpSpPr>
        <p:grpSpPr>
          <a:xfrm>
            <a:off x="8941824" y="4042844"/>
            <a:ext cx="2024062" cy="2170728"/>
            <a:chOff x="4337050" y="2674939"/>
            <a:chExt cx="3101975" cy="3436943"/>
          </a:xfrm>
        </p:grpSpPr>
        <p:grpSp>
          <p:nvGrpSpPr>
            <p:cNvPr id="59" name="Group 36"/>
            <p:cNvGrpSpPr>
              <a:grpSpLocks/>
            </p:cNvGrpSpPr>
            <p:nvPr/>
          </p:nvGrpSpPr>
          <p:grpSpPr bwMode="auto">
            <a:xfrm>
              <a:off x="4598991" y="2674939"/>
              <a:ext cx="509588" cy="3289299"/>
              <a:chOff x="1937" y="1711"/>
              <a:chExt cx="321" cy="2072"/>
            </a:xfrm>
          </p:grpSpPr>
          <p:sp>
            <p:nvSpPr>
              <p:cNvPr id="74" name="Line 14"/>
              <p:cNvSpPr>
                <a:spLocks noChangeShapeType="1"/>
              </p:cNvSpPr>
              <p:nvPr/>
            </p:nvSpPr>
            <p:spPr bwMode="auto">
              <a:xfrm flipH="1">
                <a:off x="1937" y="2040"/>
                <a:ext cx="5" cy="1743"/>
              </a:xfrm>
              <a:prstGeom prst="line">
                <a:avLst/>
              </a:prstGeom>
              <a:noFill/>
              <a:ln w="76200">
                <a:solidFill>
                  <a:srgbClr val="66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 name="Arc 16"/>
              <p:cNvSpPr>
                <a:spLocks/>
              </p:cNvSpPr>
              <p:nvPr/>
            </p:nvSpPr>
            <p:spPr bwMode="auto">
              <a:xfrm rot="5372719" flipH="1">
                <a:off x="1678" y="1979"/>
                <a:ext cx="847" cy="312"/>
              </a:xfrm>
              <a:custGeom>
                <a:avLst/>
                <a:gdLst>
                  <a:gd name="T0" fmla="*/ 1 w 43200"/>
                  <a:gd name="T1" fmla="*/ 2 h 42957"/>
                  <a:gd name="T2" fmla="*/ 10 w 43200"/>
                  <a:gd name="T3" fmla="*/ 2 h 42957"/>
                  <a:gd name="T4" fmla="*/ 8 w 43200"/>
                  <a:gd name="T5" fmla="*/ 1 h 42957"/>
                  <a:gd name="T6" fmla="*/ 0 60000 65536"/>
                  <a:gd name="T7" fmla="*/ 0 60000 65536"/>
                  <a:gd name="T8" fmla="*/ 0 60000 65536"/>
                </a:gdLst>
                <a:ahLst/>
                <a:cxnLst>
                  <a:cxn ang="T6">
                    <a:pos x="T0" y="T1"/>
                  </a:cxn>
                  <a:cxn ang="T7">
                    <a:pos x="T2" y="T3"/>
                  </a:cxn>
                  <a:cxn ang="T8">
                    <a:pos x="T4" y="T5"/>
                  </a:cxn>
                </a:cxnLst>
                <a:rect l="0" t="0" r="r" b="b"/>
                <a:pathLst>
                  <a:path w="43200" h="42957"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path>
                  <a:path w="43200" h="42957"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60" name="Arc 17"/>
            <p:cNvSpPr>
              <a:spLocks/>
            </p:cNvSpPr>
            <p:nvPr/>
          </p:nvSpPr>
          <p:spPr bwMode="auto">
            <a:xfrm rot="5372719" flipH="1">
              <a:off x="4524376" y="3187701"/>
              <a:ext cx="1344613" cy="385763"/>
            </a:xfrm>
            <a:custGeom>
              <a:avLst/>
              <a:gdLst>
                <a:gd name="T0" fmla="*/ 2565347 w 43200"/>
                <a:gd name="T1" fmla="*/ 4276963 h 33348"/>
                <a:gd name="T2" fmla="*/ 38485937 w 43200"/>
                <a:gd name="T3" fmla="*/ 4462429 h 33348"/>
                <a:gd name="T4" fmla="*/ 20925758 w 43200"/>
                <a:gd name="T5" fmla="*/ 2890377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1" name="Arc 18"/>
            <p:cNvSpPr>
              <a:spLocks/>
            </p:cNvSpPr>
            <p:nvPr/>
          </p:nvSpPr>
          <p:spPr bwMode="auto">
            <a:xfrm rot="5372719" flipH="1">
              <a:off x="4787107" y="3209132"/>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2" name="Arc 19"/>
            <p:cNvSpPr>
              <a:spLocks/>
            </p:cNvSpPr>
            <p:nvPr/>
          </p:nvSpPr>
          <p:spPr bwMode="auto">
            <a:xfrm rot="5372719" flipH="1">
              <a:off x="5055395" y="3209132"/>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3" name="Arc 20"/>
            <p:cNvSpPr>
              <a:spLocks/>
            </p:cNvSpPr>
            <p:nvPr/>
          </p:nvSpPr>
          <p:spPr bwMode="auto">
            <a:xfrm rot="5372719" flipH="1">
              <a:off x="5331620" y="3175795"/>
              <a:ext cx="1344613" cy="384175"/>
            </a:xfrm>
            <a:custGeom>
              <a:avLst/>
              <a:gdLst>
                <a:gd name="T0" fmla="*/ 2565347 w 43200"/>
                <a:gd name="T1" fmla="*/ 4241823 h 33348"/>
                <a:gd name="T2" fmla="*/ 38485937 w 43200"/>
                <a:gd name="T3" fmla="*/ 4425766 h 33348"/>
                <a:gd name="T4" fmla="*/ 20925758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4" name="Arc 21"/>
            <p:cNvSpPr>
              <a:spLocks/>
            </p:cNvSpPr>
            <p:nvPr/>
          </p:nvSpPr>
          <p:spPr bwMode="auto">
            <a:xfrm rot="5372719" flipH="1">
              <a:off x="5628482" y="3183732"/>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5" name="Arc 22"/>
            <p:cNvSpPr>
              <a:spLocks/>
            </p:cNvSpPr>
            <p:nvPr/>
          </p:nvSpPr>
          <p:spPr bwMode="auto">
            <a:xfrm rot="5372719" flipH="1">
              <a:off x="6193632" y="3191670"/>
              <a:ext cx="1344613" cy="384175"/>
            </a:xfrm>
            <a:custGeom>
              <a:avLst/>
              <a:gdLst>
                <a:gd name="T0" fmla="*/ 2565347 w 43200"/>
                <a:gd name="T1" fmla="*/ 4241823 h 33348"/>
                <a:gd name="T2" fmla="*/ 38485937 w 43200"/>
                <a:gd name="T3" fmla="*/ 4425766 h 33348"/>
                <a:gd name="T4" fmla="*/ 20925758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6" name="Arc 23"/>
            <p:cNvSpPr>
              <a:spLocks/>
            </p:cNvSpPr>
            <p:nvPr/>
          </p:nvSpPr>
          <p:spPr bwMode="auto">
            <a:xfrm rot="5372719" flipH="1">
              <a:off x="5912645" y="3199607"/>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7" name="Arc 24"/>
            <p:cNvSpPr>
              <a:spLocks/>
            </p:cNvSpPr>
            <p:nvPr/>
          </p:nvSpPr>
          <p:spPr bwMode="auto">
            <a:xfrm rot="5372719" flipH="1">
              <a:off x="6458745" y="3188495"/>
              <a:ext cx="1344613" cy="384175"/>
            </a:xfrm>
            <a:custGeom>
              <a:avLst/>
              <a:gdLst>
                <a:gd name="T0" fmla="*/ 2565347 w 43200"/>
                <a:gd name="T1" fmla="*/ 4241823 h 33348"/>
                <a:gd name="T2" fmla="*/ 38485937 w 43200"/>
                <a:gd name="T3" fmla="*/ 4425766 h 33348"/>
                <a:gd name="T4" fmla="*/ 20925758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8" name="Line 25"/>
            <p:cNvSpPr>
              <a:spLocks noChangeShapeType="1"/>
            </p:cNvSpPr>
            <p:nvPr/>
          </p:nvSpPr>
          <p:spPr bwMode="auto">
            <a:xfrm>
              <a:off x="7082657" y="4060793"/>
              <a:ext cx="87259" cy="1890711"/>
            </a:xfrm>
            <a:prstGeom prst="line">
              <a:avLst/>
            </a:prstGeom>
            <a:noFill/>
            <a:ln w="76200">
              <a:solidFill>
                <a:srgbClr val="660066"/>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69" name="Group 44"/>
            <p:cNvGrpSpPr>
              <a:grpSpLocks/>
            </p:cNvGrpSpPr>
            <p:nvPr/>
          </p:nvGrpSpPr>
          <p:grpSpPr bwMode="auto">
            <a:xfrm>
              <a:off x="4337050" y="5699132"/>
              <a:ext cx="3101975" cy="412750"/>
              <a:chOff x="1772" y="3590"/>
              <a:chExt cx="1954" cy="260"/>
            </a:xfrm>
          </p:grpSpPr>
          <p:sp>
            <p:nvSpPr>
              <p:cNvPr id="70" name="Oval 38"/>
              <p:cNvSpPr>
                <a:spLocks noChangeArrowheads="1"/>
              </p:cNvSpPr>
              <p:nvPr/>
            </p:nvSpPr>
            <p:spPr bwMode="auto">
              <a:xfrm>
                <a:off x="1872" y="3590"/>
                <a:ext cx="144" cy="144"/>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71" name="Oval 39"/>
              <p:cNvSpPr>
                <a:spLocks noChangeArrowheads="1"/>
              </p:cNvSpPr>
              <p:nvPr/>
            </p:nvSpPr>
            <p:spPr bwMode="auto">
              <a:xfrm>
                <a:off x="3483" y="3684"/>
                <a:ext cx="144" cy="144"/>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72" name="Line 40"/>
              <p:cNvSpPr>
                <a:spLocks noChangeShapeType="1"/>
              </p:cNvSpPr>
              <p:nvPr/>
            </p:nvSpPr>
            <p:spPr bwMode="auto">
              <a:xfrm flipH="1">
                <a:off x="1772" y="3624"/>
                <a:ext cx="288"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Line 41"/>
              <p:cNvSpPr>
                <a:spLocks noChangeShapeType="1"/>
              </p:cNvSpPr>
              <p:nvPr/>
            </p:nvSpPr>
            <p:spPr bwMode="auto">
              <a:xfrm flipH="1">
                <a:off x="3438" y="3658"/>
                <a:ext cx="288"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Tree>
    <p:extLst>
      <p:ext uri="{BB962C8B-B14F-4D97-AF65-F5344CB8AC3E}">
        <p14:creationId xmlns:p14="http://schemas.microsoft.com/office/powerpoint/2010/main" val="381358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circle(in)">
                                      <p:cBhvr>
                                        <p:cTn id="14" dur="2000"/>
                                        <p:tgtEl>
                                          <p:spTgt spid="50"/>
                                        </p:tgtEl>
                                      </p:cBhvr>
                                    </p:animEffect>
                                  </p:childTnLst>
                                </p:cTn>
                              </p:par>
                            </p:childTnLst>
                          </p:cTn>
                        </p:par>
                        <p:par>
                          <p:cTn id="15" fill="hold">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circle(in)">
                                      <p:cBhvr>
                                        <p:cTn id="18" dur="2000"/>
                                        <p:tgtEl>
                                          <p:spTgt spid="45"/>
                                        </p:tgtEl>
                                      </p:cBhvr>
                                    </p:animEffect>
                                  </p:childTnLst>
                                </p:cTn>
                              </p:par>
                            </p:childTnLst>
                          </p:cTn>
                        </p:par>
                        <p:par>
                          <p:cTn id="19" fill="hold">
                            <p:stCondLst>
                              <p:cond delay="4000"/>
                            </p:stCondLst>
                            <p:childTnLst>
                              <p:par>
                                <p:cTn id="20" presetID="6" presetClass="entr" presetSubtype="16"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circle(in)">
                                      <p:cBhvr>
                                        <p:cTn id="22" dur="2000"/>
                                        <p:tgtEl>
                                          <p:spTgt spid="46"/>
                                        </p:tgtEl>
                                      </p:cBhvr>
                                    </p:animEffect>
                                  </p:childTnLst>
                                </p:cTn>
                              </p:par>
                            </p:childTnLst>
                          </p:cTn>
                        </p:par>
                        <p:par>
                          <p:cTn id="23" fill="hold">
                            <p:stCondLst>
                              <p:cond delay="6000"/>
                            </p:stCondLst>
                            <p:childTnLst>
                              <p:par>
                                <p:cTn id="24" presetID="6"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circle(in)">
                                      <p:cBhvr>
                                        <p:cTn id="26" dur="2000"/>
                                        <p:tgtEl>
                                          <p:spTgt spid="47"/>
                                        </p:tgtEl>
                                      </p:cBhvr>
                                    </p:animEffect>
                                  </p:childTnLst>
                                </p:cTn>
                              </p:par>
                            </p:childTnLst>
                          </p:cTn>
                        </p:par>
                        <p:par>
                          <p:cTn id="27" fill="hold">
                            <p:stCondLst>
                              <p:cond delay="8000"/>
                            </p:stCondLst>
                            <p:childTnLst>
                              <p:par>
                                <p:cTn id="28" presetID="6" presetClass="entr" presetSubtype="16"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circle(in)">
                                      <p:cBhvr>
                                        <p:cTn id="30" dur="2000"/>
                                        <p:tgtEl>
                                          <p:spTgt spid="48"/>
                                        </p:tgtEl>
                                      </p:cBhvr>
                                    </p:animEffect>
                                  </p:childTnLst>
                                </p:cTn>
                              </p:par>
                            </p:childTnLst>
                          </p:cTn>
                        </p:par>
                        <p:par>
                          <p:cTn id="31" fill="hold">
                            <p:stCondLst>
                              <p:cond delay="10000"/>
                            </p:stCondLst>
                            <p:childTnLst>
                              <p:par>
                                <p:cTn id="32" presetID="6" presetClass="entr" presetSubtype="16"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circle(in)">
                                      <p:cBhvr>
                                        <p:cTn id="34" dur="2000"/>
                                        <p:tgtEl>
                                          <p:spTgt spid="49"/>
                                        </p:tgtEl>
                                      </p:cBhvr>
                                    </p:animEffect>
                                  </p:childTnLst>
                                </p:cTn>
                              </p:par>
                            </p:childTnLst>
                          </p:cTn>
                        </p:par>
                        <p:par>
                          <p:cTn id="35" fill="hold">
                            <p:stCondLst>
                              <p:cond delay="12000"/>
                            </p:stCondLst>
                            <p:childTnLst>
                              <p:par>
                                <p:cTn id="36" presetID="6" presetClass="entr" presetSubtype="16"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circle(in)">
                                      <p:cBhvr>
                                        <p:cTn id="38" dur="2000"/>
                                        <p:tgtEl>
                                          <p:spTgt spid="51"/>
                                        </p:tgtEl>
                                      </p:cBhvr>
                                    </p:animEffect>
                                  </p:childTnLst>
                                </p:cTn>
                              </p:par>
                            </p:childTnLst>
                          </p:cTn>
                        </p:par>
                        <p:par>
                          <p:cTn id="39" fill="hold">
                            <p:stCondLst>
                              <p:cond delay="14000"/>
                            </p:stCondLst>
                            <p:childTnLst>
                              <p:par>
                                <p:cTn id="40" presetID="6" presetClass="entr" presetSubtype="16"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ircle(in)">
                                      <p:cBhvr>
                                        <p:cTn id="42" dur="2000"/>
                                        <p:tgtEl>
                                          <p:spTgt spid="52"/>
                                        </p:tgtEl>
                                      </p:cBhvr>
                                    </p:animEffect>
                                  </p:childTnLst>
                                </p:cTn>
                              </p:par>
                            </p:childTnLst>
                          </p:cTn>
                        </p:par>
                        <p:par>
                          <p:cTn id="43" fill="hold">
                            <p:stCondLst>
                              <p:cond delay="16000"/>
                            </p:stCondLst>
                            <p:childTnLst>
                              <p:par>
                                <p:cTn id="44" presetID="6" presetClass="entr" presetSubtype="16"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circle(in)">
                                      <p:cBhvr>
                                        <p:cTn id="46" dur="2000"/>
                                        <p:tgtEl>
                                          <p:spTgt spid="53"/>
                                        </p:tgtEl>
                                      </p:cBhvr>
                                    </p:animEffect>
                                  </p:childTnLst>
                                </p:cTn>
                              </p:par>
                            </p:childTnLst>
                          </p:cTn>
                        </p:par>
                        <p:par>
                          <p:cTn id="47" fill="hold">
                            <p:stCondLst>
                              <p:cond delay="18000"/>
                            </p:stCondLst>
                            <p:childTnLst>
                              <p:par>
                                <p:cTn id="48" presetID="6" presetClass="entr" presetSubtype="16"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circle(in)">
                                      <p:cBhvr>
                                        <p:cTn id="50" dur="2000"/>
                                        <p:tgtEl>
                                          <p:spTgt spid="54"/>
                                        </p:tgtEl>
                                      </p:cBhvr>
                                    </p:animEffect>
                                  </p:childTnLst>
                                </p:cTn>
                              </p:par>
                            </p:childTnLst>
                          </p:cTn>
                        </p:par>
                        <p:par>
                          <p:cTn id="51" fill="hold">
                            <p:stCondLst>
                              <p:cond delay="20000"/>
                            </p:stCondLst>
                            <p:childTnLst>
                              <p:par>
                                <p:cTn id="52" presetID="6" presetClass="entr" presetSubtype="16"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circle(in)">
                                      <p:cBhvr>
                                        <p:cTn id="54" dur="20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himes.wav"/>
                                        </p:tgtEl>
                                      </p:cMediaNode>
                                    </p:audio>
                                  </p:subTnLst>
                                </p:cTn>
                              </p:par>
                              <p:par>
                                <p:cTn id="62" presetID="1" presetClass="exit" presetSubtype="0" fill="hold" grpId="1" nodeType="withEffect">
                                  <p:stCondLst>
                                    <p:cond delay="0"/>
                                  </p:stCondLst>
                                  <p:childTnLst>
                                    <p:set>
                                      <p:cBhvr>
                                        <p:cTn id="63" dur="1" fill="hold">
                                          <p:stCondLst>
                                            <p:cond delay="0"/>
                                          </p:stCondLst>
                                        </p:cTn>
                                        <p:tgtEl>
                                          <p:spTgt spid="3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34"/>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35"/>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circle(in)">
                                      <p:cBhvr>
                                        <p:cTn id="7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42" grpId="0"/>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9"/>
          <p:cNvSpPr txBox="1">
            <a:spLocks noChangeArrowheads="1"/>
          </p:cNvSpPr>
          <p:nvPr/>
        </p:nvSpPr>
        <p:spPr bwMode="auto">
          <a:xfrm>
            <a:off x="941695" y="52540"/>
            <a:ext cx="10440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b="1" i="1" dirty="0">
                <a:solidFill>
                  <a:srgbClr val="FF0000"/>
                </a:solidFill>
                <a:latin typeface="Times New Roman" panose="02020603050405020304" pitchFamily="18" charset="0"/>
              </a:rPr>
              <a:t>I. TỪ PHỔ, ĐƯỜNG SỨC TỪ CỦA ỐNG DÂY CÓ DÒNG ĐIỆN CHẠY QUA </a:t>
            </a:r>
          </a:p>
        </p:txBody>
      </p:sp>
      <p:sp>
        <p:nvSpPr>
          <p:cNvPr id="9" name="Text Box 20"/>
          <p:cNvSpPr txBox="1">
            <a:spLocks noChangeArrowheads="1"/>
          </p:cNvSpPr>
          <p:nvPr/>
        </p:nvSpPr>
        <p:spPr bwMode="auto">
          <a:xfrm>
            <a:off x="841682" y="418967"/>
            <a:ext cx="411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2400" b="1" i="1" dirty="0">
                <a:latin typeface="Times New Roman" panose="02020603050405020304" pitchFamily="18" charset="0"/>
              </a:rPr>
              <a:t>1) Thí </a:t>
            </a:r>
            <a:r>
              <a:rPr lang="en-US" altLang="vi-VN" sz="2400" b="1" i="1" dirty="0" smtClean="0">
                <a:latin typeface="Times New Roman" panose="02020603050405020304" pitchFamily="18" charset="0"/>
              </a:rPr>
              <a:t>nghiệm: H24.1</a:t>
            </a:r>
            <a:endParaRPr lang="en-US" altLang="vi-VN" sz="2400" b="1" i="1" dirty="0">
              <a:latin typeface="Times New Roman" panose="02020603050405020304" pitchFamily="18" charset="0"/>
            </a:endParaRPr>
          </a:p>
        </p:txBody>
      </p:sp>
      <p:sp>
        <p:nvSpPr>
          <p:cNvPr id="10" name="Text Box 20"/>
          <p:cNvSpPr txBox="1">
            <a:spLocks noChangeArrowheads="1"/>
          </p:cNvSpPr>
          <p:nvPr/>
        </p:nvSpPr>
        <p:spPr bwMode="auto">
          <a:xfrm>
            <a:off x="841682" y="812529"/>
            <a:ext cx="411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2400" b="1" i="1" dirty="0" smtClean="0">
                <a:latin typeface="Times New Roman" panose="02020603050405020304" pitchFamily="18" charset="0"/>
              </a:rPr>
              <a:t>2) Kết luận:</a:t>
            </a:r>
            <a:endParaRPr lang="en-US" altLang="vi-VN" sz="2400" b="1" i="1" dirty="0">
              <a:latin typeface="Times New Roman" panose="02020603050405020304" pitchFamily="18" charset="0"/>
            </a:endParaRPr>
          </a:p>
        </p:txBody>
      </p:sp>
      <p:sp>
        <p:nvSpPr>
          <p:cNvPr id="11" name="Text Box 20"/>
          <p:cNvSpPr txBox="1">
            <a:spLocks noChangeArrowheads="1"/>
          </p:cNvSpPr>
          <p:nvPr/>
        </p:nvSpPr>
        <p:spPr bwMode="auto">
          <a:xfrm>
            <a:off x="1170933" y="1074712"/>
            <a:ext cx="103740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i="1" dirty="0" smtClean="0">
                <a:solidFill>
                  <a:srgbClr val="0000FF"/>
                </a:solidFill>
                <a:latin typeface="Times New Roman" panose="02020603050405020304" pitchFamily="18" charset="0"/>
              </a:rPr>
              <a:t>a/ Phần từ phổ bên ngoài của ống dây có dòng điện chạy qua và bên ngoài của thanh nam châm giống nhau. Trong lòng ống dây cũng có các đường sức </a:t>
            </a:r>
            <a:r>
              <a:rPr lang="en-US" altLang="vi-VN" sz="2400" i="1" dirty="0">
                <a:solidFill>
                  <a:srgbClr val="0000FF"/>
                </a:solidFill>
                <a:latin typeface="Times New Roman" panose="02020603050405020304" pitchFamily="18" charset="0"/>
              </a:rPr>
              <a:t>từ, được sắp xếp gần như song song với nhau.</a:t>
            </a:r>
          </a:p>
        </p:txBody>
      </p:sp>
      <p:sp>
        <p:nvSpPr>
          <p:cNvPr id="12" name="Rectangle 37"/>
          <p:cNvSpPr>
            <a:spLocks noChangeArrowheads="1"/>
          </p:cNvSpPr>
          <p:nvPr/>
        </p:nvSpPr>
        <p:spPr bwMode="auto">
          <a:xfrm>
            <a:off x="1170933" y="2188767"/>
            <a:ext cx="9018588"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lnSpc>
                <a:spcPct val="90000"/>
              </a:lnSpc>
            </a:pPr>
            <a:r>
              <a:rPr lang="en-US" altLang="vi-VN" sz="2400" i="1" dirty="0" smtClean="0">
                <a:solidFill>
                  <a:srgbClr val="0000FF"/>
                </a:solidFill>
                <a:latin typeface="Times New Roman" panose="02020603050405020304" pitchFamily="18" charset="0"/>
              </a:rPr>
              <a:t>b/ Đường sức từ của ống dây là những đường cong khép kín</a:t>
            </a:r>
            <a:endParaRPr lang="en-US" altLang="vi-VN" sz="2400" i="1" dirty="0">
              <a:solidFill>
                <a:srgbClr val="0000FF"/>
              </a:solidFill>
              <a:latin typeface="Times New Roman" panose="02020603050405020304" pitchFamily="18" charset="0"/>
            </a:endParaRPr>
          </a:p>
        </p:txBody>
      </p:sp>
      <p:grpSp>
        <p:nvGrpSpPr>
          <p:cNvPr id="2" name="Group 1"/>
          <p:cNvGrpSpPr/>
          <p:nvPr/>
        </p:nvGrpSpPr>
        <p:grpSpPr>
          <a:xfrm>
            <a:off x="7875325" y="2865470"/>
            <a:ext cx="3899145" cy="3422375"/>
            <a:chOff x="7875325" y="2865470"/>
            <a:chExt cx="3899145" cy="3422375"/>
          </a:xfrm>
        </p:grpSpPr>
        <p:sp>
          <p:nvSpPr>
            <p:cNvPr id="24" name="Text Box 13"/>
            <p:cNvSpPr txBox="1">
              <a:spLocks noChangeArrowheads="1"/>
            </p:cNvSpPr>
            <p:nvPr/>
          </p:nvSpPr>
          <p:spPr bwMode="auto">
            <a:xfrm>
              <a:off x="8746933" y="5761163"/>
              <a:ext cx="4286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vi-VN" sz="2800" b="1">
                  <a:solidFill>
                    <a:srgbClr val="FF0000"/>
                  </a:solidFill>
                </a:rPr>
                <a:t>+</a:t>
              </a:r>
            </a:p>
          </p:txBody>
        </p:sp>
        <p:sp>
          <p:nvSpPr>
            <p:cNvPr id="25" name="Text Box 14"/>
            <p:cNvSpPr txBox="1">
              <a:spLocks noChangeArrowheads="1"/>
            </p:cNvSpPr>
            <p:nvPr/>
          </p:nvSpPr>
          <p:spPr bwMode="auto">
            <a:xfrm>
              <a:off x="10437953" y="5795402"/>
              <a:ext cx="33418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vi-VN" sz="3200" b="1" dirty="0">
                  <a:solidFill>
                    <a:srgbClr val="3333FF"/>
                  </a:solidFill>
                </a:rPr>
                <a:t>-</a:t>
              </a:r>
            </a:p>
          </p:txBody>
        </p:sp>
        <p:sp>
          <p:nvSpPr>
            <p:cNvPr id="26" name="Arc 20"/>
            <p:cNvSpPr>
              <a:spLocks/>
            </p:cNvSpPr>
            <p:nvPr/>
          </p:nvSpPr>
          <p:spPr bwMode="auto">
            <a:xfrm rot="5400000">
              <a:off x="9372319" y="2086668"/>
              <a:ext cx="864431" cy="3858419"/>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7" name="Arc 21"/>
            <p:cNvSpPr>
              <a:spLocks/>
            </p:cNvSpPr>
            <p:nvPr/>
          </p:nvSpPr>
          <p:spPr bwMode="auto">
            <a:xfrm rot="5400000">
              <a:off x="9091051" y="1751795"/>
              <a:ext cx="1543050" cy="3770399"/>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 name="Arc 22"/>
            <p:cNvSpPr>
              <a:spLocks/>
            </p:cNvSpPr>
            <p:nvPr/>
          </p:nvSpPr>
          <p:spPr bwMode="auto">
            <a:xfrm rot="5400000">
              <a:off x="9210714" y="2212430"/>
              <a:ext cx="1245479" cy="3020261"/>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9" name="Oval 23"/>
            <p:cNvSpPr>
              <a:spLocks noChangeArrowheads="1"/>
            </p:cNvSpPr>
            <p:nvPr/>
          </p:nvSpPr>
          <p:spPr bwMode="auto">
            <a:xfrm>
              <a:off x="8644706" y="3238301"/>
              <a:ext cx="2264867" cy="1047073"/>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0" name="Oval 24"/>
            <p:cNvSpPr>
              <a:spLocks noChangeArrowheads="1"/>
            </p:cNvSpPr>
            <p:nvPr/>
          </p:nvSpPr>
          <p:spPr bwMode="auto">
            <a:xfrm>
              <a:off x="8968755" y="3497156"/>
              <a:ext cx="1702591" cy="706895"/>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1" name="Line 26"/>
            <p:cNvSpPr>
              <a:spLocks noChangeShapeType="1"/>
            </p:cNvSpPr>
            <p:nvPr/>
          </p:nvSpPr>
          <p:spPr bwMode="auto">
            <a:xfrm flipV="1">
              <a:off x="7917365" y="4500028"/>
              <a:ext cx="3774340"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 name="Arc 27"/>
            <p:cNvSpPr>
              <a:spLocks/>
            </p:cNvSpPr>
            <p:nvPr/>
          </p:nvSpPr>
          <p:spPr bwMode="auto">
            <a:xfrm rot="16200000" flipV="1">
              <a:off x="9413702" y="3054352"/>
              <a:ext cx="864431" cy="3857105"/>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3" name="Arc 28"/>
            <p:cNvSpPr>
              <a:spLocks/>
            </p:cNvSpPr>
            <p:nvPr/>
          </p:nvSpPr>
          <p:spPr bwMode="auto">
            <a:xfrm rot="16200000" flipV="1">
              <a:off x="9035637" y="3483640"/>
              <a:ext cx="1543050" cy="3769086"/>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4" name="Arc 29"/>
            <p:cNvSpPr>
              <a:spLocks/>
            </p:cNvSpPr>
            <p:nvPr/>
          </p:nvSpPr>
          <p:spPr bwMode="auto">
            <a:xfrm rot="16200000" flipV="1">
              <a:off x="9223176" y="3809668"/>
              <a:ext cx="1245481" cy="3018945"/>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5" name="Oval 30"/>
            <p:cNvSpPr>
              <a:spLocks noChangeArrowheads="1"/>
            </p:cNvSpPr>
            <p:nvPr/>
          </p:nvSpPr>
          <p:spPr bwMode="auto">
            <a:xfrm flipV="1">
              <a:off x="8730799" y="4765401"/>
              <a:ext cx="2263553" cy="985849"/>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6" name="Oval 31"/>
            <p:cNvSpPr>
              <a:spLocks noChangeArrowheads="1"/>
            </p:cNvSpPr>
            <p:nvPr/>
          </p:nvSpPr>
          <p:spPr bwMode="auto">
            <a:xfrm flipV="1">
              <a:off x="8998971" y="4881547"/>
              <a:ext cx="1639532" cy="714974"/>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37" name="Rectangle 71"/>
          <p:cNvSpPr>
            <a:spLocks noChangeArrowheads="1"/>
          </p:cNvSpPr>
          <p:nvPr/>
        </p:nvSpPr>
        <p:spPr bwMode="auto">
          <a:xfrm>
            <a:off x="1078704" y="2794577"/>
            <a:ext cx="617036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lnSpc>
                <a:spcPct val="90000"/>
              </a:lnSpc>
            </a:pPr>
            <a:r>
              <a:rPr lang="en-US" altLang="vi-VN" sz="2400" b="1" i="1" dirty="0">
                <a:solidFill>
                  <a:srgbClr val="FF0000"/>
                </a:solidFill>
                <a:effectLst>
                  <a:outerShdw blurRad="38100" dist="38100" dir="2700000" algn="tl">
                    <a:srgbClr val="000000">
                      <a:alpha val="43137"/>
                    </a:srgbClr>
                  </a:outerShdw>
                </a:effectLst>
                <a:latin typeface="Times New Roman" panose="02020603050405020304" pitchFamily="18" charset="0"/>
              </a:rPr>
              <a:t>C3:</a:t>
            </a:r>
            <a:r>
              <a:rPr lang="en-US" altLang="vi-VN" sz="2400" b="1" i="1" dirty="0">
                <a:effectLst>
                  <a:outerShdw blurRad="38100" dist="38100" dir="2700000" algn="tl">
                    <a:srgbClr val="000000">
                      <a:alpha val="43137"/>
                    </a:srgbClr>
                  </a:outerShdw>
                </a:effectLst>
                <a:latin typeface="Times New Roman" panose="02020603050405020304" pitchFamily="18" charset="0"/>
              </a:rPr>
              <a:t> </a:t>
            </a:r>
            <a:r>
              <a:rPr lang="en-US" altLang="vi-VN" sz="2400" b="1" i="1" dirty="0" smtClean="0">
                <a:effectLst>
                  <a:outerShdw blurRad="38100" dist="38100" dir="2700000" algn="tl">
                    <a:srgbClr val="000000">
                      <a:alpha val="43137"/>
                    </a:srgbClr>
                  </a:outerShdw>
                </a:effectLst>
                <a:latin typeface="Times New Roman" panose="02020603050405020304" pitchFamily="18" charset="0"/>
              </a:rPr>
              <a:t>Đặt kim nam châm nối tiếp nhau trên một trong các đường sắc từ vừa vẽ được. Vẽ mũi tên chỉ chiều đường sức từ.</a:t>
            </a:r>
          </a:p>
          <a:p>
            <a:pPr algn="justLow">
              <a:lnSpc>
                <a:spcPct val="90000"/>
              </a:lnSpc>
            </a:pPr>
            <a:r>
              <a:rPr lang="en-US" altLang="vi-VN" sz="2400" b="1" i="1" dirty="0" smtClean="0">
                <a:effectLst>
                  <a:outerShdw blurRad="38100" dist="38100" dir="2700000" algn="tl">
                    <a:srgbClr val="000000">
                      <a:alpha val="43137"/>
                    </a:srgbClr>
                  </a:outerShdw>
                </a:effectLst>
                <a:latin typeface="Times New Roman" panose="02020603050405020304" pitchFamily="18" charset="0"/>
              </a:rPr>
              <a:t>Nhận </a:t>
            </a:r>
            <a:r>
              <a:rPr lang="en-US" altLang="vi-VN" sz="2400" b="1" i="1" dirty="0">
                <a:effectLst>
                  <a:outerShdw blurRad="38100" dist="38100" dir="2700000" algn="tl">
                    <a:srgbClr val="000000">
                      <a:alpha val="43137"/>
                    </a:srgbClr>
                  </a:outerShdw>
                </a:effectLst>
                <a:latin typeface="Times New Roman" panose="02020603050405020304" pitchFamily="18" charset="0"/>
              </a:rPr>
              <a:t>xét chiều đường sức từ ở hai đầu ống dây so với ở hai cực của thanh nam châm.</a:t>
            </a:r>
          </a:p>
        </p:txBody>
      </p:sp>
      <p:sp>
        <p:nvSpPr>
          <p:cNvPr id="39" name="Line 26"/>
          <p:cNvSpPr>
            <a:spLocks noChangeShapeType="1"/>
          </p:cNvSpPr>
          <p:nvPr/>
        </p:nvSpPr>
        <p:spPr bwMode="auto">
          <a:xfrm flipH="1">
            <a:off x="11017292" y="4507630"/>
            <a:ext cx="381000"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Line 27"/>
          <p:cNvSpPr>
            <a:spLocks noChangeShapeType="1"/>
          </p:cNvSpPr>
          <p:nvPr/>
        </p:nvSpPr>
        <p:spPr bwMode="auto">
          <a:xfrm>
            <a:off x="9565604" y="3280146"/>
            <a:ext cx="315913"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Line 28"/>
          <p:cNvSpPr>
            <a:spLocks noChangeShapeType="1"/>
          </p:cNvSpPr>
          <p:nvPr/>
        </p:nvSpPr>
        <p:spPr bwMode="auto">
          <a:xfrm>
            <a:off x="9592672" y="3511444"/>
            <a:ext cx="325437"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 name="Line 29"/>
          <p:cNvSpPr>
            <a:spLocks noChangeShapeType="1"/>
          </p:cNvSpPr>
          <p:nvPr/>
        </p:nvSpPr>
        <p:spPr bwMode="auto">
          <a:xfrm>
            <a:off x="9729117" y="5607299"/>
            <a:ext cx="304800"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Line 30"/>
          <p:cNvSpPr>
            <a:spLocks noChangeShapeType="1"/>
          </p:cNvSpPr>
          <p:nvPr/>
        </p:nvSpPr>
        <p:spPr bwMode="auto">
          <a:xfrm>
            <a:off x="9724831" y="5762415"/>
            <a:ext cx="325437"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 name="Line 31"/>
          <p:cNvSpPr>
            <a:spLocks noChangeShapeType="1"/>
          </p:cNvSpPr>
          <p:nvPr/>
        </p:nvSpPr>
        <p:spPr bwMode="auto">
          <a:xfrm flipH="1">
            <a:off x="8031644" y="4519991"/>
            <a:ext cx="304800"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5" name="Group 34"/>
          <p:cNvGrpSpPr>
            <a:grpSpLocks/>
          </p:cNvGrpSpPr>
          <p:nvPr/>
        </p:nvGrpSpPr>
        <p:grpSpPr bwMode="auto">
          <a:xfrm rot="2784435">
            <a:off x="8572726" y="3915785"/>
            <a:ext cx="524822" cy="193537"/>
            <a:chOff x="4656" y="1632"/>
            <a:chExt cx="431" cy="157"/>
          </a:xfrm>
        </p:grpSpPr>
        <p:sp>
          <p:nvSpPr>
            <p:cNvPr id="46" name="AutoShape 35"/>
            <p:cNvSpPr>
              <a:spLocks noChangeArrowheads="1"/>
            </p:cNvSpPr>
            <p:nvPr/>
          </p:nvSpPr>
          <p:spPr bwMode="auto">
            <a:xfrm rot="16006529">
              <a:off x="4692" y="1609"/>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7" name="AutoShape 36"/>
            <p:cNvSpPr>
              <a:spLocks noChangeArrowheads="1"/>
            </p:cNvSpPr>
            <p:nvPr/>
          </p:nvSpPr>
          <p:spPr bwMode="auto">
            <a:xfrm rot="26806529">
              <a:off x="4907" y="1596"/>
              <a:ext cx="144" cy="216"/>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51" name="Group 44"/>
          <p:cNvGrpSpPr>
            <a:grpSpLocks/>
          </p:cNvGrpSpPr>
          <p:nvPr/>
        </p:nvGrpSpPr>
        <p:grpSpPr bwMode="auto">
          <a:xfrm rot="20961904">
            <a:off x="8950076" y="3236344"/>
            <a:ext cx="523875" cy="193675"/>
            <a:chOff x="2480" y="2666"/>
            <a:chExt cx="431" cy="157"/>
          </a:xfrm>
        </p:grpSpPr>
        <p:sp>
          <p:nvSpPr>
            <p:cNvPr id="52" name="AutoShape 45"/>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3" name="AutoShape 46"/>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54" name="Group 49"/>
          <p:cNvGrpSpPr>
            <a:grpSpLocks/>
          </p:cNvGrpSpPr>
          <p:nvPr/>
        </p:nvGrpSpPr>
        <p:grpSpPr bwMode="auto">
          <a:xfrm rot="18445479">
            <a:off x="8521884" y="3525972"/>
            <a:ext cx="522288" cy="193675"/>
            <a:chOff x="2480" y="2666"/>
            <a:chExt cx="431" cy="157"/>
          </a:xfrm>
        </p:grpSpPr>
        <p:sp>
          <p:nvSpPr>
            <p:cNvPr id="55" name="AutoShape 50"/>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6" name="AutoShape 51"/>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57" name="Group 54"/>
          <p:cNvGrpSpPr>
            <a:grpSpLocks/>
          </p:cNvGrpSpPr>
          <p:nvPr/>
        </p:nvGrpSpPr>
        <p:grpSpPr bwMode="auto">
          <a:xfrm>
            <a:off x="9457497" y="3159632"/>
            <a:ext cx="523875" cy="193675"/>
            <a:chOff x="2480" y="2666"/>
            <a:chExt cx="431" cy="157"/>
          </a:xfrm>
        </p:grpSpPr>
        <p:sp>
          <p:nvSpPr>
            <p:cNvPr id="58" name="AutoShape 55"/>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9" name="AutoShape 56"/>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60" name="Group 59"/>
          <p:cNvGrpSpPr>
            <a:grpSpLocks/>
          </p:cNvGrpSpPr>
          <p:nvPr/>
        </p:nvGrpSpPr>
        <p:grpSpPr bwMode="auto">
          <a:xfrm rot="989204">
            <a:off x="10007193" y="3206575"/>
            <a:ext cx="522288" cy="193675"/>
            <a:chOff x="2480" y="2666"/>
            <a:chExt cx="431" cy="157"/>
          </a:xfrm>
        </p:grpSpPr>
        <p:sp>
          <p:nvSpPr>
            <p:cNvPr id="61" name="AutoShape 60"/>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2" name="AutoShape 61"/>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63" name="Text Box 69"/>
          <p:cNvSpPr txBox="1">
            <a:spLocks noChangeArrowheads="1"/>
          </p:cNvSpPr>
          <p:nvPr/>
        </p:nvSpPr>
        <p:spPr bwMode="auto">
          <a:xfrm>
            <a:off x="8738850" y="4226117"/>
            <a:ext cx="537342" cy="492443"/>
          </a:xfrm>
          <a:prstGeom prst="rect">
            <a:avLst/>
          </a:prstGeom>
          <a:noFill/>
          <a:ln w="9525">
            <a:noFill/>
            <a:miter lim="800000"/>
            <a:headEnd/>
            <a:tailEnd/>
          </a:ln>
          <a:effectLst>
            <a:outerShdw dist="107763" dir="2700000" algn="ctr" rotWithShape="0">
              <a:schemeClr val="bg2">
                <a:alpha val="50000"/>
              </a:schemeClr>
            </a:outerShdw>
          </a:effectLst>
        </p:spPr>
        <p:txBody>
          <a:bodyPr wrap="square" lIns="0" tIns="0" rIns="0" bIns="0">
            <a:spAutoFit/>
          </a:bodyPr>
          <a:lstStyle/>
          <a:p>
            <a:pPr>
              <a:spcBef>
                <a:spcPct val="50000"/>
              </a:spcBef>
            </a:pPr>
            <a:r>
              <a:rPr lang="en-US" altLang="vi-VN" sz="3200" b="1" dirty="0">
                <a:solidFill>
                  <a:srgbClr val="0000CC"/>
                </a:solidFill>
                <a:effectLst>
                  <a:outerShdw blurRad="38100" dist="38100" dir="2700000" algn="tl">
                    <a:srgbClr val="000000"/>
                  </a:outerShdw>
                </a:effectLst>
                <a:latin typeface="VNI-Meli" pitchFamily="2" charset="0"/>
              </a:rPr>
              <a:t>S</a:t>
            </a:r>
          </a:p>
        </p:txBody>
      </p:sp>
      <p:sp>
        <p:nvSpPr>
          <p:cNvPr id="64" name="Text Box 70"/>
          <p:cNvSpPr txBox="1">
            <a:spLocks noChangeArrowheads="1"/>
          </p:cNvSpPr>
          <p:nvPr/>
        </p:nvSpPr>
        <p:spPr bwMode="auto">
          <a:xfrm>
            <a:off x="10840514" y="4183049"/>
            <a:ext cx="383078" cy="492443"/>
          </a:xfrm>
          <a:prstGeom prst="rect">
            <a:avLst/>
          </a:prstGeom>
          <a:noFill/>
          <a:ln w="9525">
            <a:noFill/>
            <a:miter lim="800000"/>
            <a:headEnd/>
            <a:tailEnd/>
          </a:ln>
          <a:effectLst>
            <a:outerShdw dist="107763" dir="2700000" algn="ctr" rotWithShape="0">
              <a:schemeClr val="bg2">
                <a:alpha val="50000"/>
              </a:schemeClr>
            </a:outerShdw>
          </a:effectLst>
        </p:spPr>
        <p:txBody>
          <a:bodyPr wrap="square" lIns="0" tIns="0" rIns="0" bIns="0">
            <a:spAutoFit/>
          </a:bodyPr>
          <a:lstStyle/>
          <a:p>
            <a:pPr>
              <a:spcBef>
                <a:spcPct val="50000"/>
              </a:spcBef>
            </a:pPr>
            <a:r>
              <a:rPr lang="en-US" altLang="vi-VN" sz="3200" b="1" dirty="0">
                <a:solidFill>
                  <a:srgbClr val="FF0000"/>
                </a:solidFill>
                <a:effectLst>
                  <a:outerShdw blurRad="38100" dist="38100" dir="2700000" algn="tl">
                    <a:srgbClr val="000000"/>
                  </a:outerShdw>
                </a:effectLst>
                <a:latin typeface="VNI-Meli" pitchFamily="2" charset="0"/>
              </a:rPr>
              <a:t>N</a:t>
            </a:r>
          </a:p>
        </p:txBody>
      </p:sp>
      <p:grpSp>
        <p:nvGrpSpPr>
          <p:cNvPr id="65" name="Group 59"/>
          <p:cNvGrpSpPr>
            <a:grpSpLocks/>
          </p:cNvGrpSpPr>
          <p:nvPr/>
        </p:nvGrpSpPr>
        <p:grpSpPr bwMode="auto">
          <a:xfrm rot="2670226">
            <a:off x="10467350" y="3435527"/>
            <a:ext cx="522288" cy="193675"/>
            <a:chOff x="2480" y="2666"/>
            <a:chExt cx="431" cy="157"/>
          </a:xfrm>
        </p:grpSpPr>
        <p:sp>
          <p:nvSpPr>
            <p:cNvPr id="66" name="AutoShape 60"/>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7" name="AutoShape 61"/>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68" name="Group 59"/>
          <p:cNvGrpSpPr>
            <a:grpSpLocks/>
          </p:cNvGrpSpPr>
          <p:nvPr/>
        </p:nvGrpSpPr>
        <p:grpSpPr bwMode="auto">
          <a:xfrm rot="7993783">
            <a:off x="10513868" y="3850138"/>
            <a:ext cx="522288" cy="193675"/>
            <a:chOff x="2480" y="2666"/>
            <a:chExt cx="431" cy="157"/>
          </a:xfrm>
        </p:grpSpPr>
        <p:sp>
          <p:nvSpPr>
            <p:cNvPr id="69" name="AutoShape 60"/>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 name="AutoShape 61"/>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71" name="Rectangle 71"/>
          <p:cNvSpPr>
            <a:spLocks noChangeArrowheads="1"/>
          </p:cNvSpPr>
          <p:nvPr/>
        </p:nvSpPr>
        <p:spPr bwMode="auto">
          <a:xfrm>
            <a:off x="1128002" y="2638025"/>
            <a:ext cx="604654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lnSpc>
                <a:spcPct val="90000"/>
              </a:lnSpc>
            </a:pPr>
            <a:r>
              <a:rPr lang="en-US" altLang="vi-VN" sz="2400" i="1" dirty="0" smtClean="0">
                <a:solidFill>
                  <a:srgbClr val="0000FF"/>
                </a:solidFill>
                <a:latin typeface="Times New Roman" panose="02020603050405020304" pitchFamily="18" charset="0"/>
              </a:rPr>
              <a:t>c/ Tại hai đầu của ống dây, các đường sức từ có chiều cùng đi vào một đầu và cùng đi ra ở đầu kia</a:t>
            </a:r>
          </a:p>
        </p:txBody>
      </p:sp>
      <p:sp>
        <p:nvSpPr>
          <p:cNvPr id="72" name="Rectangle 71"/>
          <p:cNvSpPr>
            <a:spLocks noChangeArrowheads="1"/>
          </p:cNvSpPr>
          <p:nvPr/>
        </p:nvSpPr>
        <p:spPr bwMode="auto">
          <a:xfrm>
            <a:off x="1098738" y="4047247"/>
            <a:ext cx="6094264"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lnSpc>
                <a:spcPct val="90000"/>
              </a:lnSpc>
            </a:pPr>
            <a:r>
              <a:rPr lang="en-US" altLang="vi-VN" sz="2400" i="1" dirty="0" smtClean="0">
                <a:solidFill>
                  <a:srgbClr val="0000FF"/>
                </a:solidFill>
                <a:latin typeface="Times New Roman" panose="02020603050405020304" pitchFamily="18" charset="0"/>
              </a:rPr>
              <a:t>Hai đầu của ống dây có dòng điện chạy qua cũng là hai từ cực.</a:t>
            </a:r>
          </a:p>
        </p:txBody>
      </p:sp>
      <p:sp>
        <p:nvSpPr>
          <p:cNvPr id="73" name="Line 31"/>
          <p:cNvSpPr>
            <a:spLocks noChangeShapeType="1"/>
          </p:cNvSpPr>
          <p:nvPr/>
        </p:nvSpPr>
        <p:spPr bwMode="auto">
          <a:xfrm flipH="1" flipV="1">
            <a:off x="8053399" y="4121286"/>
            <a:ext cx="227155" cy="9430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31"/>
          <p:cNvSpPr>
            <a:spLocks noChangeShapeType="1"/>
          </p:cNvSpPr>
          <p:nvPr/>
        </p:nvSpPr>
        <p:spPr bwMode="auto">
          <a:xfrm flipH="1">
            <a:off x="8125520" y="4809308"/>
            <a:ext cx="254139" cy="8652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31"/>
          <p:cNvSpPr>
            <a:spLocks noChangeShapeType="1"/>
          </p:cNvSpPr>
          <p:nvPr/>
        </p:nvSpPr>
        <p:spPr bwMode="auto">
          <a:xfrm flipH="1">
            <a:off x="8177107" y="5000764"/>
            <a:ext cx="228333" cy="170819"/>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31"/>
          <p:cNvSpPr>
            <a:spLocks noChangeShapeType="1"/>
          </p:cNvSpPr>
          <p:nvPr/>
        </p:nvSpPr>
        <p:spPr bwMode="auto">
          <a:xfrm flipH="1">
            <a:off x="8368616" y="5090071"/>
            <a:ext cx="142189" cy="22907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7" name="Line 31"/>
          <p:cNvSpPr>
            <a:spLocks noChangeShapeType="1"/>
          </p:cNvSpPr>
          <p:nvPr/>
        </p:nvSpPr>
        <p:spPr bwMode="auto">
          <a:xfrm flipH="1" flipV="1">
            <a:off x="8186682" y="3822672"/>
            <a:ext cx="204069" cy="150593"/>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31"/>
          <p:cNvSpPr>
            <a:spLocks noChangeShapeType="1"/>
          </p:cNvSpPr>
          <p:nvPr/>
        </p:nvSpPr>
        <p:spPr bwMode="auto">
          <a:xfrm flipH="1">
            <a:off x="11039435" y="4186725"/>
            <a:ext cx="246498" cy="86801"/>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31"/>
          <p:cNvSpPr>
            <a:spLocks noChangeShapeType="1"/>
          </p:cNvSpPr>
          <p:nvPr/>
        </p:nvSpPr>
        <p:spPr bwMode="auto">
          <a:xfrm flipH="1">
            <a:off x="11017292" y="4047248"/>
            <a:ext cx="238227" cy="139772"/>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 name="Line 31"/>
          <p:cNvSpPr>
            <a:spLocks noChangeShapeType="1"/>
          </p:cNvSpPr>
          <p:nvPr/>
        </p:nvSpPr>
        <p:spPr bwMode="auto">
          <a:xfrm flipH="1">
            <a:off x="10958513" y="3929739"/>
            <a:ext cx="242624" cy="170774"/>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1" name="Line 31"/>
          <p:cNvSpPr>
            <a:spLocks noChangeShapeType="1"/>
          </p:cNvSpPr>
          <p:nvPr/>
        </p:nvSpPr>
        <p:spPr bwMode="auto">
          <a:xfrm flipH="1" flipV="1">
            <a:off x="10981775" y="4695836"/>
            <a:ext cx="232570" cy="79402"/>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 name="Line 31"/>
          <p:cNvSpPr>
            <a:spLocks noChangeShapeType="1"/>
          </p:cNvSpPr>
          <p:nvPr/>
        </p:nvSpPr>
        <p:spPr bwMode="auto">
          <a:xfrm flipH="1" flipV="1">
            <a:off x="10944613" y="4842677"/>
            <a:ext cx="222129" cy="105226"/>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Line 31"/>
          <p:cNvSpPr>
            <a:spLocks noChangeShapeType="1"/>
          </p:cNvSpPr>
          <p:nvPr/>
        </p:nvSpPr>
        <p:spPr bwMode="auto">
          <a:xfrm flipH="1" flipV="1">
            <a:off x="10905203" y="4911677"/>
            <a:ext cx="147125" cy="99905"/>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4" name="Rectangle 83"/>
          <p:cNvSpPr/>
          <p:nvPr/>
        </p:nvSpPr>
        <p:spPr>
          <a:xfrm>
            <a:off x="1117734" y="4738204"/>
            <a:ext cx="6075268" cy="757130"/>
          </a:xfrm>
          <a:prstGeom prst="rect">
            <a:avLst/>
          </a:prstGeom>
        </p:spPr>
        <p:txBody>
          <a:bodyPr wrap="square">
            <a:spAutoFit/>
          </a:bodyPr>
          <a:lstStyle/>
          <a:p>
            <a:pPr algn="justLow">
              <a:lnSpc>
                <a:spcPct val="90000"/>
              </a:lnSpc>
            </a:pPr>
            <a:r>
              <a:rPr lang="en-US" altLang="vi-VN" sz="2400" i="1" dirty="0">
                <a:solidFill>
                  <a:srgbClr val="0000FF"/>
                </a:solidFill>
                <a:latin typeface="Times New Roman" panose="02020603050405020304" pitchFamily="18" charset="0"/>
              </a:rPr>
              <a:t>Đầu có các đường sức từ đi ra gọi là cực Bắc, đầu có các đường sức từ đi vào gọi là cực Nam</a:t>
            </a:r>
          </a:p>
        </p:txBody>
      </p:sp>
      <p:sp>
        <p:nvSpPr>
          <p:cNvPr id="85" name="Line 31"/>
          <p:cNvSpPr>
            <a:spLocks noChangeShapeType="1"/>
          </p:cNvSpPr>
          <p:nvPr/>
        </p:nvSpPr>
        <p:spPr bwMode="auto">
          <a:xfrm flipH="1" flipV="1">
            <a:off x="8325358" y="3672711"/>
            <a:ext cx="130929" cy="216592"/>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86" name="Group 85"/>
          <p:cNvGrpSpPr/>
          <p:nvPr/>
        </p:nvGrpSpPr>
        <p:grpSpPr>
          <a:xfrm>
            <a:off x="8848836" y="4042844"/>
            <a:ext cx="2016689" cy="2170728"/>
            <a:chOff x="4337050" y="2674939"/>
            <a:chExt cx="3101975" cy="3436943"/>
          </a:xfrm>
        </p:grpSpPr>
        <p:grpSp>
          <p:nvGrpSpPr>
            <p:cNvPr id="87" name="Group 36"/>
            <p:cNvGrpSpPr>
              <a:grpSpLocks/>
            </p:cNvGrpSpPr>
            <p:nvPr/>
          </p:nvGrpSpPr>
          <p:grpSpPr bwMode="auto">
            <a:xfrm>
              <a:off x="4598991" y="2674939"/>
              <a:ext cx="509588" cy="3289299"/>
              <a:chOff x="1937" y="1711"/>
              <a:chExt cx="321" cy="2072"/>
            </a:xfrm>
          </p:grpSpPr>
          <p:sp>
            <p:nvSpPr>
              <p:cNvPr id="102" name="Line 14"/>
              <p:cNvSpPr>
                <a:spLocks noChangeShapeType="1"/>
              </p:cNvSpPr>
              <p:nvPr/>
            </p:nvSpPr>
            <p:spPr bwMode="auto">
              <a:xfrm flipH="1">
                <a:off x="1937" y="2040"/>
                <a:ext cx="5" cy="1743"/>
              </a:xfrm>
              <a:prstGeom prst="line">
                <a:avLst/>
              </a:prstGeom>
              <a:noFill/>
              <a:ln w="76200">
                <a:solidFill>
                  <a:srgbClr val="66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3" name="Arc 16"/>
              <p:cNvSpPr>
                <a:spLocks/>
              </p:cNvSpPr>
              <p:nvPr/>
            </p:nvSpPr>
            <p:spPr bwMode="auto">
              <a:xfrm rot="5372719" flipH="1">
                <a:off x="1678" y="1979"/>
                <a:ext cx="847" cy="312"/>
              </a:xfrm>
              <a:custGeom>
                <a:avLst/>
                <a:gdLst>
                  <a:gd name="T0" fmla="*/ 1 w 43200"/>
                  <a:gd name="T1" fmla="*/ 2 h 42957"/>
                  <a:gd name="T2" fmla="*/ 10 w 43200"/>
                  <a:gd name="T3" fmla="*/ 2 h 42957"/>
                  <a:gd name="T4" fmla="*/ 8 w 43200"/>
                  <a:gd name="T5" fmla="*/ 1 h 42957"/>
                  <a:gd name="T6" fmla="*/ 0 60000 65536"/>
                  <a:gd name="T7" fmla="*/ 0 60000 65536"/>
                  <a:gd name="T8" fmla="*/ 0 60000 65536"/>
                </a:gdLst>
                <a:ahLst/>
                <a:cxnLst>
                  <a:cxn ang="T6">
                    <a:pos x="T0" y="T1"/>
                  </a:cxn>
                  <a:cxn ang="T7">
                    <a:pos x="T2" y="T3"/>
                  </a:cxn>
                  <a:cxn ang="T8">
                    <a:pos x="T4" y="T5"/>
                  </a:cxn>
                </a:cxnLst>
                <a:rect l="0" t="0" r="r" b="b"/>
                <a:pathLst>
                  <a:path w="43200" h="42957"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path>
                  <a:path w="43200" h="42957"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88" name="Arc 17"/>
            <p:cNvSpPr>
              <a:spLocks/>
            </p:cNvSpPr>
            <p:nvPr/>
          </p:nvSpPr>
          <p:spPr bwMode="auto">
            <a:xfrm rot="5372719" flipH="1">
              <a:off x="4524376" y="3187701"/>
              <a:ext cx="1344613" cy="385763"/>
            </a:xfrm>
            <a:custGeom>
              <a:avLst/>
              <a:gdLst>
                <a:gd name="T0" fmla="*/ 2565347 w 43200"/>
                <a:gd name="T1" fmla="*/ 4276963 h 33348"/>
                <a:gd name="T2" fmla="*/ 38485937 w 43200"/>
                <a:gd name="T3" fmla="*/ 4462429 h 33348"/>
                <a:gd name="T4" fmla="*/ 20925758 w 43200"/>
                <a:gd name="T5" fmla="*/ 2890377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9" name="Arc 18"/>
            <p:cNvSpPr>
              <a:spLocks/>
            </p:cNvSpPr>
            <p:nvPr/>
          </p:nvSpPr>
          <p:spPr bwMode="auto">
            <a:xfrm rot="5372719" flipH="1">
              <a:off x="4787107" y="3209132"/>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0" name="Arc 19"/>
            <p:cNvSpPr>
              <a:spLocks/>
            </p:cNvSpPr>
            <p:nvPr/>
          </p:nvSpPr>
          <p:spPr bwMode="auto">
            <a:xfrm rot="5372719" flipH="1">
              <a:off x="5055395" y="3209132"/>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1" name="Arc 20"/>
            <p:cNvSpPr>
              <a:spLocks/>
            </p:cNvSpPr>
            <p:nvPr/>
          </p:nvSpPr>
          <p:spPr bwMode="auto">
            <a:xfrm rot="5372719" flipH="1">
              <a:off x="5331620" y="3175795"/>
              <a:ext cx="1344613" cy="384175"/>
            </a:xfrm>
            <a:custGeom>
              <a:avLst/>
              <a:gdLst>
                <a:gd name="T0" fmla="*/ 2565347 w 43200"/>
                <a:gd name="T1" fmla="*/ 4241823 h 33348"/>
                <a:gd name="T2" fmla="*/ 38485937 w 43200"/>
                <a:gd name="T3" fmla="*/ 4425766 h 33348"/>
                <a:gd name="T4" fmla="*/ 20925758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 name="Arc 21"/>
            <p:cNvSpPr>
              <a:spLocks/>
            </p:cNvSpPr>
            <p:nvPr/>
          </p:nvSpPr>
          <p:spPr bwMode="auto">
            <a:xfrm rot="5372719" flipH="1">
              <a:off x="5628482" y="3183732"/>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3" name="Arc 22"/>
            <p:cNvSpPr>
              <a:spLocks/>
            </p:cNvSpPr>
            <p:nvPr/>
          </p:nvSpPr>
          <p:spPr bwMode="auto">
            <a:xfrm rot="5372719" flipH="1">
              <a:off x="6193632" y="3191670"/>
              <a:ext cx="1344613" cy="384175"/>
            </a:xfrm>
            <a:custGeom>
              <a:avLst/>
              <a:gdLst>
                <a:gd name="T0" fmla="*/ 2565347 w 43200"/>
                <a:gd name="T1" fmla="*/ 4241823 h 33348"/>
                <a:gd name="T2" fmla="*/ 38485937 w 43200"/>
                <a:gd name="T3" fmla="*/ 4425766 h 33348"/>
                <a:gd name="T4" fmla="*/ 20925758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4" name="Arc 23"/>
            <p:cNvSpPr>
              <a:spLocks/>
            </p:cNvSpPr>
            <p:nvPr/>
          </p:nvSpPr>
          <p:spPr bwMode="auto">
            <a:xfrm rot="5372719" flipH="1">
              <a:off x="5912645" y="3199607"/>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5" name="Arc 24"/>
            <p:cNvSpPr>
              <a:spLocks/>
            </p:cNvSpPr>
            <p:nvPr/>
          </p:nvSpPr>
          <p:spPr bwMode="auto">
            <a:xfrm rot="5372719" flipH="1">
              <a:off x="6458745" y="3188495"/>
              <a:ext cx="1344613" cy="384175"/>
            </a:xfrm>
            <a:custGeom>
              <a:avLst/>
              <a:gdLst>
                <a:gd name="T0" fmla="*/ 2565347 w 43200"/>
                <a:gd name="T1" fmla="*/ 4241823 h 33348"/>
                <a:gd name="T2" fmla="*/ 38485937 w 43200"/>
                <a:gd name="T3" fmla="*/ 4425766 h 33348"/>
                <a:gd name="T4" fmla="*/ 20925758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6" name="Line 25"/>
            <p:cNvSpPr>
              <a:spLocks noChangeShapeType="1"/>
            </p:cNvSpPr>
            <p:nvPr/>
          </p:nvSpPr>
          <p:spPr bwMode="auto">
            <a:xfrm>
              <a:off x="7082657" y="4060793"/>
              <a:ext cx="87259" cy="1890711"/>
            </a:xfrm>
            <a:prstGeom prst="line">
              <a:avLst/>
            </a:prstGeom>
            <a:noFill/>
            <a:ln w="76200">
              <a:solidFill>
                <a:srgbClr val="660066"/>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97" name="Group 44"/>
            <p:cNvGrpSpPr>
              <a:grpSpLocks/>
            </p:cNvGrpSpPr>
            <p:nvPr/>
          </p:nvGrpSpPr>
          <p:grpSpPr bwMode="auto">
            <a:xfrm>
              <a:off x="4337050" y="5699132"/>
              <a:ext cx="3101975" cy="412750"/>
              <a:chOff x="1772" y="3590"/>
              <a:chExt cx="1954" cy="260"/>
            </a:xfrm>
          </p:grpSpPr>
          <p:sp>
            <p:nvSpPr>
              <p:cNvPr id="98" name="Oval 38"/>
              <p:cNvSpPr>
                <a:spLocks noChangeArrowheads="1"/>
              </p:cNvSpPr>
              <p:nvPr/>
            </p:nvSpPr>
            <p:spPr bwMode="auto">
              <a:xfrm>
                <a:off x="1872" y="3590"/>
                <a:ext cx="144" cy="144"/>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99" name="Oval 39"/>
              <p:cNvSpPr>
                <a:spLocks noChangeArrowheads="1"/>
              </p:cNvSpPr>
              <p:nvPr/>
            </p:nvSpPr>
            <p:spPr bwMode="auto">
              <a:xfrm>
                <a:off x="3483" y="3684"/>
                <a:ext cx="144" cy="144"/>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00" name="Line 40"/>
              <p:cNvSpPr>
                <a:spLocks noChangeShapeType="1"/>
              </p:cNvSpPr>
              <p:nvPr/>
            </p:nvSpPr>
            <p:spPr bwMode="auto">
              <a:xfrm flipH="1">
                <a:off x="1772" y="3624"/>
                <a:ext cx="288"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1" name="Line 41"/>
              <p:cNvSpPr>
                <a:spLocks noChangeShapeType="1"/>
              </p:cNvSpPr>
              <p:nvPr/>
            </p:nvSpPr>
            <p:spPr bwMode="auto">
              <a:xfrm flipH="1">
                <a:off x="3438" y="3658"/>
                <a:ext cx="288"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Tree>
    <p:extLst>
      <p:ext uri="{BB962C8B-B14F-4D97-AF65-F5344CB8AC3E}">
        <p14:creationId xmlns:p14="http://schemas.microsoft.com/office/powerpoint/2010/main" val="71995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290">
                                          <p:stCondLst>
                                            <p:cond delay="0"/>
                                          </p:stCondLst>
                                        </p:cTn>
                                        <p:tgtEl>
                                          <p:spTgt spid="45"/>
                                        </p:tgtEl>
                                      </p:cBhvr>
                                    </p:animEffect>
                                    <p:anim calcmode="lin" valueType="num">
                                      <p:cBhvr>
                                        <p:cTn id="13" dur="911"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45"/>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45"/>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45"/>
                                        </p:tgtEl>
                                        <p:attrNameLst>
                                          <p:attrName>ppt_y</p:attrName>
                                        </p:attrNameLst>
                                      </p:cBhvr>
                                      <p:tavLst>
                                        <p:tav tm="0" fmla="#ppt_y-sin(pi*$)/81">
                                          <p:val>
                                            <p:fltVal val="0"/>
                                          </p:val>
                                        </p:tav>
                                        <p:tav tm="100000">
                                          <p:val>
                                            <p:fltVal val="1"/>
                                          </p:val>
                                        </p:tav>
                                      </p:tavLst>
                                    </p:anim>
                                    <p:animScale>
                                      <p:cBhvr>
                                        <p:cTn id="18" dur="13">
                                          <p:stCondLst>
                                            <p:cond delay="325"/>
                                          </p:stCondLst>
                                        </p:cTn>
                                        <p:tgtEl>
                                          <p:spTgt spid="45"/>
                                        </p:tgtEl>
                                      </p:cBhvr>
                                      <p:to x="100000" y="60000"/>
                                    </p:animScale>
                                    <p:animScale>
                                      <p:cBhvr>
                                        <p:cTn id="19" dur="83" decel="50000">
                                          <p:stCondLst>
                                            <p:cond delay="338"/>
                                          </p:stCondLst>
                                        </p:cTn>
                                        <p:tgtEl>
                                          <p:spTgt spid="45"/>
                                        </p:tgtEl>
                                      </p:cBhvr>
                                      <p:to x="100000" y="100000"/>
                                    </p:animScale>
                                    <p:animScale>
                                      <p:cBhvr>
                                        <p:cTn id="20" dur="13">
                                          <p:stCondLst>
                                            <p:cond delay="656"/>
                                          </p:stCondLst>
                                        </p:cTn>
                                        <p:tgtEl>
                                          <p:spTgt spid="45"/>
                                        </p:tgtEl>
                                      </p:cBhvr>
                                      <p:to x="100000" y="80000"/>
                                    </p:animScale>
                                    <p:animScale>
                                      <p:cBhvr>
                                        <p:cTn id="21" dur="83" decel="50000">
                                          <p:stCondLst>
                                            <p:cond delay="669"/>
                                          </p:stCondLst>
                                        </p:cTn>
                                        <p:tgtEl>
                                          <p:spTgt spid="45"/>
                                        </p:tgtEl>
                                      </p:cBhvr>
                                      <p:to x="100000" y="100000"/>
                                    </p:animScale>
                                    <p:animScale>
                                      <p:cBhvr>
                                        <p:cTn id="22" dur="13">
                                          <p:stCondLst>
                                            <p:cond delay="821"/>
                                          </p:stCondLst>
                                        </p:cTn>
                                        <p:tgtEl>
                                          <p:spTgt spid="45"/>
                                        </p:tgtEl>
                                      </p:cBhvr>
                                      <p:to x="100000" y="90000"/>
                                    </p:animScale>
                                    <p:animScale>
                                      <p:cBhvr>
                                        <p:cTn id="23" dur="83" decel="50000">
                                          <p:stCondLst>
                                            <p:cond delay="834"/>
                                          </p:stCondLst>
                                        </p:cTn>
                                        <p:tgtEl>
                                          <p:spTgt spid="45"/>
                                        </p:tgtEl>
                                      </p:cBhvr>
                                      <p:to x="100000" y="100000"/>
                                    </p:animScale>
                                    <p:animScale>
                                      <p:cBhvr>
                                        <p:cTn id="24" dur="13">
                                          <p:stCondLst>
                                            <p:cond delay="904"/>
                                          </p:stCondLst>
                                        </p:cTn>
                                        <p:tgtEl>
                                          <p:spTgt spid="45"/>
                                        </p:tgtEl>
                                      </p:cBhvr>
                                      <p:to x="100000" y="95000"/>
                                    </p:animScale>
                                    <p:animScale>
                                      <p:cBhvr>
                                        <p:cTn id="25" dur="83" decel="50000">
                                          <p:stCondLst>
                                            <p:cond delay="917"/>
                                          </p:stCondLst>
                                        </p:cTn>
                                        <p:tgtEl>
                                          <p:spTgt spid="45"/>
                                        </p:tgtEl>
                                      </p:cBhvr>
                                      <p:to x="100000" y="100000"/>
                                    </p:animScale>
                                  </p:childTnLst>
                                </p:cTn>
                              </p:par>
                            </p:childTnLst>
                          </p:cTn>
                        </p:par>
                        <p:par>
                          <p:cTn id="26" fill="hold">
                            <p:stCondLst>
                              <p:cond delay="1000"/>
                            </p:stCondLst>
                            <p:childTnLst>
                              <p:par>
                                <p:cTn id="27" presetID="26"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290">
                                          <p:stCondLst>
                                            <p:cond delay="0"/>
                                          </p:stCondLst>
                                        </p:cTn>
                                        <p:tgtEl>
                                          <p:spTgt spid="54"/>
                                        </p:tgtEl>
                                      </p:cBhvr>
                                    </p:animEffect>
                                    <p:anim calcmode="lin" valueType="num">
                                      <p:cBhvr>
                                        <p:cTn id="30" dur="911"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54"/>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54"/>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54"/>
                                        </p:tgtEl>
                                        <p:attrNameLst>
                                          <p:attrName>ppt_y</p:attrName>
                                        </p:attrNameLst>
                                      </p:cBhvr>
                                      <p:tavLst>
                                        <p:tav tm="0" fmla="#ppt_y-sin(pi*$)/81">
                                          <p:val>
                                            <p:fltVal val="0"/>
                                          </p:val>
                                        </p:tav>
                                        <p:tav tm="100000">
                                          <p:val>
                                            <p:fltVal val="1"/>
                                          </p:val>
                                        </p:tav>
                                      </p:tavLst>
                                    </p:anim>
                                    <p:animScale>
                                      <p:cBhvr>
                                        <p:cTn id="35" dur="13">
                                          <p:stCondLst>
                                            <p:cond delay="325"/>
                                          </p:stCondLst>
                                        </p:cTn>
                                        <p:tgtEl>
                                          <p:spTgt spid="54"/>
                                        </p:tgtEl>
                                      </p:cBhvr>
                                      <p:to x="100000" y="60000"/>
                                    </p:animScale>
                                    <p:animScale>
                                      <p:cBhvr>
                                        <p:cTn id="36" dur="83" decel="50000">
                                          <p:stCondLst>
                                            <p:cond delay="338"/>
                                          </p:stCondLst>
                                        </p:cTn>
                                        <p:tgtEl>
                                          <p:spTgt spid="54"/>
                                        </p:tgtEl>
                                      </p:cBhvr>
                                      <p:to x="100000" y="100000"/>
                                    </p:animScale>
                                    <p:animScale>
                                      <p:cBhvr>
                                        <p:cTn id="37" dur="13">
                                          <p:stCondLst>
                                            <p:cond delay="656"/>
                                          </p:stCondLst>
                                        </p:cTn>
                                        <p:tgtEl>
                                          <p:spTgt spid="54"/>
                                        </p:tgtEl>
                                      </p:cBhvr>
                                      <p:to x="100000" y="80000"/>
                                    </p:animScale>
                                    <p:animScale>
                                      <p:cBhvr>
                                        <p:cTn id="38" dur="83" decel="50000">
                                          <p:stCondLst>
                                            <p:cond delay="669"/>
                                          </p:stCondLst>
                                        </p:cTn>
                                        <p:tgtEl>
                                          <p:spTgt spid="54"/>
                                        </p:tgtEl>
                                      </p:cBhvr>
                                      <p:to x="100000" y="100000"/>
                                    </p:animScale>
                                    <p:animScale>
                                      <p:cBhvr>
                                        <p:cTn id="39" dur="13">
                                          <p:stCondLst>
                                            <p:cond delay="821"/>
                                          </p:stCondLst>
                                        </p:cTn>
                                        <p:tgtEl>
                                          <p:spTgt spid="54"/>
                                        </p:tgtEl>
                                      </p:cBhvr>
                                      <p:to x="100000" y="90000"/>
                                    </p:animScale>
                                    <p:animScale>
                                      <p:cBhvr>
                                        <p:cTn id="40" dur="83" decel="50000">
                                          <p:stCondLst>
                                            <p:cond delay="834"/>
                                          </p:stCondLst>
                                        </p:cTn>
                                        <p:tgtEl>
                                          <p:spTgt spid="54"/>
                                        </p:tgtEl>
                                      </p:cBhvr>
                                      <p:to x="100000" y="100000"/>
                                    </p:animScale>
                                    <p:animScale>
                                      <p:cBhvr>
                                        <p:cTn id="41" dur="13">
                                          <p:stCondLst>
                                            <p:cond delay="904"/>
                                          </p:stCondLst>
                                        </p:cTn>
                                        <p:tgtEl>
                                          <p:spTgt spid="54"/>
                                        </p:tgtEl>
                                      </p:cBhvr>
                                      <p:to x="100000" y="95000"/>
                                    </p:animScale>
                                    <p:animScale>
                                      <p:cBhvr>
                                        <p:cTn id="42" dur="83" decel="50000">
                                          <p:stCondLst>
                                            <p:cond delay="917"/>
                                          </p:stCondLst>
                                        </p:cTn>
                                        <p:tgtEl>
                                          <p:spTgt spid="54"/>
                                        </p:tgtEl>
                                      </p:cBhvr>
                                      <p:to x="100000" y="100000"/>
                                    </p:animScale>
                                  </p:childTnLst>
                                </p:cTn>
                              </p:par>
                            </p:childTnLst>
                          </p:cTn>
                        </p:par>
                        <p:par>
                          <p:cTn id="43" fill="hold">
                            <p:stCondLst>
                              <p:cond delay="2000"/>
                            </p:stCondLst>
                            <p:childTnLst>
                              <p:par>
                                <p:cTn id="44" presetID="26" presetClass="entr" presetSubtype="0"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290">
                                          <p:stCondLst>
                                            <p:cond delay="0"/>
                                          </p:stCondLst>
                                        </p:cTn>
                                        <p:tgtEl>
                                          <p:spTgt spid="51"/>
                                        </p:tgtEl>
                                      </p:cBhvr>
                                    </p:animEffect>
                                    <p:anim calcmode="lin" valueType="num">
                                      <p:cBhvr>
                                        <p:cTn id="47" dur="911"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51"/>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51"/>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51"/>
                                        </p:tgtEl>
                                        <p:attrNameLst>
                                          <p:attrName>ppt_y</p:attrName>
                                        </p:attrNameLst>
                                      </p:cBhvr>
                                      <p:tavLst>
                                        <p:tav tm="0" fmla="#ppt_y-sin(pi*$)/81">
                                          <p:val>
                                            <p:fltVal val="0"/>
                                          </p:val>
                                        </p:tav>
                                        <p:tav tm="100000">
                                          <p:val>
                                            <p:fltVal val="1"/>
                                          </p:val>
                                        </p:tav>
                                      </p:tavLst>
                                    </p:anim>
                                    <p:animScale>
                                      <p:cBhvr>
                                        <p:cTn id="52" dur="13">
                                          <p:stCondLst>
                                            <p:cond delay="325"/>
                                          </p:stCondLst>
                                        </p:cTn>
                                        <p:tgtEl>
                                          <p:spTgt spid="51"/>
                                        </p:tgtEl>
                                      </p:cBhvr>
                                      <p:to x="100000" y="60000"/>
                                    </p:animScale>
                                    <p:animScale>
                                      <p:cBhvr>
                                        <p:cTn id="53" dur="83" decel="50000">
                                          <p:stCondLst>
                                            <p:cond delay="338"/>
                                          </p:stCondLst>
                                        </p:cTn>
                                        <p:tgtEl>
                                          <p:spTgt spid="51"/>
                                        </p:tgtEl>
                                      </p:cBhvr>
                                      <p:to x="100000" y="100000"/>
                                    </p:animScale>
                                    <p:animScale>
                                      <p:cBhvr>
                                        <p:cTn id="54" dur="13">
                                          <p:stCondLst>
                                            <p:cond delay="656"/>
                                          </p:stCondLst>
                                        </p:cTn>
                                        <p:tgtEl>
                                          <p:spTgt spid="51"/>
                                        </p:tgtEl>
                                      </p:cBhvr>
                                      <p:to x="100000" y="80000"/>
                                    </p:animScale>
                                    <p:animScale>
                                      <p:cBhvr>
                                        <p:cTn id="55" dur="83" decel="50000">
                                          <p:stCondLst>
                                            <p:cond delay="669"/>
                                          </p:stCondLst>
                                        </p:cTn>
                                        <p:tgtEl>
                                          <p:spTgt spid="51"/>
                                        </p:tgtEl>
                                      </p:cBhvr>
                                      <p:to x="100000" y="100000"/>
                                    </p:animScale>
                                    <p:animScale>
                                      <p:cBhvr>
                                        <p:cTn id="56" dur="13">
                                          <p:stCondLst>
                                            <p:cond delay="821"/>
                                          </p:stCondLst>
                                        </p:cTn>
                                        <p:tgtEl>
                                          <p:spTgt spid="51"/>
                                        </p:tgtEl>
                                      </p:cBhvr>
                                      <p:to x="100000" y="90000"/>
                                    </p:animScale>
                                    <p:animScale>
                                      <p:cBhvr>
                                        <p:cTn id="57" dur="83" decel="50000">
                                          <p:stCondLst>
                                            <p:cond delay="834"/>
                                          </p:stCondLst>
                                        </p:cTn>
                                        <p:tgtEl>
                                          <p:spTgt spid="51"/>
                                        </p:tgtEl>
                                      </p:cBhvr>
                                      <p:to x="100000" y="100000"/>
                                    </p:animScale>
                                    <p:animScale>
                                      <p:cBhvr>
                                        <p:cTn id="58" dur="13">
                                          <p:stCondLst>
                                            <p:cond delay="904"/>
                                          </p:stCondLst>
                                        </p:cTn>
                                        <p:tgtEl>
                                          <p:spTgt spid="51"/>
                                        </p:tgtEl>
                                      </p:cBhvr>
                                      <p:to x="100000" y="95000"/>
                                    </p:animScale>
                                    <p:animScale>
                                      <p:cBhvr>
                                        <p:cTn id="59" dur="83" decel="50000">
                                          <p:stCondLst>
                                            <p:cond delay="917"/>
                                          </p:stCondLst>
                                        </p:cTn>
                                        <p:tgtEl>
                                          <p:spTgt spid="51"/>
                                        </p:tgtEl>
                                      </p:cBhvr>
                                      <p:to x="100000" y="100000"/>
                                    </p:animScale>
                                  </p:childTnLst>
                                </p:cTn>
                              </p:par>
                            </p:childTnLst>
                          </p:cTn>
                        </p:par>
                        <p:par>
                          <p:cTn id="60" fill="hold">
                            <p:stCondLst>
                              <p:cond delay="3000"/>
                            </p:stCondLst>
                            <p:childTnLst>
                              <p:par>
                                <p:cTn id="61" presetID="26" presetClass="entr" presetSubtype="0"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290">
                                          <p:stCondLst>
                                            <p:cond delay="0"/>
                                          </p:stCondLst>
                                        </p:cTn>
                                        <p:tgtEl>
                                          <p:spTgt spid="57"/>
                                        </p:tgtEl>
                                      </p:cBhvr>
                                    </p:animEffect>
                                    <p:anim calcmode="lin" valueType="num">
                                      <p:cBhvr>
                                        <p:cTn id="64" dur="911"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57"/>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57"/>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57"/>
                                        </p:tgtEl>
                                        <p:attrNameLst>
                                          <p:attrName>ppt_y</p:attrName>
                                        </p:attrNameLst>
                                      </p:cBhvr>
                                      <p:tavLst>
                                        <p:tav tm="0" fmla="#ppt_y-sin(pi*$)/81">
                                          <p:val>
                                            <p:fltVal val="0"/>
                                          </p:val>
                                        </p:tav>
                                        <p:tav tm="100000">
                                          <p:val>
                                            <p:fltVal val="1"/>
                                          </p:val>
                                        </p:tav>
                                      </p:tavLst>
                                    </p:anim>
                                    <p:animScale>
                                      <p:cBhvr>
                                        <p:cTn id="69" dur="13">
                                          <p:stCondLst>
                                            <p:cond delay="325"/>
                                          </p:stCondLst>
                                        </p:cTn>
                                        <p:tgtEl>
                                          <p:spTgt spid="57"/>
                                        </p:tgtEl>
                                      </p:cBhvr>
                                      <p:to x="100000" y="60000"/>
                                    </p:animScale>
                                    <p:animScale>
                                      <p:cBhvr>
                                        <p:cTn id="70" dur="83" decel="50000">
                                          <p:stCondLst>
                                            <p:cond delay="338"/>
                                          </p:stCondLst>
                                        </p:cTn>
                                        <p:tgtEl>
                                          <p:spTgt spid="57"/>
                                        </p:tgtEl>
                                      </p:cBhvr>
                                      <p:to x="100000" y="100000"/>
                                    </p:animScale>
                                    <p:animScale>
                                      <p:cBhvr>
                                        <p:cTn id="71" dur="13">
                                          <p:stCondLst>
                                            <p:cond delay="656"/>
                                          </p:stCondLst>
                                        </p:cTn>
                                        <p:tgtEl>
                                          <p:spTgt spid="57"/>
                                        </p:tgtEl>
                                      </p:cBhvr>
                                      <p:to x="100000" y="80000"/>
                                    </p:animScale>
                                    <p:animScale>
                                      <p:cBhvr>
                                        <p:cTn id="72" dur="83" decel="50000">
                                          <p:stCondLst>
                                            <p:cond delay="669"/>
                                          </p:stCondLst>
                                        </p:cTn>
                                        <p:tgtEl>
                                          <p:spTgt spid="57"/>
                                        </p:tgtEl>
                                      </p:cBhvr>
                                      <p:to x="100000" y="100000"/>
                                    </p:animScale>
                                    <p:animScale>
                                      <p:cBhvr>
                                        <p:cTn id="73" dur="13">
                                          <p:stCondLst>
                                            <p:cond delay="821"/>
                                          </p:stCondLst>
                                        </p:cTn>
                                        <p:tgtEl>
                                          <p:spTgt spid="57"/>
                                        </p:tgtEl>
                                      </p:cBhvr>
                                      <p:to x="100000" y="90000"/>
                                    </p:animScale>
                                    <p:animScale>
                                      <p:cBhvr>
                                        <p:cTn id="74" dur="83" decel="50000">
                                          <p:stCondLst>
                                            <p:cond delay="834"/>
                                          </p:stCondLst>
                                        </p:cTn>
                                        <p:tgtEl>
                                          <p:spTgt spid="57"/>
                                        </p:tgtEl>
                                      </p:cBhvr>
                                      <p:to x="100000" y="100000"/>
                                    </p:animScale>
                                    <p:animScale>
                                      <p:cBhvr>
                                        <p:cTn id="75" dur="13">
                                          <p:stCondLst>
                                            <p:cond delay="904"/>
                                          </p:stCondLst>
                                        </p:cTn>
                                        <p:tgtEl>
                                          <p:spTgt spid="57"/>
                                        </p:tgtEl>
                                      </p:cBhvr>
                                      <p:to x="100000" y="95000"/>
                                    </p:animScale>
                                    <p:animScale>
                                      <p:cBhvr>
                                        <p:cTn id="76" dur="83" decel="50000">
                                          <p:stCondLst>
                                            <p:cond delay="917"/>
                                          </p:stCondLst>
                                        </p:cTn>
                                        <p:tgtEl>
                                          <p:spTgt spid="57"/>
                                        </p:tgtEl>
                                      </p:cBhvr>
                                      <p:to x="100000" y="100000"/>
                                    </p:animScale>
                                  </p:childTnLst>
                                </p:cTn>
                              </p:par>
                            </p:childTnLst>
                          </p:cTn>
                        </p:par>
                        <p:par>
                          <p:cTn id="77" fill="hold">
                            <p:stCondLst>
                              <p:cond delay="4000"/>
                            </p:stCondLst>
                            <p:childTnLst>
                              <p:par>
                                <p:cTn id="78" presetID="26" presetClass="entr" presetSubtype="0" fill="hold"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ipe(down)">
                                      <p:cBhvr>
                                        <p:cTn id="80" dur="290">
                                          <p:stCondLst>
                                            <p:cond delay="0"/>
                                          </p:stCondLst>
                                        </p:cTn>
                                        <p:tgtEl>
                                          <p:spTgt spid="60"/>
                                        </p:tgtEl>
                                      </p:cBhvr>
                                    </p:animEffect>
                                    <p:anim calcmode="lin" valueType="num">
                                      <p:cBhvr>
                                        <p:cTn id="81" dur="911"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82" dur="332"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83" dur="332" tmFilter="0, 0; 0.125,0.2665; 0.25,0.4; 0.375,0.465; 0.5,0.5;  0.625,0.535; 0.75,0.6; 0.875,0.7335; 1,1">
                                          <p:stCondLst>
                                            <p:cond delay="332"/>
                                          </p:stCondLst>
                                        </p:cTn>
                                        <p:tgtEl>
                                          <p:spTgt spid="60"/>
                                        </p:tgtEl>
                                        <p:attrNameLst>
                                          <p:attrName>ppt_y</p:attrName>
                                        </p:attrNameLst>
                                      </p:cBhvr>
                                      <p:tavLst>
                                        <p:tav tm="0" fmla="#ppt_y-sin(pi*$)/9">
                                          <p:val>
                                            <p:fltVal val="0"/>
                                          </p:val>
                                        </p:tav>
                                        <p:tav tm="100000">
                                          <p:val>
                                            <p:fltVal val="1"/>
                                          </p:val>
                                        </p:tav>
                                      </p:tavLst>
                                    </p:anim>
                                    <p:anim calcmode="lin" valueType="num">
                                      <p:cBhvr>
                                        <p:cTn id="84" dur="166" tmFilter="0, 0; 0.125,0.2665; 0.25,0.4; 0.375,0.465; 0.5,0.5;  0.625,0.535; 0.75,0.6; 0.875,0.7335; 1,1">
                                          <p:stCondLst>
                                            <p:cond delay="662"/>
                                          </p:stCondLst>
                                        </p:cTn>
                                        <p:tgtEl>
                                          <p:spTgt spid="60"/>
                                        </p:tgtEl>
                                        <p:attrNameLst>
                                          <p:attrName>ppt_y</p:attrName>
                                        </p:attrNameLst>
                                      </p:cBhvr>
                                      <p:tavLst>
                                        <p:tav tm="0" fmla="#ppt_y-sin(pi*$)/27">
                                          <p:val>
                                            <p:fltVal val="0"/>
                                          </p:val>
                                        </p:tav>
                                        <p:tav tm="100000">
                                          <p:val>
                                            <p:fltVal val="1"/>
                                          </p:val>
                                        </p:tav>
                                      </p:tavLst>
                                    </p:anim>
                                    <p:anim calcmode="lin" valueType="num">
                                      <p:cBhvr>
                                        <p:cTn id="85" dur="82" tmFilter="0, 0; 0.125,0.2665; 0.25,0.4; 0.375,0.465; 0.5,0.5;  0.625,0.535; 0.75,0.6; 0.875,0.7335; 1,1">
                                          <p:stCondLst>
                                            <p:cond delay="828"/>
                                          </p:stCondLst>
                                        </p:cTn>
                                        <p:tgtEl>
                                          <p:spTgt spid="60"/>
                                        </p:tgtEl>
                                        <p:attrNameLst>
                                          <p:attrName>ppt_y</p:attrName>
                                        </p:attrNameLst>
                                      </p:cBhvr>
                                      <p:tavLst>
                                        <p:tav tm="0" fmla="#ppt_y-sin(pi*$)/81">
                                          <p:val>
                                            <p:fltVal val="0"/>
                                          </p:val>
                                        </p:tav>
                                        <p:tav tm="100000">
                                          <p:val>
                                            <p:fltVal val="1"/>
                                          </p:val>
                                        </p:tav>
                                      </p:tavLst>
                                    </p:anim>
                                    <p:animScale>
                                      <p:cBhvr>
                                        <p:cTn id="86" dur="13">
                                          <p:stCondLst>
                                            <p:cond delay="325"/>
                                          </p:stCondLst>
                                        </p:cTn>
                                        <p:tgtEl>
                                          <p:spTgt spid="60"/>
                                        </p:tgtEl>
                                      </p:cBhvr>
                                      <p:to x="100000" y="60000"/>
                                    </p:animScale>
                                    <p:animScale>
                                      <p:cBhvr>
                                        <p:cTn id="87" dur="83" decel="50000">
                                          <p:stCondLst>
                                            <p:cond delay="338"/>
                                          </p:stCondLst>
                                        </p:cTn>
                                        <p:tgtEl>
                                          <p:spTgt spid="60"/>
                                        </p:tgtEl>
                                      </p:cBhvr>
                                      <p:to x="100000" y="100000"/>
                                    </p:animScale>
                                    <p:animScale>
                                      <p:cBhvr>
                                        <p:cTn id="88" dur="13">
                                          <p:stCondLst>
                                            <p:cond delay="656"/>
                                          </p:stCondLst>
                                        </p:cTn>
                                        <p:tgtEl>
                                          <p:spTgt spid="60"/>
                                        </p:tgtEl>
                                      </p:cBhvr>
                                      <p:to x="100000" y="80000"/>
                                    </p:animScale>
                                    <p:animScale>
                                      <p:cBhvr>
                                        <p:cTn id="89" dur="83" decel="50000">
                                          <p:stCondLst>
                                            <p:cond delay="669"/>
                                          </p:stCondLst>
                                        </p:cTn>
                                        <p:tgtEl>
                                          <p:spTgt spid="60"/>
                                        </p:tgtEl>
                                      </p:cBhvr>
                                      <p:to x="100000" y="100000"/>
                                    </p:animScale>
                                    <p:animScale>
                                      <p:cBhvr>
                                        <p:cTn id="90" dur="13">
                                          <p:stCondLst>
                                            <p:cond delay="821"/>
                                          </p:stCondLst>
                                        </p:cTn>
                                        <p:tgtEl>
                                          <p:spTgt spid="60"/>
                                        </p:tgtEl>
                                      </p:cBhvr>
                                      <p:to x="100000" y="90000"/>
                                    </p:animScale>
                                    <p:animScale>
                                      <p:cBhvr>
                                        <p:cTn id="91" dur="83" decel="50000">
                                          <p:stCondLst>
                                            <p:cond delay="834"/>
                                          </p:stCondLst>
                                        </p:cTn>
                                        <p:tgtEl>
                                          <p:spTgt spid="60"/>
                                        </p:tgtEl>
                                      </p:cBhvr>
                                      <p:to x="100000" y="100000"/>
                                    </p:animScale>
                                    <p:animScale>
                                      <p:cBhvr>
                                        <p:cTn id="92" dur="13">
                                          <p:stCondLst>
                                            <p:cond delay="904"/>
                                          </p:stCondLst>
                                        </p:cTn>
                                        <p:tgtEl>
                                          <p:spTgt spid="60"/>
                                        </p:tgtEl>
                                      </p:cBhvr>
                                      <p:to x="100000" y="95000"/>
                                    </p:animScale>
                                    <p:animScale>
                                      <p:cBhvr>
                                        <p:cTn id="93" dur="83" decel="50000">
                                          <p:stCondLst>
                                            <p:cond delay="917"/>
                                          </p:stCondLst>
                                        </p:cTn>
                                        <p:tgtEl>
                                          <p:spTgt spid="60"/>
                                        </p:tgtEl>
                                      </p:cBhvr>
                                      <p:to x="100000" y="100000"/>
                                    </p:animScale>
                                  </p:childTnLst>
                                </p:cTn>
                              </p:par>
                            </p:childTnLst>
                          </p:cTn>
                        </p:par>
                        <p:par>
                          <p:cTn id="94" fill="hold">
                            <p:stCondLst>
                              <p:cond delay="5000"/>
                            </p:stCondLst>
                            <p:childTnLst>
                              <p:par>
                                <p:cTn id="95" presetID="26" presetClass="entr" presetSubtype="0"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wipe(down)">
                                      <p:cBhvr>
                                        <p:cTn id="97" dur="290">
                                          <p:stCondLst>
                                            <p:cond delay="0"/>
                                          </p:stCondLst>
                                        </p:cTn>
                                        <p:tgtEl>
                                          <p:spTgt spid="65"/>
                                        </p:tgtEl>
                                      </p:cBhvr>
                                    </p:animEffect>
                                    <p:anim calcmode="lin" valueType="num">
                                      <p:cBhvr>
                                        <p:cTn id="98" dur="911"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65"/>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65"/>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65"/>
                                        </p:tgtEl>
                                        <p:attrNameLst>
                                          <p:attrName>ppt_y</p:attrName>
                                        </p:attrNameLst>
                                      </p:cBhvr>
                                      <p:tavLst>
                                        <p:tav tm="0" fmla="#ppt_y-sin(pi*$)/81">
                                          <p:val>
                                            <p:fltVal val="0"/>
                                          </p:val>
                                        </p:tav>
                                        <p:tav tm="100000">
                                          <p:val>
                                            <p:fltVal val="1"/>
                                          </p:val>
                                        </p:tav>
                                      </p:tavLst>
                                    </p:anim>
                                    <p:animScale>
                                      <p:cBhvr>
                                        <p:cTn id="103" dur="13">
                                          <p:stCondLst>
                                            <p:cond delay="325"/>
                                          </p:stCondLst>
                                        </p:cTn>
                                        <p:tgtEl>
                                          <p:spTgt spid="65"/>
                                        </p:tgtEl>
                                      </p:cBhvr>
                                      <p:to x="100000" y="60000"/>
                                    </p:animScale>
                                    <p:animScale>
                                      <p:cBhvr>
                                        <p:cTn id="104" dur="83" decel="50000">
                                          <p:stCondLst>
                                            <p:cond delay="338"/>
                                          </p:stCondLst>
                                        </p:cTn>
                                        <p:tgtEl>
                                          <p:spTgt spid="65"/>
                                        </p:tgtEl>
                                      </p:cBhvr>
                                      <p:to x="100000" y="100000"/>
                                    </p:animScale>
                                    <p:animScale>
                                      <p:cBhvr>
                                        <p:cTn id="105" dur="13">
                                          <p:stCondLst>
                                            <p:cond delay="656"/>
                                          </p:stCondLst>
                                        </p:cTn>
                                        <p:tgtEl>
                                          <p:spTgt spid="65"/>
                                        </p:tgtEl>
                                      </p:cBhvr>
                                      <p:to x="100000" y="80000"/>
                                    </p:animScale>
                                    <p:animScale>
                                      <p:cBhvr>
                                        <p:cTn id="106" dur="83" decel="50000">
                                          <p:stCondLst>
                                            <p:cond delay="669"/>
                                          </p:stCondLst>
                                        </p:cTn>
                                        <p:tgtEl>
                                          <p:spTgt spid="65"/>
                                        </p:tgtEl>
                                      </p:cBhvr>
                                      <p:to x="100000" y="100000"/>
                                    </p:animScale>
                                    <p:animScale>
                                      <p:cBhvr>
                                        <p:cTn id="107" dur="13">
                                          <p:stCondLst>
                                            <p:cond delay="821"/>
                                          </p:stCondLst>
                                        </p:cTn>
                                        <p:tgtEl>
                                          <p:spTgt spid="65"/>
                                        </p:tgtEl>
                                      </p:cBhvr>
                                      <p:to x="100000" y="90000"/>
                                    </p:animScale>
                                    <p:animScale>
                                      <p:cBhvr>
                                        <p:cTn id="108" dur="83" decel="50000">
                                          <p:stCondLst>
                                            <p:cond delay="834"/>
                                          </p:stCondLst>
                                        </p:cTn>
                                        <p:tgtEl>
                                          <p:spTgt spid="65"/>
                                        </p:tgtEl>
                                      </p:cBhvr>
                                      <p:to x="100000" y="100000"/>
                                    </p:animScale>
                                    <p:animScale>
                                      <p:cBhvr>
                                        <p:cTn id="109" dur="13">
                                          <p:stCondLst>
                                            <p:cond delay="904"/>
                                          </p:stCondLst>
                                        </p:cTn>
                                        <p:tgtEl>
                                          <p:spTgt spid="65"/>
                                        </p:tgtEl>
                                      </p:cBhvr>
                                      <p:to x="100000" y="95000"/>
                                    </p:animScale>
                                    <p:animScale>
                                      <p:cBhvr>
                                        <p:cTn id="110" dur="83" decel="50000">
                                          <p:stCondLst>
                                            <p:cond delay="917"/>
                                          </p:stCondLst>
                                        </p:cTn>
                                        <p:tgtEl>
                                          <p:spTgt spid="65"/>
                                        </p:tgtEl>
                                      </p:cBhvr>
                                      <p:to x="100000" y="100000"/>
                                    </p:animScale>
                                  </p:childTnLst>
                                </p:cTn>
                              </p:par>
                            </p:childTnLst>
                          </p:cTn>
                        </p:par>
                        <p:par>
                          <p:cTn id="111" fill="hold">
                            <p:stCondLst>
                              <p:cond delay="6000"/>
                            </p:stCondLst>
                            <p:childTnLst>
                              <p:par>
                                <p:cTn id="112" presetID="26" presetClass="entr" presetSubtype="0" fill="hold"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down)">
                                      <p:cBhvr>
                                        <p:cTn id="114" dur="290">
                                          <p:stCondLst>
                                            <p:cond delay="0"/>
                                          </p:stCondLst>
                                        </p:cTn>
                                        <p:tgtEl>
                                          <p:spTgt spid="68"/>
                                        </p:tgtEl>
                                      </p:cBhvr>
                                    </p:animEffect>
                                    <p:anim calcmode="lin" valueType="num">
                                      <p:cBhvr>
                                        <p:cTn id="115" dur="911"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68"/>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68"/>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68"/>
                                        </p:tgtEl>
                                        <p:attrNameLst>
                                          <p:attrName>ppt_y</p:attrName>
                                        </p:attrNameLst>
                                      </p:cBhvr>
                                      <p:tavLst>
                                        <p:tav tm="0" fmla="#ppt_y-sin(pi*$)/81">
                                          <p:val>
                                            <p:fltVal val="0"/>
                                          </p:val>
                                        </p:tav>
                                        <p:tav tm="100000">
                                          <p:val>
                                            <p:fltVal val="1"/>
                                          </p:val>
                                        </p:tav>
                                      </p:tavLst>
                                    </p:anim>
                                    <p:animScale>
                                      <p:cBhvr>
                                        <p:cTn id="120" dur="13">
                                          <p:stCondLst>
                                            <p:cond delay="325"/>
                                          </p:stCondLst>
                                        </p:cTn>
                                        <p:tgtEl>
                                          <p:spTgt spid="68"/>
                                        </p:tgtEl>
                                      </p:cBhvr>
                                      <p:to x="100000" y="60000"/>
                                    </p:animScale>
                                    <p:animScale>
                                      <p:cBhvr>
                                        <p:cTn id="121" dur="83" decel="50000">
                                          <p:stCondLst>
                                            <p:cond delay="338"/>
                                          </p:stCondLst>
                                        </p:cTn>
                                        <p:tgtEl>
                                          <p:spTgt spid="68"/>
                                        </p:tgtEl>
                                      </p:cBhvr>
                                      <p:to x="100000" y="100000"/>
                                    </p:animScale>
                                    <p:animScale>
                                      <p:cBhvr>
                                        <p:cTn id="122" dur="13">
                                          <p:stCondLst>
                                            <p:cond delay="656"/>
                                          </p:stCondLst>
                                        </p:cTn>
                                        <p:tgtEl>
                                          <p:spTgt spid="68"/>
                                        </p:tgtEl>
                                      </p:cBhvr>
                                      <p:to x="100000" y="80000"/>
                                    </p:animScale>
                                    <p:animScale>
                                      <p:cBhvr>
                                        <p:cTn id="123" dur="83" decel="50000">
                                          <p:stCondLst>
                                            <p:cond delay="669"/>
                                          </p:stCondLst>
                                        </p:cTn>
                                        <p:tgtEl>
                                          <p:spTgt spid="68"/>
                                        </p:tgtEl>
                                      </p:cBhvr>
                                      <p:to x="100000" y="100000"/>
                                    </p:animScale>
                                    <p:animScale>
                                      <p:cBhvr>
                                        <p:cTn id="124" dur="13">
                                          <p:stCondLst>
                                            <p:cond delay="821"/>
                                          </p:stCondLst>
                                        </p:cTn>
                                        <p:tgtEl>
                                          <p:spTgt spid="68"/>
                                        </p:tgtEl>
                                      </p:cBhvr>
                                      <p:to x="100000" y="90000"/>
                                    </p:animScale>
                                    <p:animScale>
                                      <p:cBhvr>
                                        <p:cTn id="125" dur="83" decel="50000">
                                          <p:stCondLst>
                                            <p:cond delay="834"/>
                                          </p:stCondLst>
                                        </p:cTn>
                                        <p:tgtEl>
                                          <p:spTgt spid="68"/>
                                        </p:tgtEl>
                                      </p:cBhvr>
                                      <p:to x="100000" y="100000"/>
                                    </p:animScale>
                                    <p:animScale>
                                      <p:cBhvr>
                                        <p:cTn id="126" dur="13">
                                          <p:stCondLst>
                                            <p:cond delay="904"/>
                                          </p:stCondLst>
                                        </p:cTn>
                                        <p:tgtEl>
                                          <p:spTgt spid="68"/>
                                        </p:tgtEl>
                                      </p:cBhvr>
                                      <p:to x="100000" y="95000"/>
                                    </p:animScale>
                                    <p:animScale>
                                      <p:cBhvr>
                                        <p:cTn id="127" dur="83" decel="50000">
                                          <p:stCondLst>
                                            <p:cond delay="917"/>
                                          </p:stCondLst>
                                        </p:cTn>
                                        <p:tgtEl>
                                          <p:spTgt spid="68"/>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fade">
                                      <p:cBhvr>
                                        <p:cTn id="132" dur="500"/>
                                        <p:tgtEl>
                                          <p:spTgt spid="39"/>
                                        </p:tgtEl>
                                      </p:cBhvr>
                                    </p:animEffect>
                                  </p:childTnLst>
                                </p:cTn>
                              </p:par>
                              <p:par>
                                <p:cTn id="133" presetID="10" presetClass="entr" presetSubtype="0" fill="hold" nodeType="with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fade">
                                      <p:cBhvr>
                                        <p:cTn id="135" dur="500"/>
                                        <p:tgtEl>
                                          <p:spTgt spid="40"/>
                                        </p:tgtEl>
                                      </p:cBhvr>
                                    </p:animEffect>
                                  </p:childTnLst>
                                </p:cTn>
                              </p:par>
                              <p:par>
                                <p:cTn id="136" presetID="10" presetClass="entr" presetSubtype="0" fill="hold"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500"/>
                                        <p:tgtEl>
                                          <p:spTgt spid="41"/>
                                        </p:tgtEl>
                                      </p:cBhvr>
                                    </p:animEffect>
                                  </p:childTnLst>
                                </p:cTn>
                              </p:par>
                              <p:par>
                                <p:cTn id="139" presetID="10" presetClass="entr" presetSubtype="0" fill="hold" nodeType="with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fade">
                                      <p:cBhvr>
                                        <p:cTn id="141" dur="500"/>
                                        <p:tgtEl>
                                          <p:spTgt spid="42"/>
                                        </p:tgtEl>
                                      </p:cBhvr>
                                    </p:animEffect>
                                  </p:childTnLst>
                                </p:cTn>
                              </p:par>
                              <p:par>
                                <p:cTn id="142" presetID="10" presetClass="entr" presetSubtype="0" fill="hold" nodeType="withEffect">
                                  <p:stCondLst>
                                    <p:cond delay="0"/>
                                  </p:stCondLst>
                                  <p:childTnLst>
                                    <p:set>
                                      <p:cBhvr>
                                        <p:cTn id="143" dur="1" fill="hold">
                                          <p:stCondLst>
                                            <p:cond delay="0"/>
                                          </p:stCondLst>
                                        </p:cTn>
                                        <p:tgtEl>
                                          <p:spTgt spid="43"/>
                                        </p:tgtEl>
                                        <p:attrNameLst>
                                          <p:attrName>style.visibility</p:attrName>
                                        </p:attrNameLst>
                                      </p:cBhvr>
                                      <p:to>
                                        <p:strVal val="visible"/>
                                      </p:to>
                                    </p:set>
                                    <p:animEffect transition="in" filter="fade">
                                      <p:cBhvr>
                                        <p:cTn id="144" dur="500"/>
                                        <p:tgtEl>
                                          <p:spTgt spid="43"/>
                                        </p:tgtEl>
                                      </p:cBhvr>
                                    </p:animEffect>
                                  </p:childTnLst>
                                </p:cTn>
                              </p:par>
                              <p:par>
                                <p:cTn id="145" presetID="10" presetClass="entr" presetSubtype="0" fill="hold" nodeType="with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fade">
                                      <p:cBhvr>
                                        <p:cTn id="147" dur="500"/>
                                        <p:tgtEl>
                                          <p:spTgt spid="44"/>
                                        </p:tgtEl>
                                      </p:cBhvr>
                                    </p:animEffect>
                                  </p:childTnLst>
                                </p:cTn>
                              </p:par>
                              <p:par>
                                <p:cTn id="148" presetID="10" presetClass="entr" presetSubtype="0" fill="hold" nodeType="with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fade">
                                      <p:cBhvr>
                                        <p:cTn id="150" dur="500"/>
                                        <p:tgtEl>
                                          <p:spTgt spid="74"/>
                                        </p:tgtEl>
                                      </p:cBhvr>
                                    </p:animEffect>
                                  </p:childTnLst>
                                </p:cTn>
                              </p:par>
                              <p:par>
                                <p:cTn id="151" presetID="10" presetClass="entr" presetSubtype="0" fill="hold" nodeType="withEffect">
                                  <p:stCondLst>
                                    <p:cond delay="0"/>
                                  </p:stCondLst>
                                  <p:childTnLst>
                                    <p:set>
                                      <p:cBhvr>
                                        <p:cTn id="152" dur="1" fill="hold">
                                          <p:stCondLst>
                                            <p:cond delay="0"/>
                                          </p:stCondLst>
                                        </p:cTn>
                                        <p:tgtEl>
                                          <p:spTgt spid="75"/>
                                        </p:tgtEl>
                                        <p:attrNameLst>
                                          <p:attrName>style.visibility</p:attrName>
                                        </p:attrNameLst>
                                      </p:cBhvr>
                                      <p:to>
                                        <p:strVal val="visible"/>
                                      </p:to>
                                    </p:set>
                                    <p:animEffect transition="in" filter="fade">
                                      <p:cBhvr>
                                        <p:cTn id="153" dur="500"/>
                                        <p:tgtEl>
                                          <p:spTgt spid="75"/>
                                        </p:tgtEl>
                                      </p:cBhvr>
                                    </p:animEffect>
                                  </p:childTnLst>
                                </p:cTn>
                              </p:par>
                              <p:par>
                                <p:cTn id="154" presetID="10" presetClass="entr" presetSubtype="0" fill="hold" nodeType="withEffect">
                                  <p:stCondLst>
                                    <p:cond delay="0"/>
                                  </p:stCondLst>
                                  <p:childTnLst>
                                    <p:set>
                                      <p:cBhvr>
                                        <p:cTn id="155" dur="1" fill="hold">
                                          <p:stCondLst>
                                            <p:cond delay="0"/>
                                          </p:stCondLst>
                                        </p:cTn>
                                        <p:tgtEl>
                                          <p:spTgt spid="76"/>
                                        </p:tgtEl>
                                        <p:attrNameLst>
                                          <p:attrName>style.visibility</p:attrName>
                                        </p:attrNameLst>
                                      </p:cBhvr>
                                      <p:to>
                                        <p:strVal val="visible"/>
                                      </p:to>
                                    </p:set>
                                    <p:animEffect transition="in" filter="fade">
                                      <p:cBhvr>
                                        <p:cTn id="156" dur="500"/>
                                        <p:tgtEl>
                                          <p:spTgt spid="76"/>
                                        </p:tgtEl>
                                      </p:cBhvr>
                                    </p:animEffect>
                                  </p:childTnLst>
                                </p:cTn>
                              </p:par>
                              <p:par>
                                <p:cTn id="157" presetID="10" presetClass="entr" presetSubtype="0" fill="hold" nodeType="withEffect">
                                  <p:stCondLst>
                                    <p:cond delay="0"/>
                                  </p:stCondLst>
                                  <p:childTnLst>
                                    <p:set>
                                      <p:cBhvr>
                                        <p:cTn id="158" dur="1" fill="hold">
                                          <p:stCondLst>
                                            <p:cond delay="0"/>
                                          </p:stCondLst>
                                        </p:cTn>
                                        <p:tgtEl>
                                          <p:spTgt spid="77"/>
                                        </p:tgtEl>
                                        <p:attrNameLst>
                                          <p:attrName>style.visibility</p:attrName>
                                        </p:attrNameLst>
                                      </p:cBhvr>
                                      <p:to>
                                        <p:strVal val="visible"/>
                                      </p:to>
                                    </p:set>
                                    <p:animEffect transition="in" filter="fade">
                                      <p:cBhvr>
                                        <p:cTn id="159" dur="500"/>
                                        <p:tgtEl>
                                          <p:spTgt spid="77"/>
                                        </p:tgtEl>
                                      </p:cBhvr>
                                    </p:animEffect>
                                  </p:childTnLst>
                                </p:cTn>
                              </p:par>
                              <p:par>
                                <p:cTn id="160" presetID="10" presetClass="entr" presetSubtype="0" fill="hold" nodeType="withEffect">
                                  <p:stCondLst>
                                    <p:cond delay="0"/>
                                  </p:stCondLst>
                                  <p:childTnLst>
                                    <p:set>
                                      <p:cBhvr>
                                        <p:cTn id="161" dur="1" fill="hold">
                                          <p:stCondLst>
                                            <p:cond delay="0"/>
                                          </p:stCondLst>
                                        </p:cTn>
                                        <p:tgtEl>
                                          <p:spTgt spid="73"/>
                                        </p:tgtEl>
                                        <p:attrNameLst>
                                          <p:attrName>style.visibility</p:attrName>
                                        </p:attrNameLst>
                                      </p:cBhvr>
                                      <p:to>
                                        <p:strVal val="visible"/>
                                      </p:to>
                                    </p:set>
                                    <p:animEffect transition="in" filter="fade">
                                      <p:cBhvr>
                                        <p:cTn id="162" dur="500"/>
                                        <p:tgtEl>
                                          <p:spTgt spid="73"/>
                                        </p:tgtEl>
                                      </p:cBhvr>
                                    </p:animEffect>
                                  </p:childTnLst>
                                </p:cTn>
                              </p:par>
                              <p:par>
                                <p:cTn id="163" presetID="10" presetClass="entr" presetSubtype="0" fill="hold" nodeType="withEffect">
                                  <p:stCondLst>
                                    <p:cond delay="0"/>
                                  </p:stCondLst>
                                  <p:childTnLst>
                                    <p:set>
                                      <p:cBhvr>
                                        <p:cTn id="164" dur="1" fill="hold">
                                          <p:stCondLst>
                                            <p:cond delay="0"/>
                                          </p:stCondLst>
                                        </p:cTn>
                                        <p:tgtEl>
                                          <p:spTgt spid="78"/>
                                        </p:tgtEl>
                                        <p:attrNameLst>
                                          <p:attrName>style.visibility</p:attrName>
                                        </p:attrNameLst>
                                      </p:cBhvr>
                                      <p:to>
                                        <p:strVal val="visible"/>
                                      </p:to>
                                    </p:set>
                                    <p:animEffect transition="in" filter="fade">
                                      <p:cBhvr>
                                        <p:cTn id="165" dur="500"/>
                                        <p:tgtEl>
                                          <p:spTgt spid="78"/>
                                        </p:tgtEl>
                                      </p:cBhvr>
                                    </p:animEffect>
                                  </p:childTnLst>
                                </p:cTn>
                              </p:par>
                              <p:par>
                                <p:cTn id="166" presetID="10" presetClass="entr" presetSubtype="0" fill="hold" nodeType="withEffect">
                                  <p:stCondLst>
                                    <p:cond delay="0"/>
                                  </p:stCondLst>
                                  <p:childTnLst>
                                    <p:set>
                                      <p:cBhvr>
                                        <p:cTn id="167" dur="1" fill="hold">
                                          <p:stCondLst>
                                            <p:cond delay="0"/>
                                          </p:stCondLst>
                                        </p:cTn>
                                        <p:tgtEl>
                                          <p:spTgt spid="79"/>
                                        </p:tgtEl>
                                        <p:attrNameLst>
                                          <p:attrName>style.visibility</p:attrName>
                                        </p:attrNameLst>
                                      </p:cBhvr>
                                      <p:to>
                                        <p:strVal val="visible"/>
                                      </p:to>
                                    </p:set>
                                    <p:animEffect transition="in" filter="fade">
                                      <p:cBhvr>
                                        <p:cTn id="168" dur="500"/>
                                        <p:tgtEl>
                                          <p:spTgt spid="79"/>
                                        </p:tgtEl>
                                      </p:cBhvr>
                                    </p:animEffect>
                                  </p:childTnLst>
                                </p:cTn>
                              </p:par>
                              <p:par>
                                <p:cTn id="169" presetID="10" presetClass="entr" presetSubtype="0" fill="hold" nodeType="withEffect">
                                  <p:stCondLst>
                                    <p:cond delay="0"/>
                                  </p:stCondLst>
                                  <p:childTnLst>
                                    <p:set>
                                      <p:cBhvr>
                                        <p:cTn id="170" dur="1" fill="hold">
                                          <p:stCondLst>
                                            <p:cond delay="0"/>
                                          </p:stCondLst>
                                        </p:cTn>
                                        <p:tgtEl>
                                          <p:spTgt spid="80"/>
                                        </p:tgtEl>
                                        <p:attrNameLst>
                                          <p:attrName>style.visibility</p:attrName>
                                        </p:attrNameLst>
                                      </p:cBhvr>
                                      <p:to>
                                        <p:strVal val="visible"/>
                                      </p:to>
                                    </p:set>
                                    <p:animEffect transition="in" filter="fade">
                                      <p:cBhvr>
                                        <p:cTn id="171" dur="500"/>
                                        <p:tgtEl>
                                          <p:spTgt spid="80"/>
                                        </p:tgtEl>
                                      </p:cBhvr>
                                    </p:animEffect>
                                  </p:childTnLst>
                                </p:cTn>
                              </p:par>
                              <p:par>
                                <p:cTn id="172" presetID="10" presetClass="entr" presetSubtype="0" fill="hold" nodeType="withEffect">
                                  <p:stCondLst>
                                    <p:cond delay="0"/>
                                  </p:stCondLst>
                                  <p:childTnLst>
                                    <p:set>
                                      <p:cBhvr>
                                        <p:cTn id="173" dur="1" fill="hold">
                                          <p:stCondLst>
                                            <p:cond delay="0"/>
                                          </p:stCondLst>
                                        </p:cTn>
                                        <p:tgtEl>
                                          <p:spTgt spid="81"/>
                                        </p:tgtEl>
                                        <p:attrNameLst>
                                          <p:attrName>style.visibility</p:attrName>
                                        </p:attrNameLst>
                                      </p:cBhvr>
                                      <p:to>
                                        <p:strVal val="visible"/>
                                      </p:to>
                                    </p:set>
                                    <p:animEffect transition="in" filter="fade">
                                      <p:cBhvr>
                                        <p:cTn id="174" dur="500"/>
                                        <p:tgtEl>
                                          <p:spTgt spid="81"/>
                                        </p:tgtEl>
                                      </p:cBhvr>
                                    </p:animEffect>
                                  </p:childTnLst>
                                </p:cTn>
                              </p:par>
                              <p:par>
                                <p:cTn id="175" presetID="10" presetClass="entr" presetSubtype="0" fill="hold" nodeType="withEffect">
                                  <p:stCondLst>
                                    <p:cond delay="0"/>
                                  </p:stCondLst>
                                  <p:childTnLst>
                                    <p:set>
                                      <p:cBhvr>
                                        <p:cTn id="176" dur="1" fill="hold">
                                          <p:stCondLst>
                                            <p:cond delay="0"/>
                                          </p:stCondLst>
                                        </p:cTn>
                                        <p:tgtEl>
                                          <p:spTgt spid="82"/>
                                        </p:tgtEl>
                                        <p:attrNameLst>
                                          <p:attrName>style.visibility</p:attrName>
                                        </p:attrNameLst>
                                      </p:cBhvr>
                                      <p:to>
                                        <p:strVal val="visible"/>
                                      </p:to>
                                    </p:set>
                                    <p:animEffect transition="in" filter="fade">
                                      <p:cBhvr>
                                        <p:cTn id="177" dur="500"/>
                                        <p:tgtEl>
                                          <p:spTgt spid="82"/>
                                        </p:tgtEl>
                                      </p:cBhvr>
                                    </p:animEffect>
                                  </p:childTnLst>
                                </p:cTn>
                              </p:par>
                              <p:par>
                                <p:cTn id="178" presetID="10" presetClass="entr" presetSubtype="0"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Effect transition="in" filter="fade">
                                      <p:cBhvr>
                                        <p:cTn id="180" dur="500"/>
                                        <p:tgtEl>
                                          <p:spTgt spid="83"/>
                                        </p:tgtEl>
                                      </p:cBhvr>
                                    </p:animEffect>
                                  </p:childTnLst>
                                </p:cTn>
                              </p:par>
                              <p:par>
                                <p:cTn id="181" presetID="10" presetClass="entr" presetSubtype="0" fill="hold" nodeType="withEffect">
                                  <p:stCondLst>
                                    <p:cond delay="0"/>
                                  </p:stCondLst>
                                  <p:childTnLst>
                                    <p:set>
                                      <p:cBhvr>
                                        <p:cTn id="182" dur="1" fill="hold">
                                          <p:stCondLst>
                                            <p:cond delay="0"/>
                                          </p:stCondLst>
                                        </p:cTn>
                                        <p:tgtEl>
                                          <p:spTgt spid="85"/>
                                        </p:tgtEl>
                                        <p:attrNameLst>
                                          <p:attrName>style.visibility</p:attrName>
                                        </p:attrNameLst>
                                      </p:cBhvr>
                                      <p:to>
                                        <p:strVal val="visible"/>
                                      </p:to>
                                    </p:set>
                                    <p:animEffect transition="in" filter="fade">
                                      <p:cBhvr>
                                        <p:cTn id="183" dur="500"/>
                                        <p:tgtEl>
                                          <p:spTgt spid="85"/>
                                        </p:tgtEl>
                                      </p:cBhvr>
                                    </p:animEffect>
                                  </p:childTnLst>
                                </p:cTn>
                              </p:par>
                              <p:par>
                                <p:cTn id="184" presetID="23" presetClass="emph" presetSubtype="0" repeatCount="indefinite" fill="hold" nodeType="withEffect">
                                  <p:stCondLst>
                                    <p:cond delay="0"/>
                                  </p:stCondLst>
                                  <p:childTnLst>
                                    <p:animClr clrSpc="hsl" dir="cw">
                                      <p:cBhvr override="childStyle">
                                        <p:cTn id="185" dur="2000" fill="hold"/>
                                        <p:tgtEl>
                                          <p:spTgt spid="39"/>
                                        </p:tgtEl>
                                        <p:attrNameLst>
                                          <p:attrName>style.color</p:attrName>
                                        </p:attrNameLst>
                                      </p:cBhvr>
                                      <p:by>
                                        <p:hsl h="10842353" s="0" l="0"/>
                                      </p:by>
                                    </p:animClr>
                                    <p:animClr clrSpc="hsl" dir="cw">
                                      <p:cBhvr>
                                        <p:cTn id="186" dur="2000" fill="hold"/>
                                        <p:tgtEl>
                                          <p:spTgt spid="39"/>
                                        </p:tgtEl>
                                        <p:attrNameLst>
                                          <p:attrName>fillcolor</p:attrName>
                                        </p:attrNameLst>
                                      </p:cBhvr>
                                      <p:by>
                                        <p:hsl h="10842353" s="0" l="0"/>
                                      </p:by>
                                    </p:animClr>
                                    <p:animClr clrSpc="hsl" dir="cw">
                                      <p:cBhvr>
                                        <p:cTn id="187" dur="2000" fill="hold"/>
                                        <p:tgtEl>
                                          <p:spTgt spid="39"/>
                                        </p:tgtEl>
                                        <p:attrNameLst>
                                          <p:attrName>stroke.color</p:attrName>
                                        </p:attrNameLst>
                                      </p:cBhvr>
                                      <p:by>
                                        <p:hsl h="10842353" s="0" l="0"/>
                                      </p:by>
                                    </p:animClr>
                                    <p:set>
                                      <p:cBhvr>
                                        <p:cTn id="188" dur="2000" fill="hold"/>
                                        <p:tgtEl>
                                          <p:spTgt spid="39"/>
                                        </p:tgtEl>
                                        <p:attrNameLst>
                                          <p:attrName>fill.type</p:attrName>
                                        </p:attrNameLst>
                                      </p:cBhvr>
                                      <p:to>
                                        <p:strVal val="solid"/>
                                      </p:to>
                                    </p:set>
                                  </p:childTnLst>
                                </p:cTn>
                              </p:par>
                              <p:par>
                                <p:cTn id="189" presetID="23" presetClass="emph" presetSubtype="0" repeatCount="indefinite" fill="hold" nodeType="withEffect">
                                  <p:stCondLst>
                                    <p:cond delay="0"/>
                                  </p:stCondLst>
                                  <p:childTnLst>
                                    <p:animClr clrSpc="hsl" dir="cw">
                                      <p:cBhvr override="childStyle">
                                        <p:cTn id="190" dur="2000" fill="hold"/>
                                        <p:tgtEl>
                                          <p:spTgt spid="40"/>
                                        </p:tgtEl>
                                        <p:attrNameLst>
                                          <p:attrName>style.color</p:attrName>
                                        </p:attrNameLst>
                                      </p:cBhvr>
                                      <p:by>
                                        <p:hsl h="10842353" s="0" l="0"/>
                                      </p:by>
                                    </p:animClr>
                                    <p:animClr clrSpc="hsl" dir="cw">
                                      <p:cBhvr>
                                        <p:cTn id="191" dur="2000" fill="hold"/>
                                        <p:tgtEl>
                                          <p:spTgt spid="40"/>
                                        </p:tgtEl>
                                        <p:attrNameLst>
                                          <p:attrName>fillcolor</p:attrName>
                                        </p:attrNameLst>
                                      </p:cBhvr>
                                      <p:by>
                                        <p:hsl h="10842353" s="0" l="0"/>
                                      </p:by>
                                    </p:animClr>
                                    <p:animClr clrSpc="hsl" dir="cw">
                                      <p:cBhvr>
                                        <p:cTn id="192" dur="2000" fill="hold"/>
                                        <p:tgtEl>
                                          <p:spTgt spid="40"/>
                                        </p:tgtEl>
                                        <p:attrNameLst>
                                          <p:attrName>stroke.color</p:attrName>
                                        </p:attrNameLst>
                                      </p:cBhvr>
                                      <p:by>
                                        <p:hsl h="10842353" s="0" l="0"/>
                                      </p:by>
                                    </p:animClr>
                                    <p:set>
                                      <p:cBhvr>
                                        <p:cTn id="193" dur="2000" fill="hold"/>
                                        <p:tgtEl>
                                          <p:spTgt spid="40"/>
                                        </p:tgtEl>
                                        <p:attrNameLst>
                                          <p:attrName>fill.type</p:attrName>
                                        </p:attrNameLst>
                                      </p:cBhvr>
                                      <p:to>
                                        <p:strVal val="solid"/>
                                      </p:to>
                                    </p:set>
                                  </p:childTnLst>
                                </p:cTn>
                              </p:par>
                              <p:par>
                                <p:cTn id="194" presetID="23" presetClass="emph" presetSubtype="0" repeatCount="indefinite" fill="hold" nodeType="withEffect">
                                  <p:stCondLst>
                                    <p:cond delay="0"/>
                                  </p:stCondLst>
                                  <p:childTnLst>
                                    <p:animClr clrSpc="hsl" dir="cw">
                                      <p:cBhvr override="childStyle">
                                        <p:cTn id="195" dur="2000" fill="hold"/>
                                        <p:tgtEl>
                                          <p:spTgt spid="41"/>
                                        </p:tgtEl>
                                        <p:attrNameLst>
                                          <p:attrName>style.color</p:attrName>
                                        </p:attrNameLst>
                                      </p:cBhvr>
                                      <p:by>
                                        <p:hsl h="10842353" s="0" l="0"/>
                                      </p:by>
                                    </p:animClr>
                                    <p:animClr clrSpc="hsl" dir="cw">
                                      <p:cBhvr>
                                        <p:cTn id="196" dur="2000" fill="hold"/>
                                        <p:tgtEl>
                                          <p:spTgt spid="41"/>
                                        </p:tgtEl>
                                        <p:attrNameLst>
                                          <p:attrName>fillcolor</p:attrName>
                                        </p:attrNameLst>
                                      </p:cBhvr>
                                      <p:by>
                                        <p:hsl h="10842353" s="0" l="0"/>
                                      </p:by>
                                    </p:animClr>
                                    <p:animClr clrSpc="hsl" dir="cw">
                                      <p:cBhvr>
                                        <p:cTn id="197" dur="2000" fill="hold"/>
                                        <p:tgtEl>
                                          <p:spTgt spid="41"/>
                                        </p:tgtEl>
                                        <p:attrNameLst>
                                          <p:attrName>stroke.color</p:attrName>
                                        </p:attrNameLst>
                                      </p:cBhvr>
                                      <p:by>
                                        <p:hsl h="10842353" s="0" l="0"/>
                                      </p:by>
                                    </p:animClr>
                                    <p:set>
                                      <p:cBhvr>
                                        <p:cTn id="198" dur="2000" fill="hold"/>
                                        <p:tgtEl>
                                          <p:spTgt spid="41"/>
                                        </p:tgtEl>
                                        <p:attrNameLst>
                                          <p:attrName>fill.type</p:attrName>
                                        </p:attrNameLst>
                                      </p:cBhvr>
                                      <p:to>
                                        <p:strVal val="solid"/>
                                      </p:to>
                                    </p:set>
                                  </p:childTnLst>
                                </p:cTn>
                              </p:par>
                              <p:par>
                                <p:cTn id="199" presetID="23" presetClass="emph" presetSubtype="0" repeatCount="indefinite" fill="hold" nodeType="withEffect">
                                  <p:stCondLst>
                                    <p:cond delay="0"/>
                                  </p:stCondLst>
                                  <p:childTnLst>
                                    <p:animClr clrSpc="hsl" dir="cw">
                                      <p:cBhvr override="childStyle">
                                        <p:cTn id="200" dur="2000" fill="hold"/>
                                        <p:tgtEl>
                                          <p:spTgt spid="42"/>
                                        </p:tgtEl>
                                        <p:attrNameLst>
                                          <p:attrName>style.color</p:attrName>
                                        </p:attrNameLst>
                                      </p:cBhvr>
                                      <p:by>
                                        <p:hsl h="10842353" s="0" l="0"/>
                                      </p:by>
                                    </p:animClr>
                                    <p:animClr clrSpc="hsl" dir="cw">
                                      <p:cBhvr>
                                        <p:cTn id="201" dur="2000" fill="hold"/>
                                        <p:tgtEl>
                                          <p:spTgt spid="42"/>
                                        </p:tgtEl>
                                        <p:attrNameLst>
                                          <p:attrName>fillcolor</p:attrName>
                                        </p:attrNameLst>
                                      </p:cBhvr>
                                      <p:by>
                                        <p:hsl h="10842353" s="0" l="0"/>
                                      </p:by>
                                    </p:animClr>
                                    <p:animClr clrSpc="hsl" dir="cw">
                                      <p:cBhvr>
                                        <p:cTn id="202" dur="2000" fill="hold"/>
                                        <p:tgtEl>
                                          <p:spTgt spid="42"/>
                                        </p:tgtEl>
                                        <p:attrNameLst>
                                          <p:attrName>stroke.color</p:attrName>
                                        </p:attrNameLst>
                                      </p:cBhvr>
                                      <p:by>
                                        <p:hsl h="10842353" s="0" l="0"/>
                                      </p:by>
                                    </p:animClr>
                                    <p:set>
                                      <p:cBhvr>
                                        <p:cTn id="203" dur="2000" fill="hold"/>
                                        <p:tgtEl>
                                          <p:spTgt spid="42"/>
                                        </p:tgtEl>
                                        <p:attrNameLst>
                                          <p:attrName>fill.type</p:attrName>
                                        </p:attrNameLst>
                                      </p:cBhvr>
                                      <p:to>
                                        <p:strVal val="solid"/>
                                      </p:to>
                                    </p:set>
                                  </p:childTnLst>
                                </p:cTn>
                              </p:par>
                              <p:par>
                                <p:cTn id="204" presetID="23" presetClass="emph" presetSubtype="0" repeatCount="indefinite" fill="hold" nodeType="withEffect">
                                  <p:stCondLst>
                                    <p:cond delay="0"/>
                                  </p:stCondLst>
                                  <p:childTnLst>
                                    <p:animClr clrSpc="hsl" dir="cw">
                                      <p:cBhvr override="childStyle">
                                        <p:cTn id="205" dur="2000" fill="hold"/>
                                        <p:tgtEl>
                                          <p:spTgt spid="43"/>
                                        </p:tgtEl>
                                        <p:attrNameLst>
                                          <p:attrName>style.color</p:attrName>
                                        </p:attrNameLst>
                                      </p:cBhvr>
                                      <p:by>
                                        <p:hsl h="10842353" s="0" l="0"/>
                                      </p:by>
                                    </p:animClr>
                                    <p:animClr clrSpc="hsl" dir="cw">
                                      <p:cBhvr>
                                        <p:cTn id="206" dur="2000" fill="hold"/>
                                        <p:tgtEl>
                                          <p:spTgt spid="43"/>
                                        </p:tgtEl>
                                        <p:attrNameLst>
                                          <p:attrName>fillcolor</p:attrName>
                                        </p:attrNameLst>
                                      </p:cBhvr>
                                      <p:by>
                                        <p:hsl h="10842353" s="0" l="0"/>
                                      </p:by>
                                    </p:animClr>
                                    <p:animClr clrSpc="hsl" dir="cw">
                                      <p:cBhvr>
                                        <p:cTn id="207" dur="2000" fill="hold"/>
                                        <p:tgtEl>
                                          <p:spTgt spid="43"/>
                                        </p:tgtEl>
                                        <p:attrNameLst>
                                          <p:attrName>stroke.color</p:attrName>
                                        </p:attrNameLst>
                                      </p:cBhvr>
                                      <p:by>
                                        <p:hsl h="10842353" s="0" l="0"/>
                                      </p:by>
                                    </p:animClr>
                                    <p:set>
                                      <p:cBhvr>
                                        <p:cTn id="208" dur="2000" fill="hold"/>
                                        <p:tgtEl>
                                          <p:spTgt spid="43"/>
                                        </p:tgtEl>
                                        <p:attrNameLst>
                                          <p:attrName>fill.type</p:attrName>
                                        </p:attrNameLst>
                                      </p:cBhvr>
                                      <p:to>
                                        <p:strVal val="solid"/>
                                      </p:to>
                                    </p:set>
                                  </p:childTnLst>
                                </p:cTn>
                              </p:par>
                              <p:par>
                                <p:cTn id="209" presetID="23" presetClass="emph" presetSubtype="0" repeatCount="indefinite" fill="hold" nodeType="withEffect">
                                  <p:stCondLst>
                                    <p:cond delay="0"/>
                                  </p:stCondLst>
                                  <p:childTnLst>
                                    <p:animClr clrSpc="hsl" dir="cw">
                                      <p:cBhvr override="childStyle">
                                        <p:cTn id="210" dur="2000" fill="hold"/>
                                        <p:tgtEl>
                                          <p:spTgt spid="44"/>
                                        </p:tgtEl>
                                        <p:attrNameLst>
                                          <p:attrName>style.color</p:attrName>
                                        </p:attrNameLst>
                                      </p:cBhvr>
                                      <p:by>
                                        <p:hsl h="10842353" s="0" l="0"/>
                                      </p:by>
                                    </p:animClr>
                                    <p:animClr clrSpc="hsl" dir="cw">
                                      <p:cBhvr>
                                        <p:cTn id="211" dur="2000" fill="hold"/>
                                        <p:tgtEl>
                                          <p:spTgt spid="44"/>
                                        </p:tgtEl>
                                        <p:attrNameLst>
                                          <p:attrName>fillcolor</p:attrName>
                                        </p:attrNameLst>
                                      </p:cBhvr>
                                      <p:by>
                                        <p:hsl h="10842353" s="0" l="0"/>
                                      </p:by>
                                    </p:animClr>
                                    <p:animClr clrSpc="hsl" dir="cw">
                                      <p:cBhvr>
                                        <p:cTn id="212" dur="2000" fill="hold"/>
                                        <p:tgtEl>
                                          <p:spTgt spid="44"/>
                                        </p:tgtEl>
                                        <p:attrNameLst>
                                          <p:attrName>stroke.color</p:attrName>
                                        </p:attrNameLst>
                                      </p:cBhvr>
                                      <p:by>
                                        <p:hsl h="10842353" s="0" l="0"/>
                                      </p:by>
                                    </p:animClr>
                                    <p:set>
                                      <p:cBhvr>
                                        <p:cTn id="213" dur="2000" fill="hold"/>
                                        <p:tgtEl>
                                          <p:spTgt spid="44"/>
                                        </p:tgtEl>
                                        <p:attrNameLst>
                                          <p:attrName>fill.type</p:attrName>
                                        </p:attrNameLst>
                                      </p:cBhvr>
                                      <p:to>
                                        <p:strVal val="solid"/>
                                      </p:to>
                                    </p:set>
                                  </p:childTnLst>
                                </p:cTn>
                              </p:par>
                              <p:par>
                                <p:cTn id="214" presetID="23" presetClass="emph" presetSubtype="0" repeatCount="indefinite" fill="hold" nodeType="withEffect">
                                  <p:stCondLst>
                                    <p:cond delay="0"/>
                                  </p:stCondLst>
                                  <p:childTnLst>
                                    <p:animClr clrSpc="hsl" dir="cw">
                                      <p:cBhvr override="childStyle">
                                        <p:cTn id="215" dur="2000" fill="hold"/>
                                        <p:tgtEl>
                                          <p:spTgt spid="73"/>
                                        </p:tgtEl>
                                        <p:attrNameLst>
                                          <p:attrName>style.color</p:attrName>
                                        </p:attrNameLst>
                                      </p:cBhvr>
                                      <p:by>
                                        <p:hsl h="10842353" s="0" l="0"/>
                                      </p:by>
                                    </p:animClr>
                                    <p:animClr clrSpc="hsl" dir="cw">
                                      <p:cBhvr>
                                        <p:cTn id="216" dur="2000" fill="hold"/>
                                        <p:tgtEl>
                                          <p:spTgt spid="73"/>
                                        </p:tgtEl>
                                        <p:attrNameLst>
                                          <p:attrName>fillcolor</p:attrName>
                                        </p:attrNameLst>
                                      </p:cBhvr>
                                      <p:by>
                                        <p:hsl h="10842353" s="0" l="0"/>
                                      </p:by>
                                    </p:animClr>
                                    <p:animClr clrSpc="hsl" dir="cw">
                                      <p:cBhvr>
                                        <p:cTn id="217" dur="2000" fill="hold"/>
                                        <p:tgtEl>
                                          <p:spTgt spid="73"/>
                                        </p:tgtEl>
                                        <p:attrNameLst>
                                          <p:attrName>stroke.color</p:attrName>
                                        </p:attrNameLst>
                                      </p:cBhvr>
                                      <p:by>
                                        <p:hsl h="10842353" s="0" l="0"/>
                                      </p:by>
                                    </p:animClr>
                                    <p:set>
                                      <p:cBhvr>
                                        <p:cTn id="218" dur="2000" fill="hold"/>
                                        <p:tgtEl>
                                          <p:spTgt spid="73"/>
                                        </p:tgtEl>
                                        <p:attrNameLst>
                                          <p:attrName>fill.type</p:attrName>
                                        </p:attrNameLst>
                                      </p:cBhvr>
                                      <p:to>
                                        <p:strVal val="solid"/>
                                      </p:to>
                                    </p:set>
                                  </p:childTnLst>
                                </p:cTn>
                              </p:par>
                              <p:par>
                                <p:cTn id="219" presetID="23" presetClass="emph" presetSubtype="0" repeatCount="indefinite" fill="hold" nodeType="withEffect">
                                  <p:stCondLst>
                                    <p:cond delay="0"/>
                                  </p:stCondLst>
                                  <p:childTnLst>
                                    <p:animClr clrSpc="hsl" dir="cw">
                                      <p:cBhvr override="childStyle">
                                        <p:cTn id="220" dur="2000" fill="hold"/>
                                        <p:tgtEl>
                                          <p:spTgt spid="74"/>
                                        </p:tgtEl>
                                        <p:attrNameLst>
                                          <p:attrName>style.color</p:attrName>
                                        </p:attrNameLst>
                                      </p:cBhvr>
                                      <p:by>
                                        <p:hsl h="10842353" s="0" l="0"/>
                                      </p:by>
                                    </p:animClr>
                                    <p:animClr clrSpc="hsl" dir="cw">
                                      <p:cBhvr>
                                        <p:cTn id="221" dur="2000" fill="hold"/>
                                        <p:tgtEl>
                                          <p:spTgt spid="74"/>
                                        </p:tgtEl>
                                        <p:attrNameLst>
                                          <p:attrName>fillcolor</p:attrName>
                                        </p:attrNameLst>
                                      </p:cBhvr>
                                      <p:by>
                                        <p:hsl h="10842353" s="0" l="0"/>
                                      </p:by>
                                    </p:animClr>
                                    <p:animClr clrSpc="hsl" dir="cw">
                                      <p:cBhvr>
                                        <p:cTn id="222" dur="2000" fill="hold"/>
                                        <p:tgtEl>
                                          <p:spTgt spid="74"/>
                                        </p:tgtEl>
                                        <p:attrNameLst>
                                          <p:attrName>stroke.color</p:attrName>
                                        </p:attrNameLst>
                                      </p:cBhvr>
                                      <p:by>
                                        <p:hsl h="10842353" s="0" l="0"/>
                                      </p:by>
                                    </p:animClr>
                                    <p:set>
                                      <p:cBhvr>
                                        <p:cTn id="223" dur="2000" fill="hold"/>
                                        <p:tgtEl>
                                          <p:spTgt spid="74"/>
                                        </p:tgtEl>
                                        <p:attrNameLst>
                                          <p:attrName>fill.type</p:attrName>
                                        </p:attrNameLst>
                                      </p:cBhvr>
                                      <p:to>
                                        <p:strVal val="solid"/>
                                      </p:to>
                                    </p:set>
                                  </p:childTnLst>
                                </p:cTn>
                              </p:par>
                              <p:par>
                                <p:cTn id="224" presetID="23" presetClass="emph" presetSubtype="0" repeatCount="indefinite" fill="hold" nodeType="withEffect">
                                  <p:stCondLst>
                                    <p:cond delay="0"/>
                                  </p:stCondLst>
                                  <p:childTnLst>
                                    <p:animClr clrSpc="hsl" dir="cw">
                                      <p:cBhvr override="childStyle">
                                        <p:cTn id="225" dur="2000" fill="hold"/>
                                        <p:tgtEl>
                                          <p:spTgt spid="75"/>
                                        </p:tgtEl>
                                        <p:attrNameLst>
                                          <p:attrName>style.color</p:attrName>
                                        </p:attrNameLst>
                                      </p:cBhvr>
                                      <p:by>
                                        <p:hsl h="10842353" s="0" l="0"/>
                                      </p:by>
                                    </p:animClr>
                                    <p:animClr clrSpc="hsl" dir="cw">
                                      <p:cBhvr>
                                        <p:cTn id="226" dur="2000" fill="hold"/>
                                        <p:tgtEl>
                                          <p:spTgt spid="75"/>
                                        </p:tgtEl>
                                        <p:attrNameLst>
                                          <p:attrName>fillcolor</p:attrName>
                                        </p:attrNameLst>
                                      </p:cBhvr>
                                      <p:by>
                                        <p:hsl h="10842353" s="0" l="0"/>
                                      </p:by>
                                    </p:animClr>
                                    <p:animClr clrSpc="hsl" dir="cw">
                                      <p:cBhvr>
                                        <p:cTn id="227" dur="2000" fill="hold"/>
                                        <p:tgtEl>
                                          <p:spTgt spid="75"/>
                                        </p:tgtEl>
                                        <p:attrNameLst>
                                          <p:attrName>stroke.color</p:attrName>
                                        </p:attrNameLst>
                                      </p:cBhvr>
                                      <p:by>
                                        <p:hsl h="10842353" s="0" l="0"/>
                                      </p:by>
                                    </p:animClr>
                                    <p:set>
                                      <p:cBhvr>
                                        <p:cTn id="228" dur="2000" fill="hold"/>
                                        <p:tgtEl>
                                          <p:spTgt spid="75"/>
                                        </p:tgtEl>
                                        <p:attrNameLst>
                                          <p:attrName>fill.type</p:attrName>
                                        </p:attrNameLst>
                                      </p:cBhvr>
                                      <p:to>
                                        <p:strVal val="solid"/>
                                      </p:to>
                                    </p:set>
                                  </p:childTnLst>
                                </p:cTn>
                              </p:par>
                              <p:par>
                                <p:cTn id="229" presetID="23" presetClass="emph" presetSubtype="0" repeatCount="indefinite" fill="hold" nodeType="withEffect">
                                  <p:stCondLst>
                                    <p:cond delay="0"/>
                                  </p:stCondLst>
                                  <p:childTnLst>
                                    <p:animClr clrSpc="hsl" dir="cw">
                                      <p:cBhvr override="childStyle">
                                        <p:cTn id="230" dur="2000" fill="hold"/>
                                        <p:tgtEl>
                                          <p:spTgt spid="76"/>
                                        </p:tgtEl>
                                        <p:attrNameLst>
                                          <p:attrName>style.color</p:attrName>
                                        </p:attrNameLst>
                                      </p:cBhvr>
                                      <p:by>
                                        <p:hsl h="10842353" s="0" l="0"/>
                                      </p:by>
                                    </p:animClr>
                                    <p:animClr clrSpc="hsl" dir="cw">
                                      <p:cBhvr>
                                        <p:cTn id="231" dur="2000" fill="hold"/>
                                        <p:tgtEl>
                                          <p:spTgt spid="76"/>
                                        </p:tgtEl>
                                        <p:attrNameLst>
                                          <p:attrName>fillcolor</p:attrName>
                                        </p:attrNameLst>
                                      </p:cBhvr>
                                      <p:by>
                                        <p:hsl h="10842353" s="0" l="0"/>
                                      </p:by>
                                    </p:animClr>
                                    <p:animClr clrSpc="hsl" dir="cw">
                                      <p:cBhvr>
                                        <p:cTn id="232" dur="2000" fill="hold"/>
                                        <p:tgtEl>
                                          <p:spTgt spid="76"/>
                                        </p:tgtEl>
                                        <p:attrNameLst>
                                          <p:attrName>stroke.color</p:attrName>
                                        </p:attrNameLst>
                                      </p:cBhvr>
                                      <p:by>
                                        <p:hsl h="10842353" s="0" l="0"/>
                                      </p:by>
                                    </p:animClr>
                                    <p:set>
                                      <p:cBhvr>
                                        <p:cTn id="233" dur="2000" fill="hold"/>
                                        <p:tgtEl>
                                          <p:spTgt spid="76"/>
                                        </p:tgtEl>
                                        <p:attrNameLst>
                                          <p:attrName>fill.type</p:attrName>
                                        </p:attrNameLst>
                                      </p:cBhvr>
                                      <p:to>
                                        <p:strVal val="solid"/>
                                      </p:to>
                                    </p:set>
                                  </p:childTnLst>
                                </p:cTn>
                              </p:par>
                              <p:par>
                                <p:cTn id="234" presetID="23" presetClass="emph" presetSubtype="0" repeatCount="indefinite" fill="hold" nodeType="withEffect">
                                  <p:stCondLst>
                                    <p:cond delay="0"/>
                                  </p:stCondLst>
                                  <p:childTnLst>
                                    <p:animClr clrSpc="hsl" dir="cw">
                                      <p:cBhvr override="childStyle">
                                        <p:cTn id="235" dur="2000" fill="hold"/>
                                        <p:tgtEl>
                                          <p:spTgt spid="77"/>
                                        </p:tgtEl>
                                        <p:attrNameLst>
                                          <p:attrName>style.color</p:attrName>
                                        </p:attrNameLst>
                                      </p:cBhvr>
                                      <p:by>
                                        <p:hsl h="10842353" s="0" l="0"/>
                                      </p:by>
                                    </p:animClr>
                                    <p:animClr clrSpc="hsl" dir="cw">
                                      <p:cBhvr>
                                        <p:cTn id="236" dur="2000" fill="hold"/>
                                        <p:tgtEl>
                                          <p:spTgt spid="77"/>
                                        </p:tgtEl>
                                        <p:attrNameLst>
                                          <p:attrName>fillcolor</p:attrName>
                                        </p:attrNameLst>
                                      </p:cBhvr>
                                      <p:by>
                                        <p:hsl h="10842353" s="0" l="0"/>
                                      </p:by>
                                    </p:animClr>
                                    <p:animClr clrSpc="hsl" dir="cw">
                                      <p:cBhvr>
                                        <p:cTn id="237" dur="2000" fill="hold"/>
                                        <p:tgtEl>
                                          <p:spTgt spid="77"/>
                                        </p:tgtEl>
                                        <p:attrNameLst>
                                          <p:attrName>stroke.color</p:attrName>
                                        </p:attrNameLst>
                                      </p:cBhvr>
                                      <p:by>
                                        <p:hsl h="10842353" s="0" l="0"/>
                                      </p:by>
                                    </p:animClr>
                                    <p:set>
                                      <p:cBhvr>
                                        <p:cTn id="238" dur="2000" fill="hold"/>
                                        <p:tgtEl>
                                          <p:spTgt spid="77"/>
                                        </p:tgtEl>
                                        <p:attrNameLst>
                                          <p:attrName>fill.type</p:attrName>
                                        </p:attrNameLst>
                                      </p:cBhvr>
                                      <p:to>
                                        <p:strVal val="solid"/>
                                      </p:to>
                                    </p:set>
                                  </p:childTnLst>
                                </p:cTn>
                              </p:par>
                              <p:par>
                                <p:cTn id="239" presetID="23" presetClass="emph" presetSubtype="0" repeatCount="indefinite" fill="hold" nodeType="withEffect">
                                  <p:stCondLst>
                                    <p:cond delay="0"/>
                                  </p:stCondLst>
                                  <p:childTnLst>
                                    <p:animClr clrSpc="hsl" dir="cw">
                                      <p:cBhvr override="childStyle">
                                        <p:cTn id="240" dur="2000" fill="hold"/>
                                        <p:tgtEl>
                                          <p:spTgt spid="78"/>
                                        </p:tgtEl>
                                        <p:attrNameLst>
                                          <p:attrName>style.color</p:attrName>
                                        </p:attrNameLst>
                                      </p:cBhvr>
                                      <p:by>
                                        <p:hsl h="10842353" s="0" l="0"/>
                                      </p:by>
                                    </p:animClr>
                                    <p:animClr clrSpc="hsl" dir="cw">
                                      <p:cBhvr>
                                        <p:cTn id="241" dur="2000" fill="hold"/>
                                        <p:tgtEl>
                                          <p:spTgt spid="78"/>
                                        </p:tgtEl>
                                        <p:attrNameLst>
                                          <p:attrName>fillcolor</p:attrName>
                                        </p:attrNameLst>
                                      </p:cBhvr>
                                      <p:by>
                                        <p:hsl h="10842353" s="0" l="0"/>
                                      </p:by>
                                    </p:animClr>
                                    <p:animClr clrSpc="hsl" dir="cw">
                                      <p:cBhvr>
                                        <p:cTn id="242" dur="2000" fill="hold"/>
                                        <p:tgtEl>
                                          <p:spTgt spid="78"/>
                                        </p:tgtEl>
                                        <p:attrNameLst>
                                          <p:attrName>stroke.color</p:attrName>
                                        </p:attrNameLst>
                                      </p:cBhvr>
                                      <p:by>
                                        <p:hsl h="10842353" s="0" l="0"/>
                                      </p:by>
                                    </p:animClr>
                                    <p:set>
                                      <p:cBhvr>
                                        <p:cTn id="243" dur="2000" fill="hold"/>
                                        <p:tgtEl>
                                          <p:spTgt spid="78"/>
                                        </p:tgtEl>
                                        <p:attrNameLst>
                                          <p:attrName>fill.type</p:attrName>
                                        </p:attrNameLst>
                                      </p:cBhvr>
                                      <p:to>
                                        <p:strVal val="solid"/>
                                      </p:to>
                                    </p:set>
                                  </p:childTnLst>
                                </p:cTn>
                              </p:par>
                              <p:par>
                                <p:cTn id="244" presetID="23" presetClass="emph" presetSubtype="0" repeatCount="indefinite" fill="hold" nodeType="withEffect">
                                  <p:stCondLst>
                                    <p:cond delay="0"/>
                                  </p:stCondLst>
                                  <p:childTnLst>
                                    <p:animClr clrSpc="hsl" dir="cw">
                                      <p:cBhvr override="childStyle">
                                        <p:cTn id="245" dur="2000" fill="hold"/>
                                        <p:tgtEl>
                                          <p:spTgt spid="79"/>
                                        </p:tgtEl>
                                        <p:attrNameLst>
                                          <p:attrName>style.color</p:attrName>
                                        </p:attrNameLst>
                                      </p:cBhvr>
                                      <p:by>
                                        <p:hsl h="10842353" s="0" l="0"/>
                                      </p:by>
                                    </p:animClr>
                                    <p:animClr clrSpc="hsl" dir="cw">
                                      <p:cBhvr>
                                        <p:cTn id="246" dur="2000" fill="hold"/>
                                        <p:tgtEl>
                                          <p:spTgt spid="79"/>
                                        </p:tgtEl>
                                        <p:attrNameLst>
                                          <p:attrName>fillcolor</p:attrName>
                                        </p:attrNameLst>
                                      </p:cBhvr>
                                      <p:by>
                                        <p:hsl h="10842353" s="0" l="0"/>
                                      </p:by>
                                    </p:animClr>
                                    <p:animClr clrSpc="hsl" dir="cw">
                                      <p:cBhvr>
                                        <p:cTn id="247" dur="2000" fill="hold"/>
                                        <p:tgtEl>
                                          <p:spTgt spid="79"/>
                                        </p:tgtEl>
                                        <p:attrNameLst>
                                          <p:attrName>stroke.color</p:attrName>
                                        </p:attrNameLst>
                                      </p:cBhvr>
                                      <p:by>
                                        <p:hsl h="10842353" s="0" l="0"/>
                                      </p:by>
                                    </p:animClr>
                                    <p:set>
                                      <p:cBhvr>
                                        <p:cTn id="248" dur="2000" fill="hold"/>
                                        <p:tgtEl>
                                          <p:spTgt spid="79"/>
                                        </p:tgtEl>
                                        <p:attrNameLst>
                                          <p:attrName>fill.type</p:attrName>
                                        </p:attrNameLst>
                                      </p:cBhvr>
                                      <p:to>
                                        <p:strVal val="solid"/>
                                      </p:to>
                                    </p:set>
                                  </p:childTnLst>
                                </p:cTn>
                              </p:par>
                              <p:par>
                                <p:cTn id="249" presetID="23" presetClass="emph" presetSubtype="0" repeatCount="indefinite" fill="hold" nodeType="withEffect">
                                  <p:stCondLst>
                                    <p:cond delay="0"/>
                                  </p:stCondLst>
                                  <p:childTnLst>
                                    <p:animClr clrSpc="hsl" dir="cw">
                                      <p:cBhvr override="childStyle">
                                        <p:cTn id="250" dur="2000" fill="hold"/>
                                        <p:tgtEl>
                                          <p:spTgt spid="80"/>
                                        </p:tgtEl>
                                        <p:attrNameLst>
                                          <p:attrName>style.color</p:attrName>
                                        </p:attrNameLst>
                                      </p:cBhvr>
                                      <p:by>
                                        <p:hsl h="10842353" s="0" l="0"/>
                                      </p:by>
                                    </p:animClr>
                                    <p:animClr clrSpc="hsl" dir="cw">
                                      <p:cBhvr>
                                        <p:cTn id="251" dur="2000" fill="hold"/>
                                        <p:tgtEl>
                                          <p:spTgt spid="80"/>
                                        </p:tgtEl>
                                        <p:attrNameLst>
                                          <p:attrName>fillcolor</p:attrName>
                                        </p:attrNameLst>
                                      </p:cBhvr>
                                      <p:by>
                                        <p:hsl h="10842353" s="0" l="0"/>
                                      </p:by>
                                    </p:animClr>
                                    <p:animClr clrSpc="hsl" dir="cw">
                                      <p:cBhvr>
                                        <p:cTn id="252" dur="2000" fill="hold"/>
                                        <p:tgtEl>
                                          <p:spTgt spid="80"/>
                                        </p:tgtEl>
                                        <p:attrNameLst>
                                          <p:attrName>stroke.color</p:attrName>
                                        </p:attrNameLst>
                                      </p:cBhvr>
                                      <p:by>
                                        <p:hsl h="10842353" s="0" l="0"/>
                                      </p:by>
                                    </p:animClr>
                                    <p:set>
                                      <p:cBhvr>
                                        <p:cTn id="253" dur="2000" fill="hold"/>
                                        <p:tgtEl>
                                          <p:spTgt spid="80"/>
                                        </p:tgtEl>
                                        <p:attrNameLst>
                                          <p:attrName>fill.type</p:attrName>
                                        </p:attrNameLst>
                                      </p:cBhvr>
                                      <p:to>
                                        <p:strVal val="solid"/>
                                      </p:to>
                                    </p:set>
                                  </p:childTnLst>
                                </p:cTn>
                              </p:par>
                              <p:par>
                                <p:cTn id="254" presetID="23" presetClass="emph" presetSubtype="0" repeatCount="indefinite" fill="hold" nodeType="withEffect">
                                  <p:stCondLst>
                                    <p:cond delay="0"/>
                                  </p:stCondLst>
                                  <p:childTnLst>
                                    <p:animClr clrSpc="hsl" dir="cw">
                                      <p:cBhvr override="childStyle">
                                        <p:cTn id="255" dur="2000" fill="hold"/>
                                        <p:tgtEl>
                                          <p:spTgt spid="81"/>
                                        </p:tgtEl>
                                        <p:attrNameLst>
                                          <p:attrName>style.color</p:attrName>
                                        </p:attrNameLst>
                                      </p:cBhvr>
                                      <p:by>
                                        <p:hsl h="10842353" s="0" l="0"/>
                                      </p:by>
                                    </p:animClr>
                                    <p:animClr clrSpc="hsl" dir="cw">
                                      <p:cBhvr>
                                        <p:cTn id="256" dur="2000" fill="hold"/>
                                        <p:tgtEl>
                                          <p:spTgt spid="81"/>
                                        </p:tgtEl>
                                        <p:attrNameLst>
                                          <p:attrName>fillcolor</p:attrName>
                                        </p:attrNameLst>
                                      </p:cBhvr>
                                      <p:by>
                                        <p:hsl h="10842353" s="0" l="0"/>
                                      </p:by>
                                    </p:animClr>
                                    <p:animClr clrSpc="hsl" dir="cw">
                                      <p:cBhvr>
                                        <p:cTn id="257" dur="2000" fill="hold"/>
                                        <p:tgtEl>
                                          <p:spTgt spid="81"/>
                                        </p:tgtEl>
                                        <p:attrNameLst>
                                          <p:attrName>stroke.color</p:attrName>
                                        </p:attrNameLst>
                                      </p:cBhvr>
                                      <p:by>
                                        <p:hsl h="10842353" s="0" l="0"/>
                                      </p:by>
                                    </p:animClr>
                                    <p:set>
                                      <p:cBhvr>
                                        <p:cTn id="258" dur="2000" fill="hold"/>
                                        <p:tgtEl>
                                          <p:spTgt spid="81"/>
                                        </p:tgtEl>
                                        <p:attrNameLst>
                                          <p:attrName>fill.type</p:attrName>
                                        </p:attrNameLst>
                                      </p:cBhvr>
                                      <p:to>
                                        <p:strVal val="solid"/>
                                      </p:to>
                                    </p:set>
                                  </p:childTnLst>
                                </p:cTn>
                              </p:par>
                              <p:par>
                                <p:cTn id="259" presetID="23" presetClass="emph" presetSubtype="0" repeatCount="indefinite" fill="hold" nodeType="withEffect">
                                  <p:stCondLst>
                                    <p:cond delay="0"/>
                                  </p:stCondLst>
                                  <p:childTnLst>
                                    <p:animClr clrSpc="hsl" dir="cw">
                                      <p:cBhvr override="childStyle">
                                        <p:cTn id="260" dur="2000" fill="hold"/>
                                        <p:tgtEl>
                                          <p:spTgt spid="82"/>
                                        </p:tgtEl>
                                        <p:attrNameLst>
                                          <p:attrName>style.color</p:attrName>
                                        </p:attrNameLst>
                                      </p:cBhvr>
                                      <p:by>
                                        <p:hsl h="10842353" s="0" l="0"/>
                                      </p:by>
                                    </p:animClr>
                                    <p:animClr clrSpc="hsl" dir="cw">
                                      <p:cBhvr>
                                        <p:cTn id="261" dur="2000" fill="hold"/>
                                        <p:tgtEl>
                                          <p:spTgt spid="82"/>
                                        </p:tgtEl>
                                        <p:attrNameLst>
                                          <p:attrName>fillcolor</p:attrName>
                                        </p:attrNameLst>
                                      </p:cBhvr>
                                      <p:by>
                                        <p:hsl h="10842353" s="0" l="0"/>
                                      </p:by>
                                    </p:animClr>
                                    <p:animClr clrSpc="hsl" dir="cw">
                                      <p:cBhvr>
                                        <p:cTn id="262" dur="2000" fill="hold"/>
                                        <p:tgtEl>
                                          <p:spTgt spid="82"/>
                                        </p:tgtEl>
                                        <p:attrNameLst>
                                          <p:attrName>stroke.color</p:attrName>
                                        </p:attrNameLst>
                                      </p:cBhvr>
                                      <p:by>
                                        <p:hsl h="10842353" s="0" l="0"/>
                                      </p:by>
                                    </p:animClr>
                                    <p:set>
                                      <p:cBhvr>
                                        <p:cTn id="263" dur="2000" fill="hold"/>
                                        <p:tgtEl>
                                          <p:spTgt spid="82"/>
                                        </p:tgtEl>
                                        <p:attrNameLst>
                                          <p:attrName>fill.type</p:attrName>
                                        </p:attrNameLst>
                                      </p:cBhvr>
                                      <p:to>
                                        <p:strVal val="solid"/>
                                      </p:to>
                                    </p:set>
                                  </p:childTnLst>
                                </p:cTn>
                              </p:par>
                              <p:par>
                                <p:cTn id="264" presetID="23" presetClass="emph" presetSubtype="0" repeatCount="indefinite" fill="hold" nodeType="withEffect">
                                  <p:stCondLst>
                                    <p:cond delay="0"/>
                                  </p:stCondLst>
                                  <p:childTnLst>
                                    <p:animClr clrSpc="hsl" dir="cw">
                                      <p:cBhvr override="childStyle">
                                        <p:cTn id="265" dur="2000" fill="hold"/>
                                        <p:tgtEl>
                                          <p:spTgt spid="83"/>
                                        </p:tgtEl>
                                        <p:attrNameLst>
                                          <p:attrName>style.color</p:attrName>
                                        </p:attrNameLst>
                                      </p:cBhvr>
                                      <p:by>
                                        <p:hsl h="10842353" s="0" l="0"/>
                                      </p:by>
                                    </p:animClr>
                                    <p:animClr clrSpc="hsl" dir="cw">
                                      <p:cBhvr>
                                        <p:cTn id="266" dur="2000" fill="hold"/>
                                        <p:tgtEl>
                                          <p:spTgt spid="83"/>
                                        </p:tgtEl>
                                        <p:attrNameLst>
                                          <p:attrName>fillcolor</p:attrName>
                                        </p:attrNameLst>
                                      </p:cBhvr>
                                      <p:by>
                                        <p:hsl h="10842353" s="0" l="0"/>
                                      </p:by>
                                    </p:animClr>
                                    <p:animClr clrSpc="hsl" dir="cw">
                                      <p:cBhvr>
                                        <p:cTn id="267" dur="2000" fill="hold"/>
                                        <p:tgtEl>
                                          <p:spTgt spid="83"/>
                                        </p:tgtEl>
                                        <p:attrNameLst>
                                          <p:attrName>stroke.color</p:attrName>
                                        </p:attrNameLst>
                                      </p:cBhvr>
                                      <p:by>
                                        <p:hsl h="10842353" s="0" l="0"/>
                                      </p:by>
                                    </p:animClr>
                                    <p:set>
                                      <p:cBhvr>
                                        <p:cTn id="268" dur="2000" fill="hold"/>
                                        <p:tgtEl>
                                          <p:spTgt spid="83"/>
                                        </p:tgtEl>
                                        <p:attrNameLst>
                                          <p:attrName>fill.type</p:attrName>
                                        </p:attrNameLst>
                                      </p:cBhvr>
                                      <p:to>
                                        <p:strVal val="solid"/>
                                      </p:to>
                                    </p:set>
                                  </p:childTnLst>
                                </p:cTn>
                              </p:par>
                              <p:par>
                                <p:cTn id="269" presetID="23" presetClass="emph" presetSubtype="0" repeatCount="indefinite" fill="hold" nodeType="withEffect">
                                  <p:stCondLst>
                                    <p:cond delay="0"/>
                                  </p:stCondLst>
                                  <p:childTnLst>
                                    <p:animClr clrSpc="hsl" dir="cw">
                                      <p:cBhvr override="childStyle">
                                        <p:cTn id="270" dur="2000" fill="hold"/>
                                        <p:tgtEl>
                                          <p:spTgt spid="85"/>
                                        </p:tgtEl>
                                        <p:attrNameLst>
                                          <p:attrName>style.color</p:attrName>
                                        </p:attrNameLst>
                                      </p:cBhvr>
                                      <p:by>
                                        <p:hsl h="10842353" s="0" l="0"/>
                                      </p:by>
                                    </p:animClr>
                                    <p:animClr clrSpc="hsl" dir="cw">
                                      <p:cBhvr>
                                        <p:cTn id="271" dur="2000" fill="hold"/>
                                        <p:tgtEl>
                                          <p:spTgt spid="85"/>
                                        </p:tgtEl>
                                        <p:attrNameLst>
                                          <p:attrName>fillcolor</p:attrName>
                                        </p:attrNameLst>
                                      </p:cBhvr>
                                      <p:by>
                                        <p:hsl h="10842353" s="0" l="0"/>
                                      </p:by>
                                    </p:animClr>
                                    <p:animClr clrSpc="hsl" dir="cw">
                                      <p:cBhvr>
                                        <p:cTn id="272" dur="2000" fill="hold"/>
                                        <p:tgtEl>
                                          <p:spTgt spid="85"/>
                                        </p:tgtEl>
                                        <p:attrNameLst>
                                          <p:attrName>stroke.color</p:attrName>
                                        </p:attrNameLst>
                                      </p:cBhvr>
                                      <p:by>
                                        <p:hsl h="10842353" s="0" l="0"/>
                                      </p:by>
                                    </p:animClr>
                                    <p:set>
                                      <p:cBhvr>
                                        <p:cTn id="273" dur="2000" fill="hold"/>
                                        <p:tgtEl>
                                          <p:spTgt spid="85"/>
                                        </p:tgtEl>
                                        <p:attrNameLst>
                                          <p:attrName>fill.type</p:attrName>
                                        </p:attrNameLst>
                                      </p:cBhvr>
                                      <p:to>
                                        <p:strVal val="solid"/>
                                      </p:to>
                                    </p:set>
                                  </p:childTnLst>
                                </p:cTn>
                              </p:par>
                            </p:childTnLst>
                          </p:cTn>
                        </p:par>
                      </p:childTnLst>
                    </p:cTn>
                  </p:par>
                  <p:par>
                    <p:cTn id="274" fill="hold">
                      <p:stCondLst>
                        <p:cond delay="indefinite"/>
                      </p:stCondLst>
                      <p:childTnLst>
                        <p:par>
                          <p:cTn id="275" fill="hold">
                            <p:stCondLst>
                              <p:cond delay="0"/>
                            </p:stCondLst>
                            <p:childTnLst>
                              <p:par>
                                <p:cTn id="276" presetID="10" presetClass="entr" presetSubtype="0" fill="hold" grpId="0" nodeType="clickEffect">
                                  <p:stCondLst>
                                    <p:cond delay="0"/>
                                  </p:stCondLst>
                                  <p:childTnLst>
                                    <p:set>
                                      <p:cBhvr>
                                        <p:cTn id="277" dur="1" fill="hold">
                                          <p:stCondLst>
                                            <p:cond delay="0"/>
                                          </p:stCondLst>
                                        </p:cTn>
                                        <p:tgtEl>
                                          <p:spTgt spid="71"/>
                                        </p:tgtEl>
                                        <p:attrNameLst>
                                          <p:attrName>style.visibility</p:attrName>
                                        </p:attrNameLst>
                                      </p:cBhvr>
                                      <p:to>
                                        <p:strVal val="visible"/>
                                      </p:to>
                                    </p:set>
                                    <p:animEffect transition="in" filter="fade">
                                      <p:cBhvr>
                                        <p:cTn id="278" dur="500"/>
                                        <p:tgtEl>
                                          <p:spTgt spid="71"/>
                                        </p:tgtEl>
                                      </p:cBhvr>
                                    </p:animEffect>
                                  </p:childTnLst>
                                </p:cTn>
                              </p:par>
                              <p:par>
                                <p:cTn id="279" presetID="1" presetClass="exit" presetSubtype="0" fill="hold" grpId="1" nodeType="withEffect">
                                  <p:stCondLst>
                                    <p:cond delay="0"/>
                                  </p:stCondLst>
                                  <p:childTnLst>
                                    <p:set>
                                      <p:cBhvr>
                                        <p:cTn id="280" dur="1" fill="hold">
                                          <p:stCondLst>
                                            <p:cond delay="0"/>
                                          </p:stCondLst>
                                        </p:cTn>
                                        <p:tgtEl>
                                          <p:spTgt spid="37"/>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72"/>
                                        </p:tgtEl>
                                        <p:attrNameLst>
                                          <p:attrName>style.visibility</p:attrName>
                                        </p:attrNameLst>
                                      </p:cBhvr>
                                      <p:to>
                                        <p:strVal val="visible"/>
                                      </p:to>
                                    </p:set>
                                    <p:animEffect transition="in" filter="fade">
                                      <p:cBhvr>
                                        <p:cTn id="285" dur="500"/>
                                        <p:tgtEl>
                                          <p:spTgt spid="72"/>
                                        </p:tgtEl>
                                      </p:cBhvr>
                                    </p:animEffect>
                                  </p:childTnLst>
                                </p:cTn>
                              </p:par>
                            </p:childTnLst>
                          </p:cTn>
                        </p:par>
                      </p:childTnLst>
                    </p:cTn>
                  </p:par>
                  <p:par>
                    <p:cTn id="286" fill="hold">
                      <p:stCondLst>
                        <p:cond delay="indefinite"/>
                      </p:stCondLst>
                      <p:childTnLst>
                        <p:par>
                          <p:cTn id="287" fill="hold">
                            <p:stCondLst>
                              <p:cond delay="0"/>
                            </p:stCondLst>
                            <p:childTnLst>
                              <p:par>
                                <p:cTn id="288" presetID="4" presetClass="entr" presetSubtype="32" fill="hold" grpId="0" nodeType="clickEffect">
                                  <p:stCondLst>
                                    <p:cond delay="0"/>
                                  </p:stCondLst>
                                  <p:childTnLst>
                                    <p:set>
                                      <p:cBhvr>
                                        <p:cTn id="289" dur="1" fill="hold">
                                          <p:stCondLst>
                                            <p:cond delay="0"/>
                                          </p:stCondLst>
                                        </p:cTn>
                                        <p:tgtEl>
                                          <p:spTgt spid="63"/>
                                        </p:tgtEl>
                                        <p:attrNameLst>
                                          <p:attrName>style.visibility</p:attrName>
                                        </p:attrNameLst>
                                      </p:cBhvr>
                                      <p:to>
                                        <p:strVal val="visible"/>
                                      </p:to>
                                    </p:set>
                                    <p:animEffect transition="in" filter="box(out)">
                                      <p:cBhvr>
                                        <p:cTn id="290" dur="500"/>
                                        <p:tgtEl>
                                          <p:spTgt spid="63"/>
                                        </p:tgtEl>
                                      </p:cBhvr>
                                    </p:animEffect>
                                  </p:childTnLst>
                                  <p:subTnLst>
                                    <p:audio>
                                      <p:cMediaNode>
                                        <p:cTn display="0" masterRel="sameClick">
                                          <p:stCondLst>
                                            <p:cond evt="begin" delay="0">
                                              <p:tn val="288"/>
                                            </p:cond>
                                          </p:stCondLst>
                                          <p:endCondLst>
                                            <p:cond evt="onStopAudio" delay="0">
                                              <p:tgtEl>
                                                <p:sldTgt/>
                                              </p:tgtEl>
                                            </p:cond>
                                          </p:endCondLst>
                                        </p:cTn>
                                        <p:tgtEl>
                                          <p:sndTgt r:embed="rId2" name="click.wav"/>
                                        </p:tgtEl>
                                      </p:cMediaNode>
                                    </p:audio>
                                  </p:subTnLst>
                                </p:cTn>
                              </p:par>
                            </p:childTnLst>
                          </p:cTn>
                        </p:par>
                        <p:par>
                          <p:cTn id="291" fill="hold">
                            <p:stCondLst>
                              <p:cond delay="500"/>
                            </p:stCondLst>
                            <p:childTnLst>
                              <p:par>
                                <p:cTn id="292" presetID="4" presetClass="entr" presetSubtype="32" fill="hold" grpId="0" nodeType="afterEffect">
                                  <p:stCondLst>
                                    <p:cond delay="0"/>
                                  </p:stCondLst>
                                  <p:childTnLst>
                                    <p:set>
                                      <p:cBhvr>
                                        <p:cTn id="293" dur="1" fill="hold">
                                          <p:stCondLst>
                                            <p:cond delay="0"/>
                                          </p:stCondLst>
                                        </p:cTn>
                                        <p:tgtEl>
                                          <p:spTgt spid="64"/>
                                        </p:tgtEl>
                                        <p:attrNameLst>
                                          <p:attrName>style.visibility</p:attrName>
                                        </p:attrNameLst>
                                      </p:cBhvr>
                                      <p:to>
                                        <p:strVal val="visible"/>
                                      </p:to>
                                    </p:set>
                                    <p:animEffect transition="in" filter="box(out)">
                                      <p:cBhvr>
                                        <p:cTn id="294" dur="500"/>
                                        <p:tgtEl>
                                          <p:spTgt spid="64"/>
                                        </p:tgtEl>
                                      </p:cBhvr>
                                    </p:animEffect>
                                  </p:childTnLst>
                                </p:cTn>
                              </p:par>
                            </p:childTnLst>
                          </p:cTn>
                        </p:par>
                      </p:childTnLst>
                    </p:cTn>
                  </p:par>
                  <p:par>
                    <p:cTn id="295" fill="hold">
                      <p:stCondLst>
                        <p:cond delay="indefinite"/>
                      </p:stCondLst>
                      <p:childTnLst>
                        <p:par>
                          <p:cTn id="296" fill="hold">
                            <p:stCondLst>
                              <p:cond delay="0"/>
                            </p:stCondLst>
                            <p:childTnLst>
                              <p:par>
                                <p:cTn id="297" presetID="16" presetClass="entr" presetSubtype="21" fill="hold" grpId="0" nodeType="clickEffect">
                                  <p:stCondLst>
                                    <p:cond delay="0"/>
                                  </p:stCondLst>
                                  <p:childTnLst>
                                    <p:set>
                                      <p:cBhvr>
                                        <p:cTn id="298" dur="1" fill="hold">
                                          <p:stCondLst>
                                            <p:cond delay="0"/>
                                          </p:stCondLst>
                                        </p:cTn>
                                        <p:tgtEl>
                                          <p:spTgt spid="84"/>
                                        </p:tgtEl>
                                        <p:attrNameLst>
                                          <p:attrName>style.visibility</p:attrName>
                                        </p:attrNameLst>
                                      </p:cBhvr>
                                      <p:to>
                                        <p:strVal val="visible"/>
                                      </p:to>
                                    </p:set>
                                    <p:animEffect transition="in" filter="barn(inVertical)">
                                      <p:cBhvr>
                                        <p:cTn id="29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63" grpId="0"/>
      <p:bldP spid="64" grpId="0"/>
      <p:bldP spid="71" grpId="0"/>
      <p:bldP spid="72" grpId="0"/>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9" name="Text Box 7"/>
          <p:cNvSpPr txBox="1">
            <a:spLocks noChangeArrowheads="1"/>
          </p:cNvSpPr>
          <p:nvPr/>
        </p:nvSpPr>
        <p:spPr bwMode="auto">
          <a:xfrm>
            <a:off x="995612" y="-7468"/>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2400" b="1" i="1" dirty="0">
                <a:solidFill>
                  <a:srgbClr val="FF0000"/>
                </a:solidFill>
                <a:latin typeface="Times New Roman" panose="02020603050405020304" pitchFamily="18" charset="0"/>
              </a:rPr>
              <a:t>II. QUY TẮC NẮM BÀN TAY PHẢI</a:t>
            </a:r>
          </a:p>
        </p:txBody>
      </p:sp>
      <p:sp>
        <p:nvSpPr>
          <p:cNvPr id="85001" name="Text Box 9"/>
          <p:cNvSpPr txBox="1">
            <a:spLocks noChangeArrowheads="1"/>
          </p:cNvSpPr>
          <p:nvPr/>
        </p:nvSpPr>
        <p:spPr bwMode="auto">
          <a:xfrm>
            <a:off x="1016249" y="380518"/>
            <a:ext cx="103679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b="1" i="1" dirty="0">
                <a:latin typeface="Times New Roman" panose="02020603050405020304" pitchFamily="18" charset="0"/>
              </a:rPr>
              <a:t>1) Chiều của đường sức từ của ống dây có dòng điện chạy qua phụ thuộc vào yếu tố nào?</a:t>
            </a:r>
          </a:p>
        </p:txBody>
      </p:sp>
      <p:grpSp>
        <p:nvGrpSpPr>
          <p:cNvPr id="90" name="Group 89"/>
          <p:cNvGrpSpPr/>
          <p:nvPr/>
        </p:nvGrpSpPr>
        <p:grpSpPr>
          <a:xfrm>
            <a:off x="7645400" y="1009048"/>
            <a:ext cx="3899145" cy="3274238"/>
            <a:chOff x="7875325" y="2865470"/>
            <a:chExt cx="3899145" cy="3274238"/>
          </a:xfrm>
        </p:grpSpPr>
        <p:sp>
          <p:nvSpPr>
            <p:cNvPr id="96" name="Arc 20"/>
            <p:cNvSpPr>
              <a:spLocks/>
            </p:cNvSpPr>
            <p:nvPr/>
          </p:nvSpPr>
          <p:spPr bwMode="auto">
            <a:xfrm rot="5400000">
              <a:off x="9372319" y="2086668"/>
              <a:ext cx="864431" cy="3858419"/>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7" name="Arc 21"/>
            <p:cNvSpPr>
              <a:spLocks/>
            </p:cNvSpPr>
            <p:nvPr/>
          </p:nvSpPr>
          <p:spPr bwMode="auto">
            <a:xfrm rot="5400000">
              <a:off x="9091051" y="1751795"/>
              <a:ext cx="1543050" cy="3770399"/>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8" name="Arc 22"/>
            <p:cNvSpPr>
              <a:spLocks/>
            </p:cNvSpPr>
            <p:nvPr/>
          </p:nvSpPr>
          <p:spPr bwMode="auto">
            <a:xfrm rot="5400000">
              <a:off x="9210714" y="2212430"/>
              <a:ext cx="1245479" cy="3020261"/>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9" name="Oval 23"/>
            <p:cNvSpPr>
              <a:spLocks noChangeArrowheads="1"/>
            </p:cNvSpPr>
            <p:nvPr/>
          </p:nvSpPr>
          <p:spPr bwMode="auto">
            <a:xfrm>
              <a:off x="8644706" y="3238301"/>
              <a:ext cx="2264867" cy="1047073"/>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0" name="Oval 24"/>
            <p:cNvSpPr>
              <a:spLocks noChangeArrowheads="1"/>
            </p:cNvSpPr>
            <p:nvPr/>
          </p:nvSpPr>
          <p:spPr bwMode="auto">
            <a:xfrm>
              <a:off x="8968755" y="3497156"/>
              <a:ext cx="1702591" cy="706895"/>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1" name="Line 26"/>
            <p:cNvSpPr>
              <a:spLocks noChangeShapeType="1"/>
            </p:cNvSpPr>
            <p:nvPr/>
          </p:nvSpPr>
          <p:spPr bwMode="auto">
            <a:xfrm flipV="1">
              <a:off x="7917365" y="4500028"/>
              <a:ext cx="3774340"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 name="Arc 27"/>
            <p:cNvSpPr>
              <a:spLocks/>
            </p:cNvSpPr>
            <p:nvPr/>
          </p:nvSpPr>
          <p:spPr bwMode="auto">
            <a:xfrm rot="16200000" flipV="1">
              <a:off x="9413702" y="3054352"/>
              <a:ext cx="864431" cy="3857105"/>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3" name="Arc 28"/>
            <p:cNvSpPr>
              <a:spLocks/>
            </p:cNvSpPr>
            <p:nvPr/>
          </p:nvSpPr>
          <p:spPr bwMode="auto">
            <a:xfrm rot="16200000" flipV="1">
              <a:off x="9035637" y="3483640"/>
              <a:ext cx="1543050" cy="3769086"/>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4" name="Arc 29"/>
            <p:cNvSpPr>
              <a:spLocks/>
            </p:cNvSpPr>
            <p:nvPr/>
          </p:nvSpPr>
          <p:spPr bwMode="auto">
            <a:xfrm rot="16200000" flipV="1">
              <a:off x="9223176" y="3809668"/>
              <a:ext cx="1245481" cy="3018945"/>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5" name="Oval 30"/>
            <p:cNvSpPr>
              <a:spLocks noChangeArrowheads="1"/>
            </p:cNvSpPr>
            <p:nvPr/>
          </p:nvSpPr>
          <p:spPr bwMode="auto">
            <a:xfrm flipV="1">
              <a:off x="8730799" y="4765401"/>
              <a:ext cx="2263553" cy="985849"/>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 name="Oval 31"/>
            <p:cNvSpPr>
              <a:spLocks noChangeArrowheads="1"/>
            </p:cNvSpPr>
            <p:nvPr/>
          </p:nvSpPr>
          <p:spPr bwMode="auto">
            <a:xfrm flipV="1">
              <a:off x="8998971" y="4881547"/>
              <a:ext cx="1639532" cy="714974"/>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131" name="Line 26"/>
          <p:cNvSpPr>
            <a:spLocks noChangeShapeType="1"/>
          </p:cNvSpPr>
          <p:nvPr/>
        </p:nvSpPr>
        <p:spPr bwMode="auto">
          <a:xfrm flipH="1">
            <a:off x="10888705" y="2650257"/>
            <a:ext cx="381000"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2" name="Line 27"/>
          <p:cNvSpPr>
            <a:spLocks noChangeShapeType="1"/>
          </p:cNvSpPr>
          <p:nvPr/>
        </p:nvSpPr>
        <p:spPr bwMode="auto">
          <a:xfrm>
            <a:off x="9437017" y="1365621"/>
            <a:ext cx="315913"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 name="Line 28"/>
          <p:cNvSpPr>
            <a:spLocks noChangeShapeType="1"/>
          </p:cNvSpPr>
          <p:nvPr/>
        </p:nvSpPr>
        <p:spPr bwMode="auto">
          <a:xfrm>
            <a:off x="9464085" y="1639783"/>
            <a:ext cx="325437"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4" name="Line 29"/>
          <p:cNvSpPr>
            <a:spLocks noChangeShapeType="1"/>
          </p:cNvSpPr>
          <p:nvPr/>
        </p:nvSpPr>
        <p:spPr bwMode="auto">
          <a:xfrm>
            <a:off x="9600530" y="3735638"/>
            <a:ext cx="304800"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 name="Line 30"/>
          <p:cNvSpPr>
            <a:spLocks noChangeShapeType="1"/>
          </p:cNvSpPr>
          <p:nvPr/>
        </p:nvSpPr>
        <p:spPr bwMode="auto">
          <a:xfrm>
            <a:off x="9596244" y="3905042"/>
            <a:ext cx="325437"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6" name="Line 31"/>
          <p:cNvSpPr>
            <a:spLocks noChangeShapeType="1"/>
          </p:cNvSpPr>
          <p:nvPr/>
        </p:nvSpPr>
        <p:spPr bwMode="auto">
          <a:xfrm flipH="1">
            <a:off x="7903057" y="2648330"/>
            <a:ext cx="304800" cy="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37" name="Group 34"/>
          <p:cNvGrpSpPr>
            <a:grpSpLocks/>
          </p:cNvGrpSpPr>
          <p:nvPr/>
        </p:nvGrpSpPr>
        <p:grpSpPr bwMode="auto">
          <a:xfrm rot="2784435">
            <a:off x="8339575" y="2040332"/>
            <a:ext cx="524822" cy="180094"/>
            <a:chOff x="4656" y="1632"/>
            <a:chExt cx="431" cy="157"/>
          </a:xfrm>
        </p:grpSpPr>
        <p:sp>
          <p:nvSpPr>
            <p:cNvPr id="138" name="AutoShape 35"/>
            <p:cNvSpPr>
              <a:spLocks noChangeArrowheads="1"/>
            </p:cNvSpPr>
            <p:nvPr/>
          </p:nvSpPr>
          <p:spPr bwMode="auto">
            <a:xfrm rot="16006529">
              <a:off x="4692" y="1609"/>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9" name="AutoShape 36"/>
            <p:cNvSpPr>
              <a:spLocks noChangeArrowheads="1"/>
            </p:cNvSpPr>
            <p:nvPr/>
          </p:nvSpPr>
          <p:spPr bwMode="auto">
            <a:xfrm rot="26806529">
              <a:off x="4907" y="1596"/>
              <a:ext cx="144" cy="216"/>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40" name="Group 44"/>
          <p:cNvGrpSpPr>
            <a:grpSpLocks/>
          </p:cNvGrpSpPr>
          <p:nvPr/>
        </p:nvGrpSpPr>
        <p:grpSpPr bwMode="auto">
          <a:xfrm rot="20961904">
            <a:off x="8793628" y="1337161"/>
            <a:ext cx="523875" cy="193675"/>
            <a:chOff x="2480" y="2666"/>
            <a:chExt cx="431" cy="157"/>
          </a:xfrm>
        </p:grpSpPr>
        <p:sp>
          <p:nvSpPr>
            <p:cNvPr id="141" name="AutoShape 45"/>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2" name="AutoShape 46"/>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43" name="Group 49"/>
          <p:cNvGrpSpPr>
            <a:grpSpLocks/>
          </p:cNvGrpSpPr>
          <p:nvPr/>
        </p:nvGrpSpPr>
        <p:grpSpPr bwMode="auto">
          <a:xfrm rot="19068863">
            <a:off x="8328065" y="1598356"/>
            <a:ext cx="522288" cy="174733"/>
            <a:chOff x="2480" y="2666"/>
            <a:chExt cx="431" cy="157"/>
          </a:xfrm>
        </p:grpSpPr>
        <p:sp>
          <p:nvSpPr>
            <p:cNvPr id="144" name="AutoShape 50"/>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5" name="AutoShape 51"/>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46" name="Group 54"/>
          <p:cNvGrpSpPr>
            <a:grpSpLocks/>
          </p:cNvGrpSpPr>
          <p:nvPr/>
        </p:nvGrpSpPr>
        <p:grpSpPr bwMode="auto">
          <a:xfrm rot="278975">
            <a:off x="9328188" y="1304289"/>
            <a:ext cx="523875" cy="193675"/>
            <a:chOff x="2480" y="2666"/>
            <a:chExt cx="431" cy="157"/>
          </a:xfrm>
        </p:grpSpPr>
        <p:sp>
          <p:nvSpPr>
            <p:cNvPr id="147" name="AutoShape 55"/>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8" name="AutoShape 56"/>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49" name="Group 148"/>
          <p:cNvGrpSpPr>
            <a:grpSpLocks/>
          </p:cNvGrpSpPr>
          <p:nvPr/>
        </p:nvGrpSpPr>
        <p:grpSpPr bwMode="auto">
          <a:xfrm rot="989204">
            <a:off x="9851005" y="1350760"/>
            <a:ext cx="522288" cy="204360"/>
            <a:chOff x="2480" y="2666"/>
            <a:chExt cx="431" cy="157"/>
          </a:xfrm>
        </p:grpSpPr>
        <p:sp>
          <p:nvSpPr>
            <p:cNvPr id="150" name="AutoShape 60"/>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1" name="AutoShape 61"/>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52" name="Text Box 69"/>
          <p:cNvSpPr txBox="1">
            <a:spLocks noChangeArrowheads="1"/>
          </p:cNvSpPr>
          <p:nvPr/>
        </p:nvSpPr>
        <p:spPr bwMode="auto">
          <a:xfrm>
            <a:off x="8501732" y="2311412"/>
            <a:ext cx="445915" cy="492443"/>
          </a:xfrm>
          <a:prstGeom prst="rect">
            <a:avLst/>
          </a:prstGeom>
          <a:noFill/>
          <a:ln w="9525">
            <a:noFill/>
            <a:miter lim="800000"/>
            <a:headEnd/>
            <a:tailEnd/>
          </a:ln>
          <a:effectLst>
            <a:outerShdw dist="107763" dir="2700000" algn="ctr" rotWithShape="0">
              <a:schemeClr val="bg2">
                <a:alpha val="50000"/>
              </a:schemeClr>
            </a:outerShdw>
          </a:effectLst>
        </p:spPr>
        <p:txBody>
          <a:bodyPr wrap="square" lIns="0" tIns="0" rIns="0" bIns="0">
            <a:spAutoFit/>
          </a:bodyPr>
          <a:lstStyle/>
          <a:p>
            <a:pPr>
              <a:spcBef>
                <a:spcPct val="50000"/>
              </a:spcBef>
            </a:pPr>
            <a:r>
              <a:rPr lang="en-US" altLang="vi-VN" sz="3200" b="1" dirty="0">
                <a:solidFill>
                  <a:srgbClr val="0000CC"/>
                </a:solidFill>
                <a:effectLst>
                  <a:outerShdw blurRad="38100" dist="38100" dir="2700000" algn="tl">
                    <a:srgbClr val="000000"/>
                  </a:outerShdw>
                </a:effectLst>
                <a:latin typeface="VNI-Meli" pitchFamily="2" charset="0"/>
              </a:rPr>
              <a:t>S</a:t>
            </a:r>
          </a:p>
        </p:txBody>
      </p:sp>
      <p:sp>
        <p:nvSpPr>
          <p:cNvPr id="153" name="Text Box 70"/>
          <p:cNvSpPr txBox="1">
            <a:spLocks noChangeArrowheads="1"/>
          </p:cNvSpPr>
          <p:nvPr/>
        </p:nvSpPr>
        <p:spPr bwMode="auto">
          <a:xfrm>
            <a:off x="10518918" y="2313034"/>
            <a:ext cx="383078" cy="492443"/>
          </a:xfrm>
          <a:prstGeom prst="rect">
            <a:avLst/>
          </a:prstGeom>
          <a:noFill/>
          <a:ln w="9525">
            <a:noFill/>
            <a:miter lim="800000"/>
            <a:headEnd/>
            <a:tailEnd/>
          </a:ln>
          <a:effectLst>
            <a:outerShdw dist="107763" dir="2700000" algn="ctr" rotWithShape="0">
              <a:schemeClr val="bg2">
                <a:alpha val="50000"/>
              </a:schemeClr>
            </a:outerShdw>
          </a:effectLst>
        </p:spPr>
        <p:txBody>
          <a:bodyPr wrap="square" lIns="0" tIns="0" rIns="0" bIns="0">
            <a:spAutoFit/>
          </a:bodyPr>
          <a:lstStyle/>
          <a:p>
            <a:pPr>
              <a:spcBef>
                <a:spcPct val="50000"/>
              </a:spcBef>
            </a:pPr>
            <a:r>
              <a:rPr lang="en-US" altLang="vi-VN" sz="3200" b="1" dirty="0">
                <a:solidFill>
                  <a:srgbClr val="FF0000"/>
                </a:solidFill>
                <a:effectLst>
                  <a:outerShdw blurRad="38100" dist="38100" dir="2700000" algn="tl">
                    <a:srgbClr val="000000"/>
                  </a:outerShdw>
                </a:effectLst>
                <a:latin typeface="VNI-Meli" pitchFamily="2" charset="0"/>
              </a:rPr>
              <a:t>N</a:t>
            </a:r>
          </a:p>
        </p:txBody>
      </p:sp>
      <p:grpSp>
        <p:nvGrpSpPr>
          <p:cNvPr id="154" name="Group 59"/>
          <p:cNvGrpSpPr>
            <a:grpSpLocks/>
          </p:cNvGrpSpPr>
          <p:nvPr/>
        </p:nvGrpSpPr>
        <p:grpSpPr bwMode="auto">
          <a:xfrm rot="2670226">
            <a:off x="10271594" y="1616902"/>
            <a:ext cx="503876" cy="158806"/>
            <a:chOff x="2480" y="2666"/>
            <a:chExt cx="431" cy="157"/>
          </a:xfrm>
        </p:grpSpPr>
        <p:sp>
          <p:nvSpPr>
            <p:cNvPr id="155" name="AutoShape 60"/>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6" name="AutoShape 61"/>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57" name="Group 59"/>
          <p:cNvGrpSpPr>
            <a:grpSpLocks/>
          </p:cNvGrpSpPr>
          <p:nvPr/>
        </p:nvGrpSpPr>
        <p:grpSpPr bwMode="auto">
          <a:xfrm rot="7674468">
            <a:off x="10377978" y="1984013"/>
            <a:ext cx="417663" cy="128387"/>
            <a:chOff x="2480" y="2666"/>
            <a:chExt cx="431" cy="157"/>
          </a:xfrm>
        </p:grpSpPr>
        <p:sp>
          <p:nvSpPr>
            <p:cNvPr id="158" name="AutoShape 60"/>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9" name="AutoShape 61"/>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60" name="Line 31"/>
          <p:cNvSpPr>
            <a:spLocks noChangeShapeType="1"/>
          </p:cNvSpPr>
          <p:nvPr/>
        </p:nvSpPr>
        <p:spPr bwMode="auto">
          <a:xfrm flipH="1" flipV="1">
            <a:off x="7940778" y="2276252"/>
            <a:ext cx="227155" cy="9430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1" name="Line 31"/>
          <p:cNvSpPr>
            <a:spLocks noChangeShapeType="1"/>
          </p:cNvSpPr>
          <p:nvPr/>
        </p:nvSpPr>
        <p:spPr bwMode="auto">
          <a:xfrm flipH="1">
            <a:off x="7996933" y="2894783"/>
            <a:ext cx="254139" cy="86520"/>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2" name="Line 31"/>
          <p:cNvSpPr>
            <a:spLocks noChangeShapeType="1"/>
          </p:cNvSpPr>
          <p:nvPr/>
        </p:nvSpPr>
        <p:spPr bwMode="auto">
          <a:xfrm flipH="1">
            <a:off x="8048520" y="3086239"/>
            <a:ext cx="228333" cy="170819"/>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 name="Line 31"/>
          <p:cNvSpPr>
            <a:spLocks noChangeShapeType="1"/>
          </p:cNvSpPr>
          <p:nvPr/>
        </p:nvSpPr>
        <p:spPr bwMode="auto">
          <a:xfrm flipH="1">
            <a:off x="8151966" y="3175546"/>
            <a:ext cx="201675" cy="223681"/>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 name="Line 31"/>
          <p:cNvSpPr>
            <a:spLocks noChangeShapeType="1"/>
          </p:cNvSpPr>
          <p:nvPr/>
        </p:nvSpPr>
        <p:spPr bwMode="auto">
          <a:xfrm flipH="1" flipV="1">
            <a:off x="8058095" y="2022451"/>
            <a:ext cx="204069" cy="150593"/>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5" name="Line 31"/>
          <p:cNvSpPr>
            <a:spLocks noChangeShapeType="1"/>
          </p:cNvSpPr>
          <p:nvPr/>
        </p:nvSpPr>
        <p:spPr bwMode="auto">
          <a:xfrm flipH="1">
            <a:off x="10910848" y="2315064"/>
            <a:ext cx="246498" cy="86801"/>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6" name="Line 31"/>
          <p:cNvSpPr>
            <a:spLocks noChangeShapeType="1"/>
          </p:cNvSpPr>
          <p:nvPr/>
        </p:nvSpPr>
        <p:spPr bwMode="auto">
          <a:xfrm flipH="1">
            <a:off x="10888705" y="2132723"/>
            <a:ext cx="238227" cy="139772"/>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7" name="Line 31"/>
          <p:cNvSpPr>
            <a:spLocks noChangeShapeType="1"/>
          </p:cNvSpPr>
          <p:nvPr/>
        </p:nvSpPr>
        <p:spPr bwMode="auto">
          <a:xfrm flipH="1">
            <a:off x="10829926" y="2015214"/>
            <a:ext cx="242624" cy="170774"/>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8" name="Line 31"/>
          <p:cNvSpPr>
            <a:spLocks noChangeShapeType="1"/>
          </p:cNvSpPr>
          <p:nvPr/>
        </p:nvSpPr>
        <p:spPr bwMode="auto">
          <a:xfrm flipH="1" flipV="1">
            <a:off x="10853188" y="2838463"/>
            <a:ext cx="232570" cy="79402"/>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9" name="Line 31"/>
          <p:cNvSpPr>
            <a:spLocks noChangeShapeType="1"/>
          </p:cNvSpPr>
          <p:nvPr/>
        </p:nvSpPr>
        <p:spPr bwMode="auto">
          <a:xfrm flipH="1" flipV="1">
            <a:off x="10758873" y="3113896"/>
            <a:ext cx="172175" cy="96754"/>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0" name="Line 31"/>
          <p:cNvSpPr>
            <a:spLocks noChangeShapeType="1"/>
          </p:cNvSpPr>
          <p:nvPr/>
        </p:nvSpPr>
        <p:spPr bwMode="auto">
          <a:xfrm flipH="1" flipV="1">
            <a:off x="10776616" y="2997152"/>
            <a:ext cx="147125" cy="99905"/>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1" name="Line 31"/>
          <p:cNvSpPr>
            <a:spLocks noChangeShapeType="1"/>
          </p:cNvSpPr>
          <p:nvPr/>
        </p:nvSpPr>
        <p:spPr bwMode="auto">
          <a:xfrm flipH="1" flipV="1">
            <a:off x="8111043" y="1858202"/>
            <a:ext cx="130929" cy="216592"/>
          </a:xfrm>
          <a:prstGeom prst="line">
            <a:avLst/>
          </a:prstGeom>
          <a:noFill/>
          <a:ln w="28575">
            <a:solidFill>
              <a:srgbClr val="0000FF"/>
            </a:solidFill>
            <a:round/>
            <a:headEnd type="triangle"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9" name="Text Box 13"/>
          <p:cNvSpPr txBox="1">
            <a:spLocks noChangeArrowheads="1"/>
          </p:cNvSpPr>
          <p:nvPr/>
        </p:nvSpPr>
        <p:spPr bwMode="auto">
          <a:xfrm>
            <a:off x="8601747" y="3889979"/>
            <a:ext cx="428625" cy="427038"/>
          </a:xfrm>
          <a:prstGeom prst="rect">
            <a:avLst/>
          </a:prstGeom>
          <a:noFill/>
          <a:ln>
            <a:noFill/>
          </a:ln>
          <a:effectLst/>
          <a:extLst/>
        </p:spPr>
        <p:txBody>
          <a:bodyPr lIns="0" tIns="0" rIns="0" bIns="0">
            <a:spAutoFit/>
          </a:bodyPr>
          <a:lstStyle/>
          <a:p>
            <a:pPr>
              <a:spcBef>
                <a:spcPct val="50000"/>
              </a:spcBef>
            </a:pPr>
            <a:r>
              <a:rPr lang="en-US" altLang="vi-VN" sz="2800" b="1" dirty="0">
                <a:solidFill>
                  <a:srgbClr val="FF0000"/>
                </a:solidFill>
              </a:rPr>
              <a:t>+</a:t>
            </a:r>
          </a:p>
        </p:txBody>
      </p:sp>
      <p:sp>
        <p:nvSpPr>
          <p:cNvPr id="180" name="Text Box 14"/>
          <p:cNvSpPr txBox="1">
            <a:spLocks noChangeArrowheads="1"/>
          </p:cNvSpPr>
          <p:nvPr/>
        </p:nvSpPr>
        <p:spPr bwMode="auto">
          <a:xfrm>
            <a:off x="10528215" y="3856814"/>
            <a:ext cx="368300" cy="427038"/>
          </a:xfrm>
          <a:prstGeom prst="rect">
            <a:avLst/>
          </a:prstGeom>
          <a:noFill/>
          <a:ln>
            <a:noFill/>
          </a:ln>
          <a:effectLst/>
          <a:extLst/>
        </p:spPr>
        <p:txBody>
          <a:bodyPr lIns="0" tIns="0" rIns="0" bIns="0">
            <a:spAutoFit/>
          </a:bodyPr>
          <a:lstStyle/>
          <a:p>
            <a:pPr>
              <a:spcBef>
                <a:spcPct val="50000"/>
              </a:spcBef>
            </a:pPr>
            <a:r>
              <a:rPr lang="en-US" altLang="vi-VN" sz="2800" b="1" dirty="0">
                <a:solidFill>
                  <a:srgbClr val="3333FF"/>
                </a:solidFill>
              </a:rPr>
              <a:t>-</a:t>
            </a:r>
          </a:p>
        </p:txBody>
      </p:sp>
      <p:sp>
        <p:nvSpPr>
          <p:cNvPr id="185" name="Text Box 187"/>
          <p:cNvSpPr txBox="1">
            <a:spLocks noChangeArrowheads="1"/>
          </p:cNvSpPr>
          <p:nvPr/>
        </p:nvSpPr>
        <p:spPr bwMode="auto">
          <a:xfrm>
            <a:off x="1114590" y="1116746"/>
            <a:ext cx="61513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i="1" dirty="0" smtClean="0">
                <a:solidFill>
                  <a:srgbClr val="0000FF"/>
                </a:solidFill>
                <a:latin typeface="Times New Roman" panose="02020603050405020304" pitchFamily="18" charset="0"/>
              </a:rPr>
              <a:t>Chiều </a:t>
            </a:r>
            <a:r>
              <a:rPr lang="en-US" altLang="vi-VN" sz="2400" i="1" dirty="0">
                <a:solidFill>
                  <a:srgbClr val="0000FF"/>
                </a:solidFill>
                <a:latin typeface="Times New Roman" panose="02020603050405020304" pitchFamily="18" charset="0"/>
              </a:rPr>
              <a:t>của đường sức từ của ống dây </a:t>
            </a:r>
            <a:r>
              <a:rPr lang="en-US" altLang="vi-VN" sz="2400" i="1" dirty="0" smtClean="0">
                <a:solidFill>
                  <a:srgbClr val="0000FF"/>
                </a:solidFill>
                <a:latin typeface="Times New Roman" panose="02020603050405020304" pitchFamily="18" charset="0"/>
              </a:rPr>
              <a:t>phụ thuộc vào chiều của </a:t>
            </a:r>
            <a:r>
              <a:rPr lang="en-US" altLang="vi-VN" sz="2400" i="1" dirty="0">
                <a:solidFill>
                  <a:srgbClr val="0000FF"/>
                </a:solidFill>
                <a:latin typeface="Times New Roman" panose="02020603050405020304" pitchFamily="18" charset="0"/>
              </a:rPr>
              <a:t>dòng điện chạy qua </a:t>
            </a:r>
            <a:r>
              <a:rPr lang="en-US" altLang="vi-VN" sz="2400" i="1" dirty="0" smtClean="0">
                <a:solidFill>
                  <a:srgbClr val="0000FF"/>
                </a:solidFill>
                <a:latin typeface="Times New Roman" panose="02020603050405020304" pitchFamily="18" charset="0"/>
              </a:rPr>
              <a:t>các vòng dây</a:t>
            </a:r>
            <a:endParaRPr lang="en-US" altLang="vi-VN" sz="2400" i="1" dirty="0">
              <a:solidFill>
                <a:srgbClr val="0000FF"/>
              </a:solidFill>
              <a:latin typeface="Times New Roman" panose="02020603050405020304" pitchFamily="18" charset="0"/>
            </a:endParaRPr>
          </a:p>
        </p:txBody>
      </p:sp>
      <p:sp>
        <p:nvSpPr>
          <p:cNvPr id="186" name="Text Box 9"/>
          <p:cNvSpPr txBox="1">
            <a:spLocks noChangeArrowheads="1"/>
          </p:cNvSpPr>
          <p:nvPr/>
        </p:nvSpPr>
        <p:spPr bwMode="auto">
          <a:xfrm>
            <a:off x="1032930" y="1901890"/>
            <a:ext cx="4012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b="1" i="1" dirty="0" smtClean="0">
                <a:latin typeface="Times New Roman" panose="02020603050405020304" pitchFamily="18" charset="0"/>
              </a:rPr>
              <a:t>2) Qui tắc nắm tay phải:</a:t>
            </a:r>
            <a:endParaRPr lang="en-US" altLang="vi-VN" sz="2400" b="1" i="1" dirty="0">
              <a:latin typeface="Times New Roman" panose="02020603050405020304" pitchFamily="18" charset="0"/>
            </a:endParaRPr>
          </a:p>
        </p:txBody>
      </p:sp>
      <p:grpSp>
        <p:nvGrpSpPr>
          <p:cNvPr id="74" name="Group 73"/>
          <p:cNvGrpSpPr/>
          <p:nvPr/>
        </p:nvGrpSpPr>
        <p:grpSpPr>
          <a:xfrm>
            <a:off x="8624819" y="2198156"/>
            <a:ext cx="2024062" cy="2170728"/>
            <a:chOff x="4337050" y="2674939"/>
            <a:chExt cx="3101975" cy="3436943"/>
          </a:xfrm>
        </p:grpSpPr>
        <p:grpSp>
          <p:nvGrpSpPr>
            <p:cNvPr id="75" name="Group 36"/>
            <p:cNvGrpSpPr>
              <a:grpSpLocks/>
            </p:cNvGrpSpPr>
            <p:nvPr/>
          </p:nvGrpSpPr>
          <p:grpSpPr bwMode="auto">
            <a:xfrm>
              <a:off x="4598991" y="2674939"/>
              <a:ext cx="509588" cy="3289299"/>
              <a:chOff x="1937" y="1711"/>
              <a:chExt cx="321" cy="2072"/>
            </a:xfrm>
          </p:grpSpPr>
          <p:sp>
            <p:nvSpPr>
              <p:cNvPr id="92" name="Line 14"/>
              <p:cNvSpPr>
                <a:spLocks noChangeShapeType="1"/>
              </p:cNvSpPr>
              <p:nvPr/>
            </p:nvSpPr>
            <p:spPr bwMode="auto">
              <a:xfrm flipH="1">
                <a:off x="1937" y="2040"/>
                <a:ext cx="5" cy="1743"/>
              </a:xfrm>
              <a:prstGeom prst="line">
                <a:avLst/>
              </a:prstGeom>
              <a:noFill/>
              <a:ln w="76200">
                <a:solidFill>
                  <a:srgbClr val="66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4" name="Arc 16"/>
              <p:cNvSpPr>
                <a:spLocks/>
              </p:cNvSpPr>
              <p:nvPr/>
            </p:nvSpPr>
            <p:spPr bwMode="auto">
              <a:xfrm rot="5372719" flipH="1">
                <a:off x="1678" y="1979"/>
                <a:ext cx="847" cy="312"/>
              </a:xfrm>
              <a:custGeom>
                <a:avLst/>
                <a:gdLst>
                  <a:gd name="T0" fmla="*/ 1 w 43200"/>
                  <a:gd name="T1" fmla="*/ 2 h 42957"/>
                  <a:gd name="T2" fmla="*/ 10 w 43200"/>
                  <a:gd name="T3" fmla="*/ 2 h 42957"/>
                  <a:gd name="T4" fmla="*/ 8 w 43200"/>
                  <a:gd name="T5" fmla="*/ 1 h 42957"/>
                  <a:gd name="T6" fmla="*/ 0 60000 65536"/>
                  <a:gd name="T7" fmla="*/ 0 60000 65536"/>
                  <a:gd name="T8" fmla="*/ 0 60000 65536"/>
                </a:gdLst>
                <a:ahLst/>
                <a:cxnLst>
                  <a:cxn ang="T6">
                    <a:pos x="T0" y="T1"/>
                  </a:cxn>
                  <a:cxn ang="T7">
                    <a:pos x="T2" y="T3"/>
                  </a:cxn>
                  <a:cxn ang="T8">
                    <a:pos x="T4" y="T5"/>
                  </a:cxn>
                </a:cxnLst>
                <a:rect l="0" t="0" r="r" b="b"/>
                <a:pathLst>
                  <a:path w="43200" h="42957"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path>
                  <a:path w="43200" h="42957"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32282"/>
                      <a:pt x="35391" y="41360"/>
                      <a:pt x="24829" y="4295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76" name="Arc 17"/>
            <p:cNvSpPr>
              <a:spLocks/>
            </p:cNvSpPr>
            <p:nvPr/>
          </p:nvSpPr>
          <p:spPr bwMode="auto">
            <a:xfrm rot="5372719" flipH="1">
              <a:off x="4524376" y="3187701"/>
              <a:ext cx="1344613" cy="385763"/>
            </a:xfrm>
            <a:custGeom>
              <a:avLst/>
              <a:gdLst>
                <a:gd name="T0" fmla="*/ 2565347 w 43200"/>
                <a:gd name="T1" fmla="*/ 4276963 h 33348"/>
                <a:gd name="T2" fmla="*/ 38485937 w 43200"/>
                <a:gd name="T3" fmla="*/ 4462429 h 33348"/>
                <a:gd name="T4" fmla="*/ 20925758 w 43200"/>
                <a:gd name="T5" fmla="*/ 2890377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77" name="Arc 18"/>
            <p:cNvSpPr>
              <a:spLocks/>
            </p:cNvSpPr>
            <p:nvPr/>
          </p:nvSpPr>
          <p:spPr bwMode="auto">
            <a:xfrm rot="5372719" flipH="1">
              <a:off x="4787107" y="3209132"/>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78" name="Arc 19"/>
            <p:cNvSpPr>
              <a:spLocks/>
            </p:cNvSpPr>
            <p:nvPr/>
          </p:nvSpPr>
          <p:spPr bwMode="auto">
            <a:xfrm rot="5372719" flipH="1">
              <a:off x="5055395" y="3209132"/>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79" name="Arc 20"/>
            <p:cNvSpPr>
              <a:spLocks/>
            </p:cNvSpPr>
            <p:nvPr/>
          </p:nvSpPr>
          <p:spPr bwMode="auto">
            <a:xfrm rot="5372719" flipH="1">
              <a:off x="5331620" y="3175795"/>
              <a:ext cx="1344613" cy="384175"/>
            </a:xfrm>
            <a:custGeom>
              <a:avLst/>
              <a:gdLst>
                <a:gd name="T0" fmla="*/ 2565347 w 43200"/>
                <a:gd name="T1" fmla="*/ 4241823 h 33348"/>
                <a:gd name="T2" fmla="*/ 38485937 w 43200"/>
                <a:gd name="T3" fmla="*/ 4425766 h 33348"/>
                <a:gd name="T4" fmla="*/ 20925758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0" name="Arc 21"/>
            <p:cNvSpPr>
              <a:spLocks/>
            </p:cNvSpPr>
            <p:nvPr/>
          </p:nvSpPr>
          <p:spPr bwMode="auto">
            <a:xfrm rot="5372719" flipH="1">
              <a:off x="5628482" y="3183732"/>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1" name="Arc 22"/>
            <p:cNvSpPr>
              <a:spLocks/>
            </p:cNvSpPr>
            <p:nvPr/>
          </p:nvSpPr>
          <p:spPr bwMode="auto">
            <a:xfrm rot="5372719" flipH="1">
              <a:off x="6193632" y="3191670"/>
              <a:ext cx="1344613" cy="384175"/>
            </a:xfrm>
            <a:custGeom>
              <a:avLst/>
              <a:gdLst>
                <a:gd name="T0" fmla="*/ 2565347 w 43200"/>
                <a:gd name="T1" fmla="*/ 4241823 h 33348"/>
                <a:gd name="T2" fmla="*/ 38485937 w 43200"/>
                <a:gd name="T3" fmla="*/ 4425766 h 33348"/>
                <a:gd name="T4" fmla="*/ 20925758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 name="Arc 23"/>
            <p:cNvSpPr>
              <a:spLocks/>
            </p:cNvSpPr>
            <p:nvPr/>
          </p:nvSpPr>
          <p:spPr bwMode="auto">
            <a:xfrm rot="5372719" flipH="1">
              <a:off x="5912645" y="3199607"/>
              <a:ext cx="1344612" cy="384175"/>
            </a:xfrm>
            <a:custGeom>
              <a:avLst/>
              <a:gdLst>
                <a:gd name="T0" fmla="*/ 2565345 w 43200"/>
                <a:gd name="T1" fmla="*/ 4241823 h 33348"/>
                <a:gd name="T2" fmla="*/ 38485877 w 43200"/>
                <a:gd name="T3" fmla="*/ 4425766 h 33348"/>
                <a:gd name="T4" fmla="*/ 20925711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 name="Arc 24"/>
            <p:cNvSpPr>
              <a:spLocks/>
            </p:cNvSpPr>
            <p:nvPr/>
          </p:nvSpPr>
          <p:spPr bwMode="auto">
            <a:xfrm rot="5372719" flipH="1">
              <a:off x="6458745" y="3188495"/>
              <a:ext cx="1344613" cy="384175"/>
            </a:xfrm>
            <a:custGeom>
              <a:avLst/>
              <a:gdLst>
                <a:gd name="T0" fmla="*/ 2565347 w 43200"/>
                <a:gd name="T1" fmla="*/ 4241823 h 33348"/>
                <a:gd name="T2" fmla="*/ 38485937 w 43200"/>
                <a:gd name="T3" fmla="*/ 4425766 h 33348"/>
                <a:gd name="T4" fmla="*/ 20925758 w 43200"/>
                <a:gd name="T5" fmla="*/ 2866636 h 33348"/>
                <a:gd name="T6" fmla="*/ 0 60000 65536"/>
                <a:gd name="T7" fmla="*/ 0 60000 65536"/>
                <a:gd name="T8" fmla="*/ 0 60000 65536"/>
              </a:gdLst>
              <a:ahLst/>
              <a:cxnLst>
                <a:cxn ang="T6">
                  <a:pos x="T0" y="T1"/>
                </a:cxn>
                <a:cxn ang="T7">
                  <a:pos x="T2" y="T3"/>
                </a:cxn>
                <a:cxn ang="T8">
                  <a:pos x="T4" y="T5"/>
                </a:cxn>
              </a:cxnLst>
              <a:rect l="0" t="0" r="r" b="b"/>
              <a:pathLst>
                <a:path w="43200" h="33348" fill="none"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path>
                <a:path w="43200" h="33348" stroke="0" extrusionOk="0">
                  <a:moveTo>
                    <a:pt x="2647" y="31962"/>
                  </a:moveTo>
                  <a:cubicBezTo>
                    <a:pt x="910" y="28784"/>
                    <a:pt x="0" y="25221"/>
                    <a:pt x="0" y="21600"/>
                  </a:cubicBezTo>
                  <a:cubicBezTo>
                    <a:pt x="0" y="9670"/>
                    <a:pt x="9670" y="0"/>
                    <a:pt x="21600" y="0"/>
                  </a:cubicBezTo>
                  <a:cubicBezTo>
                    <a:pt x="33529" y="0"/>
                    <a:pt x="43200" y="9670"/>
                    <a:pt x="43200" y="21600"/>
                  </a:cubicBezTo>
                  <a:cubicBezTo>
                    <a:pt x="43200" y="25769"/>
                    <a:pt x="41993" y="29849"/>
                    <a:pt x="39725" y="33347"/>
                  </a:cubicBezTo>
                  <a:lnTo>
                    <a:pt x="21600" y="21600"/>
                  </a:lnTo>
                  <a:lnTo>
                    <a:pt x="2647" y="31962"/>
                  </a:lnTo>
                  <a:close/>
                </a:path>
              </a:pathLst>
            </a:custGeom>
            <a:noFill/>
            <a:ln w="76200">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4" name="Line 25"/>
            <p:cNvSpPr>
              <a:spLocks noChangeShapeType="1"/>
            </p:cNvSpPr>
            <p:nvPr/>
          </p:nvSpPr>
          <p:spPr bwMode="auto">
            <a:xfrm>
              <a:off x="7082657" y="4060793"/>
              <a:ext cx="87259" cy="1890711"/>
            </a:xfrm>
            <a:prstGeom prst="line">
              <a:avLst/>
            </a:prstGeom>
            <a:noFill/>
            <a:ln w="76200">
              <a:solidFill>
                <a:srgbClr val="660066"/>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85" name="Group 44"/>
            <p:cNvGrpSpPr>
              <a:grpSpLocks/>
            </p:cNvGrpSpPr>
            <p:nvPr/>
          </p:nvGrpSpPr>
          <p:grpSpPr bwMode="auto">
            <a:xfrm>
              <a:off x="4337050" y="5699132"/>
              <a:ext cx="3101975" cy="412750"/>
              <a:chOff x="1772" y="3590"/>
              <a:chExt cx="1954" cy="260"/>
            </a:xfrm>
          </p:grpSpPr>
          <p:sp>
            <p:nvSpPr>
              <p:cNvPr id="86" name="Oval 38"/>
              <p:cNvSpPr>
                <a:spLocks noChangeArrowheads="1"/>
              </p:cNvSpPr>
              <p:nvPr/>
            </p:nvSpPr>
            <p:spPr bwMode="auto">
              <a:xfrm>
                <a:off x="1872" y="3590"/>
                <a:ext cx="144" cy="144"/>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7" name="Oval 39"/>
              <p:cNvSpPr>
                <a:spLocks noChangeArrowheads="1"/>
              </p:cNvSpPr>
              <p:nvPr/>
            </p:nvSpPr>
            <p:spPr bwMode="auto">
              <a:xfrm>
                <a:off x="3483" y="3684"/>
                <a:ext cx="144" cy="144"/>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88" name="Line 40"/>
              <p:cNvSpPr>
                <a:spLocks noChangeShapeType="1"/>
              </p:cNvSpPr>
              <p:nvPr/>
            </p:nvSpPr>
            <p:spPr bwMode="auto">
              <a:xfrm flipH="1">
                <a:off x="1772" y="3624"/>
                <a:ext cx="288"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9" name="Line 41"/>
              <p:cNvSpPr>
                <a:spLocks noChangeShapeType="1"/>
              </p:cNvSpPr>
              <p:nvPr/>
            </p:nvSpPr>
            <p:spPr bwMode="auto">
              <a:xfrm flipH="1">
                <a:off x="3438" y="3658"/>
                <a:ext cx="288"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Tree>
    <p:extLst>
      <p:ext uri="{BB962C8B-B14F-4D97-AF65-F5344CB8AC3E}">
        <p14:creationId xmlns:p14="http://schemas.microsoft.com/office/powerpoint/2010/main" val="42453791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4999"/>
                                        </p:tgtEl>
                                        <p:attrNameLst>
                                          <p:attrName>style.visibility</p:attrName>
                                        </p:attrNameLst>
                                      </p:cBhvr>
                                      <p:to>
                                        <p:strVal val="visible"/>
                                      </p:to>
                                    </p:set>
                                    <p:animEffect transition="in" filter="wedge">
                                      <p:cBhvr>
                                        <p:cTn id="7" dur="2000"/>
                                        <p:tgtEl>
                                          <p:spTgt spid="849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5001"/>
                                        </p:tgtEl>
                                        <p:attrNameLst>
                                          <p:attrName>style.visibility</p:attrName>
                                        </p:attrNameLst>
                                      </p:cBhvr>
                                      <p:to>
                                        <p:strVal val="visible"/>
                                      </p:to>
                                    </p:set>
                                    <p:animEffect transition="in" filter="wedge">
                                      <p:cBhvr>
                                        <p:cTn id="12" dur="2000"/>
                                        <p:tgtEl>
                                          <p:spTgt spid="85001"/>
                                        </p:tgtEl>
                                      </p:cBhvr>
                                    </p:animEffect>
                                  </p:childTnLst>
                                </p:cTn>
                              </p:par>
                              <p:par>
                                <p:cTn id="13" presetID="4" presetClass="entr" presetSubtype="32" fill="hold" grpId="2" nodeType="withEffect">
                                  <p:stCondLst>
                                    <p:cond delay="0"/>
                                  </p:stCondLst>
                                  <p:childTnLst>
                                    <p:set>
                                      <p:cBhvr>
                                        <p:cTn id="14" dur="1" fill="hold">
                                          <p:stCondLst>
                                            <p:cond delay="0"/>
                                          </p:stCondLst>
                                        </p:cTn>
                                        <p:tgtEl>
                                          <p:spTgt spid="179"/>
                                        </p:tgtEl>
                                        <p:attrNameLst>
                                          <p:attrName>style.visibility</p:attrName>
                                        </p:attrNameLst>
                                      </p:cBhvr>
                                      <p:to>
                                        <p:strVal val="visible"/>
                                      </p:to>
                                    </p:set>
                                    <p:animEffect transition="in" filter="box(out)">
                                      <p:cBhvr>
                                        <p:cTn id="15" dur="3000"/>
                                        <p:tgtEl>
                                          <p:spTgt spid="179"/>
                                        </p:tgtEl>
                                      </p:cBhvr>
                                    </p:animEffect>
                                  </p:childTnLst>
                                </p:cTn>
                              </p:par>
                              <p:par>
                                <p:cTn id="16" presetID="4" presetClass="entr" presetSubtype="32" fill="hold" grpId="2" nodeType="withEffect">
                                  <p:stCondLst>
                                    <p:cond delay="0"/>
                                  </p:stCondLst>
                                  <p:childTnLst>
                                    <p:set>
                                      <p:cBhvr>
                                        <p:cTn id="17" dur="1" fill="hold">
                                          <p:stCondLst>
                                            <p:cond delay="0"/>
                                          </p:stCondLst>
                                        </p:cTn>
                                        <p:tgtEl>
                                          <p:spTgt spid="180"/>
                                        </p:tgtEl>
                                        <p:attrNameLst>
                                          <p:attrName>style.visibility</p:attrName>
                                        </p:attrNameLst>
                                      </p:cBhvr>
                                      <p:to>
                                        <p:strVal val="visible"/>
                                      </p:to>
                                    </p:set>
                                    <p:animEffect transition="in" filter="box(out)">
                                      <p:cBhvr>
                                        <p:cTn id="18" dur="3000"/>
                                        <p:tgtEl>
                                          <p:spTgt spid="180"/>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4.16667E-6 1.48148E-6 C -0.00326 0.02963 -0.00638 0.05972 -0.02344 0.08194 C -0.0405 0.10417 -0.08021 0.14629 -0.10235 0.13356 C -0.12448 0.12106 -0.14714 0.02754 -0.15625 0.00555 " pathEditMode="relative" rAng="0" ptsTypes="AAAA">
                                      <p:cBhvr>
                                        <p:cTn id="22" dur="2000" fill="hold"/>
                                        <p:tgtEl>
                                          <p:spTgt spid="180"/>
                                        </p:tgtEl>
                                        <p:attrNameLst>
                                          <p:attrName>ppt_x</p:attrName>
                                          <p:attrName>ppt_y</p:attrName>
                                        </p:attrNameLst>
                                      </p:cBhvr>
                                      <p:rCtr x="-7813" y="6782"/>
                                    </p:animMotion>
                                  </p:childTnLst>
                                  <p:subTnLst>
                                    <p:audio>
                                      <p:cMediaNode>
                                        <p:cTn display="0" masterRel="sameClick">
                                          <p:stCondLst>
                                            <p:cond evt="begin" delay="0">
                                              <p:tn val="21"/>
                                            </p:cond>
                                          </p:stCondLst>
                                          <p:endCondLst>
                                            <p:cond evt="onStopAudio" delay="0">
                                              <p:tgtEl>
                                                <p:sldTgt/>
                                              </p:tgtEl>
                                            </p:cond>
                                          </p:endCondLst>
                                        </p:cTn>
                                        <p:tgtEl>
                                          <p:sndTgt r:embed="rId2" name="cashreg.wav"/>
                                        </p:tgtEl>
                                      </p:cMediaNode>
                                    </p:audio>
                                  </p:subTnLst>
                                </p:cTn>
                              </p:par>
                              <p:par>
                                <p:cTn id="23" presetID="0" presetClass="path" presetSubtype="0" accel="50000" decel="50000" fill="hold" grpId="1" nodeType="withEffect">
                                  <p:stCondLst>
                                    <p:cond delay="0"/>
                                  </p:stCondLst>
                                  <p:childTnLst>
                                    <p:animMotion origin="layout" path="M 3.125E-6 2.59259E-6 C 0.02174 0.0662 0.04375 0.13217 0.06823 0.14514 C 0.09284 0.15787 0.13255 0.10185 0.14687 0.07708 C 0.16133 0.05231 0.15364 0.00949 0.15494 -0.00347 " pathEditMode="relative" rAng="0" ptsTypes="AAAA">
                                      <p:cBhvr>
                                        <p:cTn id="24" dur="2000" fill="hold"/>
                                        <p:tgtEl>
                                          <p:spTgt spid="179"/>
                                        </p:tgtEl>
                                        <p:attrNameLst>
                                          <p:attrName>ppt_x</p:attrName>
                                          <p:attrName>ppt_y</p:attrName>
                                        </p:attrNameLst>
                                      </p:cBhvr>
                                      <p:rCtr x="7786" y="7176"/>
                                    </p:animMotion>
                                  </p:childTnLst>
                                </p:cTn>
                              </p:par>
                              <p:par>
                                <p:cTn id="25" presetID="10" presetClass="entr" presetSubtype="0" fill="hold" grpId="0" nodeType="with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1000"/>
                                        <p:tgtEl>
                                          <p:spTgt spid="17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0"/>
                                        </p:tgtEl>
                                        <p:attrNameLst>
                                          <p:attrName>style.visibility</p:attrName>
                                        </p:attrNameLst>
                                      </p:cBhvr>
                                      <p:to>
                                        <p:strVal val="visible"/>
                                      </p:to>
                                    </p:set>
                                    <p:animEffect transition="in" filter="fade">
                                      <p:cBhvr>
                                        <p:cTn id="30" dur="1000"/>
                                        <p:tgtEl>
                                          <p:spTgt spid="180"/>
                                        </p:tgtEl>
                                      </p:cBhvr>
                                    </p:animEffect>
                                  </p:childTnLst>
                                </p:cTn>
                              </p:par>
                            </p:childTnLst>
                          </p:cTn>
                        </p:par>
                        <p:par>
                          <p:cTn id="31" fill="hold">
                            <p:stCondLst>
                              <p:cond delay="2000"/>
                            </p:stCondLst>
                            <p:childTnLst>
                              <p:par>
                                <p:cTn id="32" presetID="8" presetClass="emph" presetSubtype="0" fill="hold" nodeType="afterEffect">
                                  <p:stCondLst>
                                    <p:cond delay="0"/>
                                  </p:stCondLst>
                                  <p:childTnLst>
                                    <p:animRot by="10800000">
                                      <p:cBhvr>
                                        <p:cTn id="33" dur="2000" fill="hold"/>
                                        <p:tgtEl>
                                          <p:spTgt spid="157"/>
                                        </p:tgtEl>
                                        <p:attrNameLst>
                                          <p:attrName>r</p:attrName>
                                        </p:attrNameLst>
                                      </p:cBhvr>
                                    </p:animRot>
                                  </p:childTnLst>
                                </p:cTn>
                              </p:par>
                              <p:par>
                                <p:cTn id="34" presetID="8" presetClass="emph" presetSubtype="0" fill="hold" nodeType="withEffect">
                                  <p:stCondLst>
                                    <p:cond delay="0"/>
                                  </p:stCondLst>
                                  <p:childTnLst>
                                    <p:animRot by="10800000">
                                      <p:cBhvr>
                                        <p:cTn id="35" dur="2000" fill="hold"/>
                                        <p:tgtEl>
                                          <p:spTgt spid="154"/>
                                        </p:tgtEl>
                                        <p:attrNameLst>
                                          <p:attrName>r</p:attrName>
                                        </p:attrNameLst>
                                      </p:cBhvr>
                                    </p:animRot>
                                  </p:childTnLst>
                                </p:cTn>
                              </p:par>
                              <p:par>
                                <p:cTn id="36" presetID="8" presetClass="emph" presetSubtype="0" fill="hold" nodeType="withEffect">
                                  <p:stCondLst>
                                    <p:cond delay="0"/>
                                  </p:stCondLst>
                                  <p:childTnLst>
                                    <p:animRot by="10800000">
                                      <p:cBhvr>
                                        <p:cTn id="37" dur="2000" fill="hold"/>
                                        <p:tgtEl>
                                          <p:spTgt spid="149"/>
                                        </p:tgtEl>
                                        <p:attrNameLst>
                                          <p:attrName>r</p:attrName>
                                        </p:attrNameLst>
                                      </p:cBhvr>
                                    </p:animRot>
                                  </p:childTnLst>
                                </p:cTn>
                              </p:par>
                              <p:par>
                                <p:cTn id="38" presetID="8" presetClass="emph" presetSubtype="0" fill="hold" nodeType="withEffect">
                                  <p:stCondLst>
                                    <p:cond delay="0"/>
                                  </p:stCondLst>
                                  <p:childTnLst>
                                    <p:animRot by="10800000">
                                      <p:cBhvr>
                                        <p:cTn id="39" dur="2000" fill="hold"/>
                                        <p:tgtEl>
                                          <p:spTgt spid="146"/>
                                        </p:tgtEl>
                                        <p:attrNameLst>
                                          <p:attrName>r</p:attrName>
                                        </p:attrNameLst>
                                      </p:cBhvr>
                                    </p:animRot>
                                  </p:childTnLst>
                                </p:cTn>
                              </p:par>
                              <p:par>
                                <p:cTn id="40" presetID="8" presetClass="emph" presetSubtype="0" fill="hold" nodeType="withEffect">
                                  <p:stCondLst>
                                    <p:cond delay="0"/>
                                  </p:stCondLst>
                                  <p:childTnLst>
                                    <p:animRot by="10800000">
                                      <p:cBhvr>
                                        <p:cTn id="41" dur="2000" fill="hold"/>
                                        <p:tgtEl>
                                          <p:spTgt spid="140"/>
                                        </p:tgtEl>
                                        <p:attrNameLst>
                                          <p:attrName>r</p:attrName>
                                        </p:attrNameLst>
                                      </p:cBhvr>
                                    </p:animRot>
                                  </p:childTnLst>
                                </p:cTn>
                              </p:par>
                              <p:par>
                                <p:cTn id="42" presetID="8" presetClass="emph" presetSubtype="0" fill="hold" nodeType="withEffect">
                                  <p:stCondLst>
                                    <p:cond delay="0"/>
                                  </p:stCondLst>
                                  <p:childTnLst>
                                    <p:animRot by="10800000">
                                      <p:cBhvr>
                                        <p:cTn id="43" dur="2000" fill="hold"/>
                                        <p:tgtEl>
                                          <p:spTgt spid="143"/>
                                        </p:tgtEl>
                                        <p:attrNameLst>
                                          <p:attrName>r</p:attrName>
                                        </p:attrNameLst>
                                      </p:cBhvr>
                                    </p:animRot>
                                  </p:childTnLst>
                                </p:cTn>
                              </p:par>
                              <p:par>
                                <p:cTn id="44" presetID="8" presetClass="emph" presetSubtype="0" fill="hold" nodeType="withEffect">
                                  <p:stCondLst>
                                    <p:cond delay="0"/>
                                  </p:stCondLst>
                                  <p:childTnLst>
                                    <p:animRot by="10800000">
                                      <p:cBhvr>
                                        <p:cTn id="45" dur="2000" fill="hold"/>
                                        <p:tgtEl>
                                          <p:spTgt spid="137"/>
                                        </p:tgtEl>
                                        <p:attrNameLst>
                                          <p:attrName>r</p:attrName>
                                        </p:attrNameLst>
                                      </p:cBhvr>
                                    </p:animRot>
                                  </p:childTnLst>
                                </p:cTn>
                              </p:par>
                            </p:childTnLst>
                          </p:cTn>
                        </p:par>
                        <p:par>
                          <p:cTn id="46" fill="hold">
                            <p:stCondLst>
                              <p:cond delay="4000"/>
                            </p:stCondLst>
                            <p:childTnLst>
                              <p:par>
                                <p:cTn id="47" presetID="8" presetClass="emph" presetSubtype="0" fill="hold" grpId="0" nodeType="afterEffect">
                                  <p:stCondLst>
                                    <p:cond delay="0"/>
                                  </p:stCondLst>
                                  <p:childTnLst>
                                    <p:animRot by="10800000">
                                      <p:cBhvr>
                                        <p:cTn id="48" dur="2000" fill="hold"/>
                                        <p:tgtEl>
                                          <p:spTgt spid="133"/>
                                        </p:tgtEl>
                                        <p:attrNameLst>
                                          <p:attrName>r</p:attrName>
                                        </p:attrNameLst>
                                      </p:cBhvr>
                                    </p:animRot>
                                  </p:childTnLst>
                                </p:cTn>
                              </p:par>
                              <p:par>
                                <p:cTn id="49" presetID="8" presetClass="emph" presetSubtype="0" fill="hold" grpId="0" nodeType="withEffect">
                                  <p:stCondLst>
                                    <p:cond delay="0"/>
                                  </p:stCondLst>
                                  <p:childTnLst>
                                    <p:animRot by="10800000">
                                      <p:cBhvr>
                                        <p:cTn id="50" dur="2000" fill="hold"/>
                                        <p:tgtEl>
                                          <p:spTgt spid="167"/>
                                        </p:tgtEl>
                                        <p:attrNameLst>
                                          <p:attrName>r</p:attrName>
                                        </p:attrNameLst>
                                      </p:cBhvr>
                                    </p:animRot>
                                  </p:childTnLst>
                                </p:cTn>
                              </p:par>
                              <p:par>
                                <p:cTn id="51" presetID="8" presetClass="emph" presetSubtype="0" fill="hold" grpId="0" nodeType="withEffect">
                                  <p:stCondLst>
                                    <p:cond delay="0"/>
                                  </p:stCondLst>
                                  <p:childTnLst>
                                    <p:animRot by="10800000">
                                      <p:cBhvr>
                                        <p:cTn id="52" dur="2000" fill="hold"/>
                                        <p:tgtEl>
                                          <p:spTgt spid="166"/>
                                        </p:tgtEl>
                                        <p:attrNameLst>
                                          <p:attrName>r</p:attrName>
                                        </p:attrNameLst>
                                      </p:cBhvr>
                                    </p:animRot>
                                  </p:childTnLst>
                                </p:cTn>
                              </p:par>
                              <p:par>
                                <p:cTn id="53" presetID="8" presetClass="emph" presetSubtype="0" fill="hold" grpId="0" nodeType="withEffect">
                                  <p:stCondLst>
                                    <p:cond delay="0"/>
                                  </p:stCondLst>
                                  <p:childTnLst>
                                    <p:animRot by="10800000">
                                      <p:cBhvr>
                                        <p:cTn id="54" dur="2000" fill="hold"/>
                                        <p:tgtEl>
                                          <p:spTgt spid="165"/>
                                        </p:tgtEl>
                                        <p:attrNameLst>
                                          <p:attrName>r</p:attrName>
                                        </p:attrNameLst>
                                      </p:cBhvr>
                                    </p:animRot>
                                  </p:childTnLst>
                                </p:cTn>
                              </p:par>
                              <p:par>
                                <p:cTn id="55" presetID="8" presetClass="emph" presetSubtype="0" fill="hold" grpId="0" nodeType="withEffect">
                                  <p:stCondLst>
                                    <p:cond delay="0"/>
                                  </p:stCondLst>
                                  <p:childTnLst>
                                    <p:animRot by="10800000">
                                      <p:cBhvr>
                                        <p:cTn id="56" dur="2000" fill="hold"/>
                                        <p:tgtEl>
                                          <p:spTgt spid="131"/>
                                        </p:tgtEl>
                                        <p:attrNameLst>
                                          <p:attrName>r</p:attrName>
                                        </p:attrNameLst>
                                      </p:cBhvr>
                                    </p:animRot>
                                  </p:childTnLst>
                                </p:cTn>
                              </p:par>
                              <p:par>
                                <p:cTn id="57" presetID="8" presetClass="emph" presetSubtype="0" fill="hold" grpId="0" nodeType="withEffect">
                                  <p:stCondLst>
                                    <p:cond delay="0"/>
                                  </p:stCondLst>
                                  <p:childTnLst>
                                    <p:animRot by="10800000">
                                      <p:cBhvr>
                                        <p:cTn id="58" dur="2000" fill="hold"/>
                                        <p:tgtEl>
                                          <p:spTgt spid="168"/>
                                        </p:tgtEl>
                                        <p:attrNameLst>
                                          <p:attrName>r</p:attrName>
                                        </p:attrNameLst>
                                      </p:cBhvr>
                                    </p:animRot>
                                  </p:childTnLst>
                                </p:cTn>
                              </p:par>
                              <p:par>
                                <p:cTn id="59" presetID="8" presetClass="emph" presetSubtype="0" fill="hold" grpId="0" nodeType="withEffect">
                                  <p:stCondLst>
                                    <p:cond delay="0"/>
                                  </p:stCondLst>
                                  <p:childTnLst>
                                    <p:animRot by="10800000">
                                      <p:cBhvr>
                                        <p:cTn id="60" dur="2000" fill="hold"/>
                                        <p:tgtEl>
                                          <p:spTgt spid="170"/>
                                        </p:tgtEl>
                                        <p:attrNameLst>
                                          <p:attrName>r</p:attrName>
                                        </p:attrNameLst>
                                      </p:cBhvr>
                                    </p:animRot>
                                  </p:childTnLst>
                                </p:cTn>
                              </p:par>
                              <p:par>
                                <p:cTn id="61" presetID="8" presetClass="emph" presetSubtype="0" fill="hold" grpId="0" nodeType="withEffect">
                                  <p:stCondLst>
                                    <p:cond delay="0"/>
                                  </p:stCondLst>
                                  <p:childTnLst>
                                    <p:animRot by="10800000">
                                      <p:cBhvr>
                                        <p:cTn id="62" dur="2000" fill="hold"/>
                                        <p:tgtEl>
                                          <p:spTgt spid="169"/>
                                        </p:tgtEl>
                                        <p:attrNameLst>
                                          <p:attrName>r</p:attrName>
                                        </p:attrNameLst>
                                      </p:cBhvr>
                                    </p:animRot>
                                  </p:childTnLst>
                                </p:cTn>
                              </p:par>
                              <p:par>
                                <p:cTn id="63" presetID="8" presetClass="emph" presetSubtype="0" fill="hold" grpId="0" nodeType="withEffect">
                                  <p:stCondLst>
                                    <p:cond delay="0"/>
                                  </p:stCondLst>
                                  <p:childTnLst>
                                    <p:animRot by="10800000">
                                      <p:cBhvr>
                                        <p:cTn id="64" dur="2000" fill="hold"/>
                                        <p:tgtEl>
                                          <p:spTgt spid="134"/>
                                        </p:tgtEl>
                                        <p:attrNameLst>
                                          <p:attrName>r</p:attrName>
                                        </p:attrNameLst>
                                      </p:cBhvr>
                                    </p:animRot>
                                  </p:childTnLst>
                                </p:cTn>
                              </p:par>
                              <p:par>
                                <p:cTn id="65" presetID="8" presetClass="emph" presetSubtype="0" fill="hold" grpId="0" nodeType="withEffect">
                                  <p:stCondLst>
                                    <p:cond delay="0"/>
                                  </p:stCondLst>
                                  <p:childTnLst>
                                    <p:animRot by="10800000">
                                      <p:cBhvr>
                                        <p:cTn id="66" dur="2000" fill="hold"/>
                                        <p:tgtEl>
                                          <p:spTgt spid="135"/>
                                        </p:tgtEl>
                                        <p:attrNameLst>
                                          <p:attrName>r</p:attrName>
                                        </p:attrNameLst>
                                      </p:cBhvr>
                                    </p:animRot>
                                  </p:childTnLst>
                                </p:cTn>
                              </p:par>
                              <p:par>
                                <p:cTn id="67" presetID="8" presetClass="emph" presetSubtype="0" fill="hold" grpId="0" nodeType="withEffect">
                                  <p:stCondLst>
                                    <p:cond delay="0"/>
                                  </p:stCondLst>
                                  <p:childTnLst>
                                    <p:animRot by="10800000">
                                      <p:cBhvr>
                                        <p:cTn id="68" dur="2000" fill="hold"/>
                                        <p:tgtEl>
                                          <p:spTgt spid="163"/>
                                        </p:tgtEl>
                                        <p:attrNameLst>
                                          <p:attrName>r</p:attrName>
                                        </p:attrNameLst>
                                      </p:cBhvr>
                                    </p:animRot>
                                  </p:childTnLst>
                                </p:cTn>
                              </p:par>
                              <p:par>
                                <p:cTn id="69" presetID="8" presetClass="emph" presetSubtype="0" fill="hold" grpId="0" nodeType="withEffect">
                                  <p:stCondLst>
                                    <p:cond delay="0"/>
                                  </p:stCondLst>
                                  <p:childTnLst>
                                    <p:animRot by="10800000">
                                      <p:cBhvr>
                                        <p:cTn id="70" dur="2000" fill="hold"/>
                                        <p:tgtEl>
                                          <p:spTgt spid="162"/>
                                        </p:tgtEl>
                                        <p:attrNameLst>
                                          <p:attrName>r</p:attrName>
                                        </p:attrNameLst>
                                      </p:cBhvr>
                                    </p:animRot>
                                  </p:childTnLst>
                                </p:cTn>
                              </p:par>
                              <p:par>
                                <p:cTn id="71" presetID="8" presetClass="emph" presetSubtype="0" fill="hold" grpId="0" nodeType="withEffect">
                                  <p:stCondLst>
                                    <p:cond delay="0"/>
                                  </p:stCondLst>
                                  <p:childTnLst>
                                    <p:animRot by="10800000">
                                      <p:cBhvr>
                                        <p:cTn id="72" dur="2000" fill="hold"/>
                                        <p:tgtEl>
                                          <p:spTgt spid="161"/>
                                        </p:tgtEl>
                                        <p:attrNameLst>
                                          <p:attrName>r</p:attrName>
                                        </p:attrNameLst>
                                      </p:cBhvr>
                                    </p:animRot>
                                  </p:childTnLst>
                                </p:cTn>
                              </p:par>
                              <p:par>
                                <p:cTn id="73" presetID="8" presetClass="emph" presetSubtype="0" fill="hold" grpId="0" nodeType="withEffect">
                                  <p:stCondLst>
                                    <p:cond delay="0"/>
                                  </p:stCondLst>
                                  <p:childTnLst>
                                    <p:animRot by="10800000">
                                      <p:cBhvr>
                                        <p:cTn id="74" dur="2000" fill="hold"/>
                                        <p:tgtEl>
                                          <p:spTgt spid="136"/>
                                        </p:tgtEl>
                                        <p:attrNameLst>
                                          <p:attrName>r</p:attrName>
                                        </p:attrNameLst>
                                      </p:cBhvr>
                                    </p:animRot>
                                  </p:childTnLst>
                                </p:cTn>
                              </p:par>
                              <p:par>
                                <p:cTn id="75" presetID="8" presetClass="emph" presetSubtype="0" fill="hold" grpId="0" nodeType="withEffect">
                                  <p:stCondLst>
                                    <p:cond delay="0"/>
                                  </p:stCondLst>
                                  <p:childTnLst>
                                    <p:animRot by="10800000">
                                      <p:cBhvr>
                                        <p:cTn id="76" dur="2000" fill="hold"/>
                                        <p:tgtEl>
                                          <p:spTgt spid="160"/>
                                        </p:tgtEl>
                                        <p:attrNameLst>
                                          <p:attrName>r</p:attrName>
                                        </p:attrNameLst>
                                      </p:cBhvr>
                                    </p:animRot>
                                  </p:childTnLst>
                                </p:cTn>
                              </p:par>
                              <p:par>
                                <p:cTn id="77" presetID="8" presetClass="emph" presetSubtype="0" fill="hold" grpId="0" nodeType="withEffect">
                                  <p:stCondLst>
                                    <p:cond delay="0"/>
                                  </p:stCondLst>
                                  <p:childTnLst>
                                    <p:animRot by="10800000">
                                      <p:cBhvr>
                                        <p:cTn id="78" dur="2000" fill="hold"/>
                                        <p:tgtEl>
                                          <p:spTgt spid="164"/>
                                        </p:tgtEl>
                                        <p:attrNameLst>
                                          <p:attrName>r</p:attrName>
                                        </p:attrNameLst>
                                      </p:cBhvr>
                                    </p:animRot>
                                  </p:childTnLst>
                                </p:cTn>
                              </p:par>
                              <p:par>
                                <p:cTn id="79" presetID="8" presetClass="emph" presetSubtype="0" fill="hold" grpId="0" nodeType="withEffect">
                                  <p:stCondLst>
                                    <p:cond delay="0"/>
                                  </p:stCondLst>
                                  <p:childTnLst>
                                    <p:animRot by="10800000">
                                      <p:cBhvr>
                                        <p:cTn id="80" dur="2000" fill="hold"/>
                                        <p:tgtEl>
                                          <p:spTgt spid="171"/>
                                        </p:tgtEl>
                                        <p:attrNameLst>
                                          <p:attrName>r</p:attrName>
                                        </p:attrNameLst>
                                      </p:cBhvr>
                                    </p:animRot>
                                  </p:childTnLst>
                                </p:cTn>
                              </p:par>
                            </p:childTnLst>
                          </p:cTn>
                        </p:par>
                        <p:par>
                          <p:cTn id="81" fill="hold">
                            <p:stCondLst>
                              <p:cond delay="6000"/>
                            </p:stCondLst>
                            <p:childTnLst>
                              <p:par>
                                <p:cTn id="82" presetID="35" presetClass="path" presetSubtype="0" accel="50000" decel="50000" fill="hold" grpId="0" nodeType="afterEffect">
                                  <p:stCondLst>
                                    <p:cond delay="0"/>
                                  </p:stCondLst>
                                  <p:childTnLst>
                                    <p:animMotion origin="layout" path="M 4.58333E-6 1.85185E-6 L -0.16289 -0.00023 " pathEditMode="relative" rAng="0" ptsTypes="AA">
                                      <p:cBhvr>
                                        <p:cTn id="83" dur="2000" fill="hold"/>
                                        <p:tgtEl>
                                          <p:spTgt spid="153"/>
                                        </p:tgtEl>
                                        <p:attrNameLst>
                                          <p:attrName>ppt_x</p:attrName>
                                          <p:attrName>ppt_y</p:attrName>
                                        </p:attrNameLst>
                                      </p:cBhvr>
                                      <p:rCtr x="-8411" y="93"/>
                                    </p:animMotion>
                                  </p:childTnLst>
                                </p:cTn>
                              </p:par>
                              <p:par>
                                <p:cTn id="84" presetID="63" presetClass="path" presetSubtype="0" accel="50000" decel="50000" fill="hold" grpId="0" nodeType="withEffect">
                                  <p:stCondLst>
                                    <p:cond delay="0"/>
                                  </p:stCondLst>
                                  <p:childTnLst>
                                    <p:animMotion origin="layout" path="M -4.79167E-6 3.33333E-6 L 0.16289 0.00023 " pathEditMode="relative" rAng="0" ptsTypes="AA">
                                      <p:cBhvr>
                                        <p:cTn id="85" dur="2000" fill="hold"/>
                                        <p:tgtEl>
                                          <p:spTgt spid="152"/>
                                        </p:tgtEl>
                                        <p:attrNameLst>
                                          <p:attrName>ppt_x</p:attrName>
                                          <p:attrName>ppt_y</p:attrName>
                                        </p:attrNameLst>
                                      </p:cBhvr>
                                      <p:rCtr x="8411" y="417"/>
                                    </p:animMotion>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185"/>
                                        </p:tgtEl>
                                        <p:attrNameLst>
                                          <p:attrName>style.visibility</p:attrName>
                                        </p:attrNameLst>
                                      </p:cBhvr>
                                      <p:to>
                                        <p:strVal val="visible"/>
                                      </p:to>
                                    </p:set>
                                    <p:animEffect transition="in" filter="barn(inVertical)">
                                      <p:cBhvr>
                                        <p:cTn id="90" dur="500"/>
                                        <p:tgtEl>
                                          <p:spTgt spid="185"/>
                                        </p:tgtEl>
                                      </p:cBhvr>
                                    </p:animEffect>
                                  </p:childTnLst>
                                </p:cTn>
                              </p:par>
                            </p:childTnLst>
                          </p:cTn>
                        </p:par>
                      </p:childTnLst>
                    </p:cTn>
                  </p:par>
                  <p:par>
                    <p:cTn id="91" fill="hold">
                      <p:stCondLst>
                        <p:cond delay="indefinite"/>
                      </p:stCondLst>
                      <p:childTnLst>
                        <p:par>
                          <p:cTn id="92" fill="hold">
                            <p:stCondLst>
                              <p:cond delay="0"/>
                            </p:stCondLst>
                            <p:childTnLst>
                              <p:par>
                                <p:cTn id="93" presetID="20" presetClass="entr" presetSubtype="0" fill="hold" grpId="0" nodeType="clickEffect">
                                  <p:stCondLst>
                                    <p:cond delay="0"/>
                                  </p:stCondLst>
                                  <p:childTnLst>
                                    <p:set>
                                      <p:cBhvr>
                                        <p:cTn id="94" dur="1" fill="hold">
                                          <p:stCondLst>
                                            <p:cond delay="0"/>
                                          </p:stCondLst>
                                        </p:cTn>
                                        <p:tgtEl>
                                          <p:spTgt spid="186"/>
                                        </p:tgtEl>
                                        <p:attrNameLst>
                                          <p:attrName>style.visibility</p:attrName>
                                        </p:attrNameLst>
                                      </p:cBhvr>
                                      <p:to>
                                        <p:strVal val="visible"/>
                                      </p:to>
                                    </p:set>
                                    <p:animEffect transition="in" filter="wedge">
                                      <p:cBhvr>
                                        <p:cTn id="95" dur="2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p:bldP spid="85001" grpId="0"/>
      <p:bldP spid="131" grpId="0" animBg="1"/>
      <p:bldP spid="133" grpId="0" animBg="1"/>
      <p:bldP spid="134" grpId="0" animBg="1"/>
      <p:bldP spid="135" grpId="0" animBg="1"/>
      <p:bldP spid="136" grpId="0" animBg="1"/>
      <p:bldP spid="152" grpId="0"/>
      <p:bldP spid="153" grpId="0"/>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9" grpId="0"/>
      <p:bldP spid="179" grpId="1"/>
      <p:bldP spid="179" grpId="2"/>
      <p:bldP spid="180" grpId="0"/>
      <p:bldP spid="180" grpId="1"/>
      <p:bldP spid="180" grpId="2"/>
      <p:bldP spid="185"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53"/>
          <p:cNvSpPr>
            <a:spLocks noChangeShapeType="1"/>
          </p:cNvSpPr>
          <p:nvPr/>
        </p:nvSpPr>
        <p:spPr bwMode="auto">
          <a:xfrm flipV="1">
            <a:off x="9584544" y="4786572"/>
            <a:ext cx="2514600" cy="0"/>
          </a:xfrm>
          <a:prstGeom prst="line">
            <a:avLst/>
          </a:prstGeom>
          <a:noFill/>
          <a:ln w="57150">
            <a:solidFill>
              <a:srgbClr val="00CC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4999" name="Text Box 7"/>
          <p:cNvSpPr txBox="1">
            <a:spLocks noChangeArrowheads="1"/>
          </p:cNvSpPr>
          <p:nvPr/>
        </p:nvSpPr>
        <p:spPr bwMode="auto">
          <a:xfrm>
            <a:off x="995612" y="-7468"/>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vi-VN" sz="2400" b="1" i="1" dirty="0">
                <a:solidFill>
                  <a:srgbClr val="FF0000"/>
                </a:solidFill>
                <a:latin typeface="Times New Roman" panose="02020603050405020304" pitchFamily="18" charset="0"/>
              </a:rPr>
              <a:t>II. QUY TẮC NẮM BÀN TAY PHẢI</a:t>
            </a:r>
          </a:p>
        </p:txBody>
      </p:sp>
      <p:sp>
        <p:nvSpPr>
          <p:cNvPr id="85001" name="Text Box 9"/>
          <p:cNvSpPr txBox="1">
            <a:spLocks noChangeArrowheads="1"/>
          </p:cNvSpPr>
          <p:nvPr/>
        </p:nvSpPr>
        <p:spPr bwMode="auto">
          <a:xfrm>
            <a:off x="1016249" y="380518"/>
            <a:ext cx="103679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b="1" i="1" dirty="0">
                <a:latin typeface="Times New Roman" panose="02020603050405020304" pitchFamily="18" charset="0"/>
              </a:rPr>
              <a:t>1) Chiều của đường sức từ của ống dây có dòng điện chạy qua phụ thuộc vào yếu tố nào?</a:t>
            </a:r>
          </a:p>
        </p:txBody>
      </p:sp>
      <p:sp>
        <p:nvSpPr>
          <p:cNvPr id="90" name="Text Box 187"/>
          <p:cNvSpPr txBox="1">
            <a:spLocks noChangeArrowheads="1"/>
          </p:cNvSpPr>
          <p:nvPr/>
        </p:nvSpPr>
        <p:spPr bwMode="auto">
          <a:xfrm>
            <a:off x="1381250" y="1081373"/>
            <a:ext cx="96136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i="1" dirty="0" smtClean="0">
                <a:solidFill>
                  <a:srgbClr val="0000FF"/>
                </a:solidFill>
                <a:latin typeface="Times New Roman" panose="02020603050405020304" pitchFamily="18" charset="0"/>
              </a:rPr>
              <a:t>Chiều </a:t>
            </a:r>
            <a:r>
              <a:rPr lang="en-US" altLang="vi-VN" sz="2400" i="1" dirty="0">
                <a:solidFill>
                  <a:srgbClr val="0000FF"/>
                </a:solidFill>
                <a:latin typeface="Times New Roman" panose="02020603050405020304" pitchFamily="18" charset="0"/>
              </a:rPr>
              <a:t>của đường sức từ của ống dây </a:t>
            </a:r>
            <a:r>
              <a:rPr lang="en-US" altLang="vi-VN" sz="2400" i="1" dirty="0" smtClean="0">
                <a:solidFill>
                  <a:srgbClr val="0000FF"/>
                </a:solidFill>
                <a:latin typeface="Times New Roman" panose="02020603050405020304" pitchFamily="18" charset="0"/>
              </a:rPr>
              <a:t>phụ thuộc vào chiều của </a:t>
            </a:r>
            <a:r>
              <a:rPr lang="en-US" altLang="vi-VN" sz="2400" i="1" dirty="0">
                <a:solidFill>
                  <a:srgbClr val="0000FF"/>
                </a:solidFill>
                <a:latin typeface="Times New Roman" panose="02020603050405020304" pitchFamily="18" charset="0"/>
              </a:rPr>
              <a:t>dòng điện chạy qua </a:t>
            </a:r>
            <a:r>
              <a:rPr lang="en-US" altLang="vi-VN" sz="2400" i="1" dirty="0" smtClean="0">
                <a:solidFill>
                  <a:srgbClr val="0000FF"/>
                </a:solidFill>
                <a:latin typeface="Times New Roman" panose="02020603050405020304" pitchFamily="18" charset="0"/>
              </a:rPr>
              <a:t>các vòng dây</a:t>
            </a:r>
            <a:endParaRPr lang="en-US" altLang="vi-VN" sz="2400" i="1" dirty="0">
              <a:solidFill>
                <a:srgbClr val="0000FF"/>
              </a:solidFill>
              <a:latin typeface="Times New Roman" panose="02020603050405020304" pitchFamily="18" charset="0"/>
            </a:endParaRPr>
          </a:p>
        </p:txBody>
      </p:sp>
      <p:sp>
        <p:nvSpPr>
          <p:cNvPr id="91" name="Text Box 9"/>
          <p:cNvSpPr txBox="1">
            <a:spLocks noChangeArrowheads="1"/>
          </p:cNvSpPr>
          <p:nvPr/>
        </p:nvSpPr>
        <p:spPr bwMode="auto">
          <a:xfrm>
            <a:off x="1016249" y="1887356"/>
            <a:ext cx="103679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vi-VN" sz="2400" b="1" i="1" dirty="0" smtClean="0">
                <a:latin typeface="Times New Roman" panose="02020603050405020304" pitchFamily="18" charset="0"/>
              </a:rPr>
              <a:t>2) Qui tắc nắm tay phải:</a:t>
            </a:r>
            <a:endParaRPr lang="en-US" altLang="vi-VN" sz="2400" b="1" i="1" dirty="0">
              <a:latin typeface="Times New Roman" panose="02020603050405020304" pitchFamily="18" charset="0"/>
            </a:endParaRPr>
          </a:p>
        </p:txBody>
      </p:sp>
      <p:sp>
        <p:nvSpPr>
          <p:cNvPr id="2" name="Rectangle 1"/>
          <p:cNvSpPr/>
          <p:nvPr/>
        </p:nvSpPr>
        <p:spPr>
          <a:xfrm>
            <a:off x="1295838" y="282799"/>
            <a:ext cx="9997202" cy="1200329"/>
          </a:xfrm>
          <a:prstGeom prst="rect">
            <a:avLst/>
          </a:prstGeom>
        </p:spPr>
        <p:txBody>
          <a:bodyPr wrap="square">
            <a:spAutoFit/>
          </a:bodyPr>
          <a:lstStyle/>
          <a:p>
            <a:r>
              <a:rPr lang="en-US" altLang="vi-VN" sz="2400" i="1" dirty="0">
                <a:solidFill>
                  <a:srgbClr val="0000FF"/>
                </a:solidFill>
                <a:latin typeface="Times New Roman" panose="02020603050405020304" pitchFamily="18" charset="0"/>
              </a:rPr>
              <a:t>Nắm bàn tay phải, rồi đặt sao cho bốn ngón tay hướng theo chiều dòng điện chạy qua các vòng dây thì ngón tay cái choãi ra chỉ chiều các đường sức từ trong lòng ống dây </a:t>
            </a:r>
          </a:p>
        </p:txBody>
      </p:sp>
      <p:grpSp>
        <p:nvGrpSpPr>
          <p:cNvPr id="92" name="Group 54"/>
          <p:cNvGrpSpPr>
            <a:grpSpLocks/>
          </p:cNvGrpSpPr>
          <p:nvPr/>
        </p:nvGrpSpPr>
        <p:grpSpPr bwMode="auto">
          <a:xfrm>
            <a:off x="2457420" y="2741881"/>
            <a:ext cx="7543800" cy="4419600"/>
            <a:chOff x="768" y="560"/>
            <a:chExt cx="2944" cy="2352"/>
          </a:xfrm>
        </p:grpSpPr>
        <p:sp>
          <p:nvSpPr>
            <p:cNvPr id="93" name="Line 55"/>
            <p:cNvSpPr>
              <a:spLocks noChangeShapeType="1"/>
            </p:cNvSpPr>
            <p:nvPr/>
          </p:nvSpPr>
          <p:spPr bwMode="auto">
            <a:xfrm>
              <a:off x="806" y="1736"/>
              <a:ext cx="2874" cy="0"/>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4" name="Arc 56"/>
            <p:cNvSpPr>
              <a:spLocks/>
            </p:cNvSpPr>
            <p:nvPr/>
          </p:nvSpPr>
          <p:spPr bwMode="auto">
            <a:xfrm rot="5400000">
              <a:off x="1916" y="-69"/>
              <a:ext cx="642" cy="2937"/>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5" name="Arc 57"/>
            <p:cNvSpPr>
              <a:spLocks/>
            </p:cNvSpPr>
            <p:nvPr/>
          </p:nvSpPr>
          <p:spPr bwMode="auto">
            <a:xfrm rot="5400000">
              <a:off x="1647" y="-302"/>
              <a:ext cx="1146" cy="2870"/>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FF00FF"/>
                  </a:solidFill>
                  <a:round/>
                  <a:headEnd/>
                  <a:tailEnd/>
                </a14:hiddenLine>
              </a:ext>
            </a:extLst>
          </p:spPr>
          <p:txBody>
            <a:bodyPr/>
            <a:lstStyle/>
            <a:p>
              <a:endParaRPr lang="vi-VN"/>
            </a:p>
          </p:txBody>
        </p:sp>
        <p:sp>
          <p:nvSpPr>
            <p:cNvPr id="96" name="Arc 58"/>
            <p:cNvSpPr>
              <a:spLocks/>
            </p:cNvSpPr>
            <p:nvPr/>
          </p:nvSpPr>
          <p:spPr bwMode="auto">
            <a:xfrm rot="5400000">
              <a:off x="1776" y="79"/>
              <a:ext cx="925" cy="2299"/>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7" name="Oval 59"/>
            <p:cNvSpPr>
              <a:spLocks noChangeArrowheads="1"/>
            </p:cNvSpPr>
            <p:nvPr/>
          </p:nvSpPr>
          <p:spPr bwMode="auto">
            <a:xfrm>
              <a:off x="1352" y="737"/>
              <a:ext cx="1724" cy="931"/>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8" name="Oval 60"/>
            <p:cNvSpPr>
              <a:spLocks noChangeArrowheads="1"/>
            </p:cNvSpPr>
            <p:nvPr/>
          </p:nvSpPr>
          <p:spPr bwMode="auto">
            <a:xfrm>
              <a:off x="1584" y="1126"/>
              <a:ext cx="1296" cy="525"/>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9" name="Line 61"/>
            <p:cNvSpPr>
              <a:spLocks noChangeShapeType="1"/>
            </p:cNvSpPr>
            <p:nvPr/>
          </p:nvSpPr>
          <p:spPr bwMode="auto">
            <a:xfrm flipV="1">
              <a:off x="814" y="1736"/>
              <a:ext cx="2873" cy="0"/>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0" name="Arc 62"/>
            <p:cNvSpPr>
              <a:spLocks/>
            </p:cNvSpPr>
            <p:nvPr/>
          </p:nvSpPr>
          <p:spPr bwMode="auto">
            <a:xfrm rot="16200000" flipV="1">
              <a:off x="1923" y="604"/>
              <a:ext cx="642" cy="2936"/>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1" name="Arc 63"/>
            <p:cNvSpPr>
              <a:spLocks/>
            </p:cNvSpPr>
            <p:nvPr/>
          </p:nvSpPr>
          <p:spPr bwMode="auto">
            <a:xfrm rot="16200000" flipV="1">
              <a:off x="1655" y="904"/>
              <a:ext cx="1146" cy="2869"/>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FF00FF"/>
                  </a:solidFill>
                  <a:round/>
                  <a:headEnd/>
                  <a:tailEnd/>
                </a14:hiddenLine>
              </a:ext>
            </a:extLst>
          </p:spPr>
          <p:txBody>
            <a:bodyPr/>
            <a:lstStyle/>
            <a:p>
              <a:endParaRPr lang="vi-VN"/>
            </a:p>
          </p:txBody>
        </p:sp>
        <p:sp>
          <p:nvSpPr>
            <p:cNvPr id="102" name="Arc 64"/>
            <p:cNvSpPr>
              <a:spLocks/>
            </p:cNvSpPr>
            <p:nvPr/>
          </p:nvSpPr>
          <p:spPr bwMode="auto">
            <a:xfrm rot="16200000" flipV="1">
              <a:off x="1783" y="1095"/>
              <a:ext cx="925" cy="2298"/>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3" name="Oval 65"/>
            <p:cNvSpPr>
              <a:spLocks noChangeArrowheads="1"/>
            </p:cNvSpPr>
            <p:nvPr/>
          </p:nvSpPr>
          <p:spPr bwMode="auto">
            <a:xfrm flipV="1">
              <a:off x="1360" y="1804"/>
              <a:ext cx="1723" cy="884"/>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4" name="Oval 66"/>
            <p:cNvSpPr>
              <a:spLocks noChangeArrowheads="1"/>
            </p:cNvSpPr>
            <p:nvPr/>
          </p:nvSpPr>
          <p:spPr bwMode="auto">
            <a:xfrm flipV="1">
              <a:off x="1632" y="1821"/>
              <a:ext cx="1248" cy="531"/>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105" name="Group 50"/>
          <p:cNvGrpSpPr>
            <a:grpSpLocks/>
          </p:cNvGrpSpPr>
          <p:nvPr/>
        </p:nvGrpSpPr>
        <p:grpSpPr bwMode="auto">
          <a:xfrm>
            <a:off x="4457701" y="3427681"/>
            <a:ext cx="4125913" cy="3352800"/>
            <a:chOff x="521" y="1296"/>
            <a:chExt cx="2599" cy="2112"/>
          </a:xfrm>
        </p:grpSpPr>
        <p:sp>
          <p:nvSpPr>
            <p:cNvPr id="123" name="Arc 7"/>
            <p:cNvSpPr>
              <a:spLocks/>
            </p:cNvSpPr>
            <p:nvPr/>
          </p:nvSpPr>
          <p:spPr bwMode="auto">
            <a:xfrm>
              <a:off x="622" y="1754"/>
              <a:ext cx="277" cy="563"/>
            </a:xfrm>
            <a:custGeom>
              <a:avLst/>
              <a:gdLst>
                <a:gd name="G0" fmla="+- 3914 0 0"/>
                <a:gd name="G1" fmla="+- 21600 0 0"/>
                <a:gd name="G2" fmla="+- 21600 0 0"/>
                <a:gd name="T0" fmla="*/ 0 w 25514"/>
                <a:gd name="T1" fmla="*/ 358 h 23675"/>
                <a:gd name="T2" fmla="*/ 25414 w 25514"/>
                <a:gd name="T3" fmla="*/ 23675 h 23675"/>
                <a:gd name="T4" fmla="*/ 3914 w 25514"/>
                <a:gd name="T5" fmla="*/ 21600 h 23675"/>
              </a:gdLst>
              <a:ahLst/>
              <a:cxnLst>
                <a:cxn ang="0">
                  <a:pos x="T0" y="T1"/>
                </a:cxn>
                <a:cxn ang="0">
                  <a:pos x="T2" y="T3"/>
                </a:cxn>
                <a:cxn ang="0">
                  <a:pos x="T4" y="T5"/>
                </a:cxn>
              </a:cxnLst>
              <a:rect l="0" t="0" r="r" b="b"/>
              <a:pathLst>
                <a:path w="25514" h="23675" fill="none" extrusionOk="0">
                  <a:moveTo>
                    <a:pt x="-1" y="357"/>
                  </a:moveTo>
                  <a:cubicBezTo>
                    <a:pt x="1291" y="119"/>
                    <a:pt x="2601" y="0"/>
                    <a:pt x="3914" y="0"/>
                  </a:cubicBezTo>
                  <a:cubicBezTo>
                    <a:pt x="15843" y="0"/>
                    <a:pt x="25514" y="9670"/>
                    <a:pt x="25514" y="21600"/>
                  </a:cubicBezTo>
                  <a:cubicBezTo>
                    <a:pt x="25514" y="22292"/>
                    <a:pt x="25480" y="22985"/>
                    <a:pt x="25414" y="23675"/>
                  </a:cubicBezTo>
                </a:path>
                <a:path w="25514" h="23675" stroke="0" extrusionOk="0">
                  <a:moveTo>
                    <a:pt x="-1" y="357"/>
                  </a:moveTo>
                  <a:cubicBezTo>
                    <a:pt x="1291" y="119"/>
                    <a:pt x="2601" y="0"/>
                    <a:pt x="3914" y="0"/>
                  </a:cubicBezTo>
                  <a:cubicBezTo>
                    <a:pt x="15843" y="0"/>
                    <a:pt x="25514" y="9670"/>
                    <a:pt x="25514" y="21600"/>
                  </a:cubicBezTo>
                  <a:cubicBezTo>
                    <a:pt x="25514" y="22292"/>
                    <a:pt x="25480" y="22985"/>
                    <a:pt x="25414" y="23675"/>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4" name="Arc 8"/>
            <p:cNvSpPr>
              <a:spLocks/>
            </p:cNvSpPr>
            <p:nvPr/>
          </p:nvSpPr>
          <p:spPr bwMode="auto">
            <a:xfrm>
              <a:off x="867" y="1751"/>
              <a:ext cx="276" cy="1029"/>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5" name="Arc 9"/>
            <p:cNvSpPr>
              <a:spLocks/>
            </p:cNvSpPr>
            <p:nvPr/>
          </p:nvSpPr>
          <p:spPr bwMode="auto">
            <a:xfrm>
              <a:off x="1113" y="1753"/>
              <a:ext cx="277"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 name="Arc 10"/>
            <p:cNvSpPr>
              <a:spLocks/>
            </p:cNvSpPr>
            <p:nvPr/>
          </p:nvSpPr>
          <p:spPr bwMode="auto">
            <a:xfrm>
              <a:off x="1359" y="1751"/>
              <a:ext cx="277" cy="1029"/>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7" name="Arc 11"/>
            <p:cNvSpPr>
              <a:spLocks/>
            </p:cNvSpPr>
            <p:nvPr/>
          </p:nvSpPr>
          <p:spPr bwMode="auto">
            <a:xfrm>
              <a:off x="1611" y="1747"/>
              <a:ext cx="277"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8" name="Arc 12"/>
            <p:cNvSpPr>
              <a:spLocks/>
            </p:cNvSpPr>
            <p:nvPr/>
          </p:nvSpPr>
          <p:spPr bwMode="auto">
            <a:xfrm>
              <a:off x="1857" y="1749"/>
              <a:ext cx="277"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9" name="Arc 13"/>
            <p:cNvSpPr>
              <a:spLocks/>
            </p:cNvSpPr>
            <p:nvPr/>
          </p:nvSpPr>
          <p:spPr bwMode="auto">
            <a:xfrm>
              <a:off x="2104" y="1748"/>
              <a:ext cx="277"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0" name="Arc 14"/>
            <p:cNvSpPr>
              <a:spLocks/>
            </p:cNvSpPr>
            <p:nvPr/>
          </p:nvSpPr>
          <p:spPr bwMode="auto">
            <a:xfrm>
              <a:off x="2350" y="1753"/>
              <a:ext cx="278"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1" name="Arc 15"/>
            <p:cNvSpPr>
              <a:spLocks/>
            </p:cNvSpPr>
            <p:nvPr/>
          </p:nvSpPr>
          <p:spPr bwMode="auto">
            <a:xfrm>
              <a:off x="2597" y="1755"/>
              <a:ext cx="276"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2" name="Arc 16"/>
            <p:cNvSpPr>
              <a:spLocks/>
            </p:cNvSpPr>
            <p:nvPr/>
          </p:nvSpPr>
          <p:spPr bwMode="auto">
            <a:xfrm>
              <a:off x="2848" y="2200"/>
              <a:ext cx="272" cy="581"/>
            </a:xfrm>
            <a:custGeom>
              <a:avLst/>
              <a:gdLst>
                <a:gd name="G0" fmla="+- 3464 0 0"/>
                <a:gd name="G1" fmla="+- 2826 0 0"/>
                <a:gd name="G2" fmla="+- 21600 0 0"/>
                <a:gd name="T0" fmla="*/ 24878 w 25064"/>
                <a:gd name="T1" fmla="*/ 0 h 24426"/>
                <a:gd name="T2" fmla="*/ 0 w 25064"/>
                <a:gd name="T3" fmla="*/ 24146 h 24426"/>
                <a:gd name="T4" fmla="*/ 3464 w 25064"/>
                <a:gd name="T5" fmla="*/ 2826 h 24426"/>
              </a:gdLst>
              <a:ahLst/>
              <a:cxnLst>
                <a:cxn ang="0">
                  <a:pos x="T0" y="T1"/>
                </a:cxn>
                <a:cxn ang="0">
                  <a:pos x="T2" y="T3"/>
                </a:cxn>
                <a:cxn ang="0">
                  <a:pos x="T4" y="T5"/>
                </a:cxn>
              </a:cxnLst>
              <a:rect l="0" t="0" r="r" b="b"/>
              <a:pathLst>
                <a:path w="25064" h="24426" fill="none" extrusionOk="0">
                  <a:moveTo>
                    <a:pt x="24878" y="-1"/>
                  </a:moveTo>
                  <a:cubicBezTo>
                    <a:pt x="25001" y="936"/>
                    <a:pt x="25064" y="1880"/>
                    <a:pt x="25064" y="2826"/>
                  </a:cubicBezTo>
                  <a:cubicBezTo>
                    <a:pt x="25064" y="14755"/>
                    <a:pt x="15393" y="24426"/>
                    <a:pt x="3464" y="24426"/>
                  </a:cubicBezTo>
                  <a:cubicBezTo>
                    <a:pt x="2303" y="24426"/>
                    <a:pt x="1145" y="24332"/>
                    <a:pt x="-1" y="24146"/>
                  </a:cubicBezTo>
                </a:path>
                <a:path w="25064" h="24426" stroke="0" extrusionOk="0">
                  <a:moveTo>
                    <a:pt x="24878" y="-1"/>
                  </a:moveTo>
                  <a:cubicBezTo>
                    <a:pt x="25001" y="936"/>
                    <a:pt x="25064" y="1880"/>
                    <a:pt x="25064" y="2826"/>
                  </a:cubicBezTo>
                  <a:cubicBezTo>
                    <a:pt x="25064" y="14755"/>
                    <a:pt x="15393" y="24426"/>
                    <a:pt x="3464" y="24426"/>
                  </a:cubicBezTo>
                  <a:cubicBezTo>
                    <a:pt x="2303" y="24426"/>
                    <a:pt x="1145" y="24332"/>
                    <a:pt x="-1" y="24146"/>
                  </a:cubicBezTo>
                  <a:lnTo>
                    <a:pt x="3464" y="2826"/>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3" name="Arc 17"/>
            <p:cNvSpPr>
              <a:spLocks/>
            </p:cNvSpPr>
            <p:nvPr/>
          </p:nvSpPr>
          <p:spPr bwMode="auto">
            <a:xfrm rot="20957424" flipH="1">
              <a:off x="521" y="1761"/>
              <a:ext cx="300"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4" name="Arc 18"/>
            <p:cNvSpPr>
              <a:spLocks/>
            </p:cNvSpPr>
            <p:nvPr/>
          </p:nvSpPr>
          <p:spPr bwMode="auto">
            <a:xfrm rot="20957424" flipH="1">
              <a:off x="773" y="1751"/>
              <a:ext cx="299" cy="106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5" name="Arc 19"/>
            <p:cNvSpPr>
              <a:spLocks/>
            </p:cNvSpPr>
            <p:nvPr/>
          </p:nvSpPr>
          <p:spPr bwMode="auto">
            <a:xfrm rot="20957424" flipH="1">
              <a:off x="1013" y="1756"/>
              <a:ext cx="300"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6" name="Arc 20"/>
            <p:cNvSpPr>
              <a:spLocks/>
            </p:cNvSpPr>
            <p:nvPr/>
          </p:nvSpPr>
          <p:spPr bwMode="auto">
            <a:xfrm rot="20957424" flipH="1">
              <a:off x="1259" y="1750"/>
              <a:ext cx="300"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7" name="Arc 21"/>
            <p:cNvSpPr>
              <a:spLocks/>
            </p:cNvSpPr>
            <p:nvPr/>
          </p:nvSpPr>
          <p:spPr bwMode="auto">
            <a:xfrm rot="20957424" flipH="1">
              <a:off x="1528" y="1756"/>
              <a:ext cx="300"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8" name="Arc 22"/>
            <p:cNvSpPr>
              <a:spLocks/>
            </p:cNvSpPr>
            <p:nvPr/>
          </p:nvSpPr>
          <p:spPr bwMode="auto">
            <a:xfrm rot="20957424" flipH="1">
              <a:off x="1769" y="1744"/>
              <a:ext cx="300" cy="1062"/>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9" name="Arc 23"/>
            <p:cNvSpPr>
              <a:spLocks/>
            </p:cNvSpPr>
            <p:nvPr/>
          </p:nvSpPr>
          <p:spPr bwMode="auto">
            <a:xfrm rot="20957424" flipH="1">
              <a:off x="2015" y="1750"/>
              <a:ext cx="300"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0" name="Arc 24"/>
            <p:cNvSpPr>
              <a:spLocks/>
            </p:cNvSpPr>
            <p:nvPr/>
          </p:nvSpPr>
          <p:spPr bwMode="auto">
            <a:xfrm rot="20957424" flipH="1">
              <a:off x="2262" y="1750"/>
              <a:ext cx="299"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1" name="Arc 25"/>
            <p:cNvSpPr>
              <a:spLocks/>
            </p:cNvSpPr>
            <p:nvPr/>
          </p:nvSpPr>
          <p:spPr bwMode="auto">
            <a:xfrm rot="20957424" flipH="1">
              <a:off x="2509" y="1750"/>
              <a:ext cx="298"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2" name="Line 27"/>
            <p:cNvSpPr>
              <a:spLocks noChangeShapeType="1"/>
            </p:cNvSpPr>
            <p:nvPr/>
          </p:nvSpPr>
          <p:spPr bwMode="auto">
            <a:xfrm flipV="1">
              <a:off x="3120" y="1296"/>
              <a:ext cx="0" cy="96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 name="Line 29"/>
            <p:cNvSpPr>
              <a:spLocks noChangeShapeType="1"/>
            </p:cNvSpPr>
            <p:nvPr/>
          </p:nvSpPr>
          <p:spPr bwMode="auto">
            <a:xfrm flipV="1">
              <a:off x="899" y="2278"/>
              <a:ext cx="0" cy="113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 name="Line 36"/>
            <p:cNvSpPr>
              <a:spLocks noChangeShapeType="1"/>
            </p:cNvSpPr>
            <p:nvPr/>
          </p:nvSpPr>
          <p:spPr bwMode="auto">
            <a:xfrm>
              <a:off x="899" y="3069"/>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 name="Line 37"/>
            <p:cNvSpPr>
              <a:spLocks noChangeShapeType="1"/>
            </p:cNvSpPr>
            <p:nvPr/>
          </p:nvSpPr>
          <p:spPr bwMode="auto">
            <a:xfrm>
              <a:off x="899"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6" name="Line 38"/>
            <p:cNvSpPr>
              <a:spLocks noChangeShapeType="1"/>
            </p:cNvSpPr>
            <p:nvPr/>
          </p:nvSpPr>
          <p:spPr bwMode="auto">
            <a:xfrm>
              <a:off x="1143" y="2208"/>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7" name="Line 39"/>
            <p:cNvSpPr>
              <a:spLocks noChangeShapeType="1"/>
            </p:cNvSpPr>
            <p:nvPr/>
          </p:nvSpPr>
          <p:spPr bwMode="auto">
            <a:xfrm>
              <a:off x="1392"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8" name="Line 40"/>
            <p:cNvSpPr>
              <a:spLocks noChangeShapeType="1"/>
            </p:cNvSpPr>
            <p:nvPr/>
          </p:nvSpPr>
          <p:spPr bwMode="auto">
            <a:xfrm>
              <a:off x="1635"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9" name="Line 41"/>
            <p:cNvSpPr>
              <a:spLocks noChangeShapeType="1"/>
            </p:cNvSpPr>
            <p:nvPr/>
          </p:nvSpPr>
          <p:spPr bwMode="auto">
            <a:xfrm>
              <a:off x="1886"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0" name="Line 42"/>
            <p:cNvSpPr>
              <a:spLocks noChangeShapeType="1"/>
            </p:cNvSpPr>
            <p:nvPr/>
          </p:nvSpPr>
          <p:spPr bwMode="auto">
            <a:xfrm>
              <a:off x="2135"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1" name="Line 43"/>
            <p:cNvSpPr>
              <a:spLocks noChangeShapeType="1"/>
            </p:cNvSpPr>
            <p:nvPr/>
          </p:nvSpPr>
          <p:spPr bwMode="auto">
            <a:xfrm>
              <a:off x="2380"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2" name="Line 44"/>
            <p:cNvSpPr>
              <a:spLocks noChangeShapeType="1"/>
            </p:cNvSpPr>
            <p:nvPr/>
          </p:nvSpPr>
          <p:spPr bwMode="auto">
            <a:xfrm>
              <a:off x="2626"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 name="Line 45"/>
            <p:cNvSpPr>
              <a:spLocks noChangeShapeType="1"/>
            </p:cNvSpPr>
            <p:nvPr/>
          </p:nvSpPr>
          <p:spPr bwMode="auto">
            <a:xfrm>
              <a:off x="2869"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 name="Line 46"/>
            <p:cNvSpPr>
              <a:spLocks noChangeShapeType="1"/>
            </p:cNvSpPr>
            <p:nvPr/>
          </p:nvSpPr>
          <p:spPr bwMode="auto">
            <a:xfrm>
              <a:off x="3120" y="1657"/>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155" name="Picture 48" descr="nam tay phai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5900" y="3732481"/>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56" name="Line 49"/>
          <p:cNvSpPr>
            <a:spLocks noChangeShapeType="1"/>
          </p:cNvSpPr>
          <p:nvPr/>
        </p:nvSpPr>
        <p:spPr bwMode="auto">
          <a:xfrm rot="19945437">
            <a:off x="6475414" y="4229369"/>
            <a:ext cx="1587" cy="2286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157" name="Line 51"/>
          <p:cNvSpPr>
            <a:spLocks noChangeShapeType="1"/>
          </p:cNvSpPr>
          <p:nvPr/>
        </p:nvSpPr>
        <p:spPr bwMode="auto">
          <a:xfrm rot="19945437">
            <a:off x="7267575" y="4234131"/>
            <a:ext cx="1588" cy="2286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158" name="Line 52"/>
          <p:cNvSpPr>
            <a:spLocks noChangeShapeType="1"/>
          </p:cNvSpPr>
          <p:nvPr/>
        </p:nvSpPr>
        <p:spPr bwMode="auto">
          <a:xfrm rot="19945437">
            <a:off x="5668964" y="4213494"/>
            <a:ext cx="1587" cy="2286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159" name="Line 53"/>
          <p:cNvSpPr>
            <a:spLocks noChangeShapeType="1"/>
          </p:cNvSpPr>
          <p:nvPr/>
        </p:nvSpPr>
        <p:spPr bwMode="auto">
          <a:xfrm>
            <a:off x="10017126" y="3580081"/>
            <a:ext cx="3175" cy="4572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59" name="Line 90"/>
          <p:cNvSpPr>
            <a:spLocks noChangeShapeType="1"/>
          </p:cNvSpPr>
          <p:nvPr/>
        </p:nvSpPr>
        <p:spPr bwMode="auto">
          <a:xfrm rot="16200000">
            <a:off x="4768057" y="4588045"/>
            <a:ext cx="4763" cy="762000"/>
          </a:xfrm>
          <a:prstGeom prst="line">
            <a:avLst/>
          </a:prstGeom>
          <a:noFill/>
          <a:ln w="57150">
            <a:solidFill>
              <a:srgbClr val="339933"/>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grpSp>
        <p:nvGrpSpPr>
          <p:cNvPr id="3" name="Group 2"/>
          <p:cNvGrpSpPr/>
          <p:nvPr/>
        </p:nvGrpSpPr>
        <p:grpSpPr>
          <a:xfrm>
            <a:off x="3373346" y="3006522"/>
            <a:ext cx="5604562" cy="3800294"/>
            <a:chOff x="3373346" y="3006522"/>
            <a:chExt cx="5604562" cy="3800294"/>
          </a:xfrm>
        </p:grpSpPr>
        <p:sp>
          <p:nvSpPr>
            <p:cNvPr id="60" name="Line 54"/>
            <p:cNvSpPr>
              <a:spLocks noChangeShapeType="1"/>
            </p:cNvSpPr>
            <p:nvPr/>
          </p:nvSpPr>
          <p:spPr bwMode="auto">
            <a:xfrm rot="1500937">
              <a:off x="3659940" y="4379414"/>
              <a:ext cx="240708" cy="15784"/>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 name="Line 54"/>
            <p:cNvSpPr>
              <a:spLocks noChangeShapeType="1"/>
            </p:cNvSpPr>
            <p:nvPr/>
          </p:nvSpPr>
          <p:spPr bwMode="auto">
            <a:xfrm rot="1500937" flipV="1">
              <a:off x="3459811" y="4634382"/>
              <a:ext cx="209005" cy="41992"/>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 name="Line 54"/>
            <p:cNvSpPr>
              <a:spLocks noChangeShapeType="1"/>
            </p:cNvSpPr>
            <p:nvPr/>
          </p:nvSpPr>
          <p:spPr bwMode="auto">
            <a:xfrm rot="1500937" flipV="1">
              <a:off x="3373346" y="4900880"/>
              <a:ext cx="226656" cy="126851"/>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3" name="Line 54"/>
            <p:cNvSpPr>
              <a:spLocks noChangeShapeType="1"/>
            </p:cNvSpPr>
            <p:nvPr/>
          </p:nvSpPr>
          <p:spPr bwMode="auto">
            <a:xfrm rot="1500937" flipV="1">
              <a:off x="3405225" y="5220974"/>
              <a:ext cx="132384" cy="111876"/>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4" name="Line 54"/>
            <p:cNvSpPr>
              <a:spLocks noChangeShapeType="1"/>
            </p:cNvSpPr>
            <p:nvPr/>
          </p:nvSpPr>
          <p:spPr bwMode="auto">
            <a:xfrm rot="1500937" flipV="1">
              <a:off x="3537079" y="5551194"/>
              <a:ext cx="95426" cy="188538"/>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54"/>
            <p:cNvSpPr>
              <a:spLocks noChangeShapeType="1"/>
            </p:cNvSpPr>
            <p:nvPr/>
          </p:nvSpPr>
          <p:spPr bwMode="auto">
            <a:xfrm rot="1500937" flipH="1">
              <a:off x="5636199" y="3773211"/>
              <a:ext cx="222121" cy="144142"/>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54"/>
            <p:cNvSpPr>
              <a:spLocks noChangeShapeType="1"/>
            </p:cNvSpPr>
            <p:nvPr/>
          </p:nvSpPr>
          <p:spPr bwMode="auto">
            <a:xfrm rot="1500937" flipV="1">
              <a:off x="8616360" y="4896194"/>
              <a:ext cx="226656" cy="126851"/>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54"/>
            <p:cNvSpPr>
              <a:spLocks noChangeShapeType="1"/>
            </p:cNvSpPr>
            <p:nvPr/>
          </p:nvSpPr>
          <p:spPr bwMode="auto">
            <a:xfrm rot="1500937" flipV="1">
              <a:off x="8620771" y="4599072"/>
              <a:ext cx="213062" cy="167269"/>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54"/>
            <p:cNvSpPr>
              <a:spLocks noChangeShapeType="1"/>
            </p:cNvSpPr>
            <p:nvPr/>
          </p:nvSpPr>
          <p:spPr bwMode="auto">
            <a:xfrm rot="1500937" flipV="1">
              <a:off x="8621583" y="4316285"/>
              <a:ext cx="182542" cy="164339"/>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Line 54"/>
            <p:cNvSpPr>
              <a:spLocks noChangeShapeType="1"/>
            </p:cNvSpPr>
            <p:nvPr/>
          </p:nvSpPr>
          <p:spPr bwMode="auto">
            <a:xfrm rot="1500937" flipV="1">
              <a:off x="8684890" y="5222994"/>
              <a:ext cx="264544" cy="73999"/>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0" name="Line 54"/>
            <p:cNvSpPr>
              <a:spLocks noChangeShapeType="1"/>
            </p:cNvSpPr>
            <p:nvPr/>
          </p:nvSpPr>
          <p:spPr bwMode="auto">
            <a:xfrm rot="1500937" flipH="1">
              <a:off x="5739519" y="6036409"/>
              <a:ext cx="336445" cy="151003"/>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 name="Line 54"/>
            <p:cNvSpPr>
              <a:spLocks noChangeShapeType="1"/>
            </p:cNvSpPr>
            <p:nvPr/>
          </p:nvSpPr>
          <p:spPr bwMode="auto">
            <a:xfrm rot="1500937" flipH="1">
              <a:off x="5744947" y="6686620"/>
              <a:ext cx="286668" cy="120196"/>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 name="Line 54"/>
            <p:cNvSpPr>
              <a:spLocks noChangeShapeType="1"/>
            </p:cNvSpPr>
            <p:nvPr/>
          </p:nvSpPr>
          <p:spPr bwMode="auto">
            <a:xfrm rot="1500937" flipH="1">
              <a:off x="5427980" y="3006522"/>
              <a:ext cx="305011" cy="211818"/>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Line 54"/>
            <p:cNvSpPr>
              <a:spLocks noChangeShapeType="1"/>
            </p:cNvSpPr>
            <p:nvPr/>
          </p:nvSpPr>
          <p:spPr bwMode="auto">
            <a:xfrm rot="1500937">
              <a:off x="8621685" y="5556179"/>
              <a:ext cx="356223" cy="40337"/>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extLst>
      <p:ext uri="{BB962C8B-B14F-4D97-AF65-F5344CB8AC3E}">
        <p14:creationId xmlns:p14="http://schemas.microsoft.com/office/powerpoint/2010/main" val="3413281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 calcmode="lin" valueType="num">
                                      <p:cBhvr additive="base">
                                        <p:cTn id="12" dur="500" fill="hold"/>
                                        <p:tgtEl>
                                          <p:spTgt spid="155"/>
                                        </p:tgtEl>
                                        <p:attrNameLst>
                                          <p:attrName>ppt_x</p:attrName>
                                        </p:attrNameLst>
                                      </p:cBhvr>
                                      <p:tavLst>
                                        <p:tav tm="0">
                                          <p:val>
                                            <p:strVal val="#ppt_x"/>
                                          </p:val>
                                        </p:tav>
                                        <p:tav tm="100000">
                                          <p:val>
                                            <p:strVal val="#ppt_x"/>
                                          </p:val>
                                        </p:tav>
                                      </p:tavLst>
                                    </p:anim>
                                    <p:anim calcmode="lin" valueType="num">
                                      <p:cBhvr additive="base">
                                        <p:cTn id="13"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Effect transition="in" filter="strips(downLeft)">
                                      <p:cBhvr>
                                        <p:cTn id="18" dur="2000"/>
                                        <p:tgtEl>
                                          <p:spTgt spid="156"/>
                                        </p:tgtEl>
                                      </p:cBhvr>
                                    </p:animEffec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par>
                                <p:cTn id="19" presetID="18" presetClass="entr" presetSubtype="12" fill="hold" nodeType="with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strips(downLeft)">
                                      <p:cBhvr>
                                        <p:cTn id="21" dur="2000"/>
                                        <p:tgtEl>
                                          <p:spTgt spid="157"/>
                                        </p:tgtEl>
                                      </p:cBhvr>
                                    </p:animEffect>
                                  </p:childTnLst>
                                </p:cTn>
                              </p:par>
                              <p:par>
                                <p:cTn id="22" presetID="18" presetClass="entr" presetSubtype="12" fill="hold" nodeType="with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strips(downLeft)">
                                      <p:cBhvr>
                                        <p:cTn id="24" dur="2000"/>
                                        <p:tgtEl>
                                          <p:spTgt spid="158"/>
                                        </p:tgtEl>
                                      </p:cBhvr>
                                    </p:animEffect>
                                  </p:childTnLst>
                                </p:cTn>
                              </p:par>
                              <p:par>
                                <p:cTn id="25" presetID="18" presetClass="entr" presetSubtype="12" fill="hold" nodeType="with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strips(downLeft)">
                                      <p:cBhvr>
                                        <p:cTn id="27" dur="2000"/>
                                        <p:tgtEl>
                                          <p:spTgt spid="159"/>
                                        </p:tgtEl>
                                      </p:cBhvr>
                                    </p:animEffect>
                                  </p:childTnLst>
                                </p:cTn>
                              </p:par>
                            </p:childTnLst>
                          </p:cTn>
                        </p:par>
                        <p:par>
                          <p:cTn id="28" fill="hold">
                            <p:stCondLst>
                              <p:cond delay="2000"/>
                            </p:stCondLst>
                            <p:childTnLst>
                              <p:par>
                                <p:cTn id="29" presetID="0" presetClass="path" presetSubtype="0" repeatCount="indefinite" fill="hold" nodeType="afterEffect">
                                  <p:stCondLst>
                                    <p:cond delay="0"/>
                                  </p:stCondLst>
                                  <p:endCondLst>
                                    <p:cond evt="onNext" delay="0">
                                      <p:tgtEl>
                                        <p:sldTgt/>
                                      </p:tgtEl>
                                    </p:cond>
                                  </p:endCondLst>
                                  <p:childTnLst>
                                    <p:animMotion origin="layout" path="M 2.08333E-7 -3.33333E-6 C 0.00404 0.01482 0.0082 0.02986 0.01003 0.04491 C 0.01198 0.05996 0.0125 0.07454 0.01185 0.09005 C 0.01133 0.10533 0.00977 0.12199 0.00638 0.13704 C 0.00326 0.15209 -0.00482 0.17292 -0.00716 0.1801 " pathEditMode="relative" rAng="0" ptsTypes="AAAAA">
                                      <p:cBhvr>
                                        <p:cTn id="30" dur="2000" fill="hold"/>
                                        <p:tgtEl>
                                          <p:spTgt spid="156"/>
                                        </p:tgtEl>
                                        <p:attrNameLst>
                                          <p:attrName>ppt_x</p:attrName>
                                          <p:attrName>ppt_y</p:attrName>
                                        </p:attrNameLst>
                                      </p:cBhvr>
                                      <p:rCtr x="247" y="9005"/>
                                    </p:animMotion>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par>
                                <p:cTn id="31" presetID="0" presetClass="path" presetSubtype="0" repeatCount="indefinite" fill="hold" nodeType="withEffect">
                                  <p:stCondLst>
                                    <p:cond delay="0"/>
                                  </p:stCondLst>
                                  <p:endCondLst>
                                    <p:cond evt="onNext" delay="0">
                                      <p:tgtEl>
                                        <p:sldTgt/>
                                      </p:tgtEl>
                                    </p:cond>
                                  </p:endCondLst>
                                  <p:childTnLst>
                                    <p:animMotion origin="layout" path="M -3.75E-6 2.22222E-6 C 0.00404 0.01481 0.00821 0.02986 0.01003 0.04491 C 0.01198 0.05995 0.0125 0.07453 0.01185 0.09004 C 0.01133 0.10532 0.00977 0.12199 0.00638 0.13703 C 0.00326 0.15208 -0.00481 0.17291 -0.00716 0.18009 " pathEditMode="relative" rAng="0" ptsTypes="AAAAA">
                                      <p:cBhvr>
                                        <p:cTn id="32" dur="2000" fill="hold"/>
                                        <p:tgtEl>
                                          <p:spTgt spid="157"/>
                                        </p:tgtEl>
                                        <p:attrNameLst>
                                          <p:attrName>ppt_x</p:attrName>
                                          <p:attrName>ppt_y</p:attrName>
                                        </p:attrNameLst>
                                      </p:cBhvr>
                                      <p:rCtr x="247" y="9005"/>
                                    </p:animMotion>
                                  </p:childTnLst>
                                </p:cTn>
                              </p:par>
                              <p:par>
                                <p:cTn id="33" presetID="0" presetClass="path" presetSubtype="0" repeatCount="indefinite" fill="hold" nodeType="withEffect">
                                  <p:stCondLst>
                                    <p:cond delay="0"/>
                                  </p:stCondLst>
                                  <p:endCondLst>
                                    <p:cond evt="onNext" delay="0">
                                      <p:tgtEl>
                                        <p:sldTgt/>
                                      </p:tgtEl>
                                    </p:cond>
                                  </p:endCondLst>
                                  <p:childTnLst>
                                    <p:animMotion origin="layout" path="M 0.00105 1.48148E-6 C 0.00508 0.01481 0.00925 0.02986 0.01107 0.04491 C 0.01302 0.05995 0.01355 0.07454 0.01289 0.09004 C 0.01237 0.10555 0.01081 0.12222 0.00743 0.13727 C 0.0043 0.15231 -0.00377 0.17315 -0.00612 0.18032 " pathEditMode="relative" rAng="0" ptsTypes="AAAAA">
                                      <p:cBhvr>
                                        <p:cTn id="34" dur="2000" fill="hold"/>
                                        <p:tgtEl>
                                          <p:spTgt spid="158"/>
                                        </p:tgtEl>
                                        <p:attrNameLst>
                                          <p:attrName>ppt_x</p:attrName>
                                          <p:attrName>ppt_y</p:attrName>
                                        </p:attrNameLst>
                                      </p:cBhvr>
                                      <p:rCtr x="247" y="9005"/>
                                    </p:animMotion>
                                  </p:childTnLst>
                                </p:cTn>
                              </p:par>
                              <p:par>
                                <p:cTn id="35" presetID="8" presetClass="emph" presetSubtype="0" repeatCount="indefinite" fill="hold" nodeType="withEffect">
                                  <p:stCondLst>
                                    <p:cond delay="0"/>
                                  </p:stCondLst>
                                  <p:endCondLst>
                                    <p:cond evt="onNext" delay="0">
                                      <p:tgtEl>
                                        <p:sldTgt/>
                                      </p:tgtEl>
                                    </p:cond>
                                  </p:endCondLst>
                                  <p:childTnLst>
                                    <p:animRot by="3600000">
                                      <p:cBhvr>
                                        <p:cTn id="36" dur="2000" fill="hold"/>
                                        <p:tgtEl>
                                          <p:spTgt spid="157"/>
                                        </p:tgtEl>
                                        <p:attrNameLst>
                                          <p:attrName>r</p:attrName>
                                        </p:attrNameLst>
                                      </p:cBhvr>
                                    </p:animRot>
                                  </p:childTnLst>
                                </p:cTn>
                              </p:par>
                              <p:par>
                                <p:cTn id="37" presetID="8" presetClass="emph" presetSubtype="0" repeatCount="indefinite" fill="hold" nodeType="withEffect">
                                  <p:stCondLst>
                                    <p:cond delay="0"/>
                                  </p:stCondLst>
                                  <p:endCondLst>
                                    <p:cond evt="onNext" delay="0">
                                      <p:tgtEl>
                                        <p:sldTgt/>
                                      </p:tgtEl>
                                    </p:cond>
                                  </p:endCondLst>
                                  <p:childTnLst>
                                    <p:animRot by="3600000">
                                      <p:cBhvr>
                                        <p:cTn id="38" dur="2000" fill="hold"/>
                                        <p:tgtEl>
                                          <p:spTgt spid="156"/>
                                        </p:tgtEl>
                                        <p:attrNameLst>
                                          <p:attrName>r</p:attrName>
                                        </p:attrNameLst>
                                      </p:cBhvr>
                                    </p:animRot>
                                  </p:childTnLst>
                                </p:cTn>
                              </p:par>
                              <p:par>
                                <p:cTn id="39" presetID="8" presetClass="emph" presetSubtype="0" repeatCount="indefinite" fill="hold" nodeType="withEffect">
                                  <p:stCondLst>
                                    <p:cond delay="0"/>
                                  </p:stCondLst>
                                  <p:endCondLst>
                                    <p:cond evt="onNext" delay="0">
                                      <p:tgtEl>
                                        <p:sldTgt/>
                                      </p:tgtEl>
                                    </p:cond>
                                  </p:endCondLst>
                                  <p:childTnLst>
                                    <p:animRot by="3600000">
                                      <p:cBhvr>
                                        <p:cTn id="40" dur="2000" fill="hold"/>
                                        <p:tgtEl>
                                          <p:spTgt spid="158"/>
                                        </p:tgtEl>
                                        <p:attrNameLst>
                                          <p:attrName>r</p:attrName>
                                        </p:attrNameLst>
                                      </p:cBhvr>
                                    </p:animRot>
                                  </p:childTnLst>
                                </p:cTn>
                              </p:par>
                              <p:par>
                                <p:cTn id="41" presetID="42" presetClass="path" presetSubtype="0" repeatCount="indefinite" nodeType="withEffect">
                                  <p:stCondLst>
                                    <p:cond delay="0"/>
                                  </p:stCondLst>
                                  <p:endCondLst>
                                    <p:cond evt="onNext" delay="0">
                                      <p:tgtEl>
                                        <p:sldTgt/>
                                      </p:tgtEl>
                                    </p:cond>
                                  </p:endCondLst>
                                  <p:childTnLst>
                                    <p:animMotion origin="layout" path="M -4.79167E-6 -4.07407E-6 L -4.79167E-6 0.11667 " pathEditMode="relative" rAng="0" ptsTypes="AA">
                                      <p:cBhvr>
                                        <p:cTn id="42" dur="2000" fill="hold"/>
                                        <p:tgtEl>
                                          <p:spTgt spid="159"/>
                                        </p:tgtEl>
                                        <p:attrNameLst>
                                          <p:attrName>ppt_x</p:attrName>
                                          <p:attrName>ppt_y</p:attrName>
                                        </p:attrNameLst>
                                      </p:cBhvr>
                                      <p:rCtr x="0" y="5833"/>
                                    </p:animMotion>
                                  </p:childTnLst>
                                </p:cTn>
                              </p:par>
                              <p:par>
                                <p:cTn id="43" presetID="22" presetClass="emph" presetSubtype="0" repeatCount="indefinite" fill="hold" nodeType="withEffect">
                                  <p:stCondLst>
                                    <p:cond delay="0"/>
                                  </p:stCondLst>
                                  <p:endCondLst>
                                    <p:cond evt="onNext" delay="0">
                                      <p:tgtEl>
                                        <p:sldTgt/>
                                      </p:tgtEl>
                                    </p:cond>
                                  </p:endCondLst>
                                  <p:childTnLst>
                                    <p:animClr clrSpc="hsl" dir="cw">
                                      <p:cBhvr override="childStyle">
                                        <p:cTn id="44" dur="500" fill="hold"/>
                                        <p:tgtEl>
                                          <p:spTgt spid="159"/>
                                        </p:tgtEl>
                                        <p:attrNameLst>
                                          <p:attrName>style.color</p:attrName>
                                        </p:attrNameLst>
                                      </p:cBhvr>
                                      <p:by>
                                        <p:hsl h="-7200000" s="0" l="0"/>
                                      </p:by>
                                    </p:animClr>
                                    <p:animClr clrSpc="hsl" dir="cw">
                                      <p:cBhvr>
                                        <p:cTn id="45" dur="500" fill="hold"/>
                                        <p:tgtEl>
                                          <p:spTgt spid="159"/>
                                        </p:tgtEl>
                                        <p:attrNameLst>
                                          <p:attrName>fillcolor</p:attrName>
                                        </p:attrNameLst>
                                      </p:cBhvr>
                                      <p:by>
                                        <p:hsl h="-7200000" s="0" l="0"/>
                                      </p:by>
                                    </p:animClr>
                                    <p:animClr clrSpc="hsl" dir="cw">
                                      <p:cBhvr>
                                        <p:cTn id="46" dur="500" fill="hold"/>
                                        <p:tgtEl>
                                          <p:spTgt spid="159"/>
                                        </p:tgtEl>
                                        <p:attrNameLst>
                                          <p:attrName>stroke.color</p:attrName>
                                        </p:attrNameLst>
                                      </p:cBhvr>
                                      <p:by>
                                        <p:hsl h="-7200000" s="0" l="0"/>
                                      </p:by>
                                    </p:animClr>
                                    <p:set>
                                      <p:cBhvr>
                                        <p:cTn id="47" dur="500" fill="hold"/>
                                        <p:tgtEl>
                                          <p:spTgt spid="159"/>
                                        </p:tgtEl>
                                        <p:attrNameLst>
                                          <p:attrName>fill.type</p:attrName>
                                        </p:attrNameLst>
                                      </p:cBhvr>
                                      <p:to>
                                        <p:strVal val="solid"/>
                                      </p:to>
                                    </p:set>
                                  </p:childTnLst>
                                </p:cTn>
                              </p:par>
                            </p:childTnLst>
                          </p:cTn>
                        </p:par>
                        <p:par>
                          <p:cTn id="48" fill="hold">
                            <p:stCondLst>
                              <p:cond delay="4000"/>
                            </p:stCondLst>
                            <p:childTnLst>
                              <p:par>
                                <p:cTn id="49" presetID="53" presetClass="entr" presetSubtype="0" repeatCount="2000"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2000" fill="hold"/>
                                        <p:tgtEl>
                                          <p:spTgt spid="58"/>
                                        </p:tgtEl>
                                        <p:attrNameLst>
                                          <p:attrName>ppt_w</p:attrName>
                                        </p:attrNameLst>
                                      </p:cBhvr>
                                      <p:tavLst>
                                        <p:tav tm="0">
                                          <p:val>
                                            <p:fltVal val="0"/>
                                          </p:val>
                                        </p:tav>
                                        <p:tav tm="100000">
                                          <p:val>
                                            <p:strVal val="#ppt_w"/>
                                          </p:val>
                                        </p:tav>
                                      </p:tavLst>
                                    </p:anim>
                                    <p:anim calcmode="lin" valueType="num">
                                      <p:cBhvr>
                                        <p:cTn id="52" dur="2000" fill="hold"/>
                                        <p:tgtEl>
                                          <p:spTgt spid="58"/>
                                        </p:tgtEl>
                                        <p:attrNameLst>
                                          <p:attrName>ppt_h</p:attrName>
                                        </p:attrNameLst>
                                      </p:cBhvr>
                                      <p:tavLst>
                                        <p:tav tm="0">
                                          <p:val>
                                            <p:fltVal val="0"/>
                                          </p:val>
                                        </p:tav>
                                        <p:tav tm="100000">
                                          <p:val>
                                            <p:strVal val="#ppt_h"/>
                                          </p:val>
                                        </p:tav>
                                      </p:tavLst>
                                    </p:anim>
                                    <p:animEffect transition="in" filter="fade">
                                      <p:cBhvr>
                                        <p:cTn id="53" dur="2000"/>
                                        <p:tgtEl>
                                          <p:spTgt spid="58"/>
                                        </p:tgtEl>
                                      </p:cBhvr>
                                    </p:animEffect>
                                  </p:childTnLst>
                                  <p:subTnLst>
                                    <p:audio>
                                      <p:cMediaNode>
                                        <p:cTn display="0" masterRel="sameClick">
                                          <p:stCondLst>
                                            <p:cond evt="begin" delay="0">
                                              <p:tn val="49"/>
                                            </p:cond>
                                          </p:stCondLst>
                                          <p:endCondLst>
                                            <p:cond evt="onStopAudio" delay="0">
                                              <p:tgtEl>
                                                <p:sldTgt/>
                                              </p:tgtEl>
                                            </p:cond>
                                          </p:endCondLst>
                                        </p:cTn>
                                        <p:tgtEl>
                                          <p:sndTgt r:embed="rId3" name="wind.wav"/>
                                        </p:tgtEl>
                                      </p:cMediaNode>
                                    </p:audio>
                                  </p:subTnLst>
                                </p:cTn>
                              </p:par>
                            </p:childTnLst>
                          </p:cTn>
                        </p:par>
                        <p:par>
                          <p:cTn id="54" fill="hold">
                            <p:stCondLst>
                              <p:cond delay="8000"/>
                            </p:stCondLst>
                            <p:childTnLst>
                              <p:par>
                                <p:cTn id="55" presetID="22" presetClass="emph" presetSubtype="0" repeatCount="indefinite" fill="hold" nodeType="afterEffect">
                                  <p:stCondLst>
                                    <p:cond delay="0"/>
                                  </p:stCondLst>
                                  <p:childTnLst>
                                    <p:animClr clrSpc="hsl" dir="cw">
                                      <p:cBhvr override="childStyle">
                                        <p:cTn id="56" dur="500" fill="hold"/>
                                        <p:tgtEl>
                                          <p:spTgt spid="58"/>
                                        </p:tgtEl>
                                        <p:attrNameLst>
                                          <p:attrName>style.color</p:attrName>
                                        </p:attrNameLst>
                                      </p:cBhvr>
                                      <p:by>
                                        <p:hsl h="-7200000" s="0" l="0"/>
                                      </p:by>
                                    </p:animClr>
                                    <p:animClr clrSpc="hsl" dir="cw">
                                      <p:cBhvr>
                                        <p:cTn id="57" dur="500" fill="hold"/>
                                        <p:tgtEl>
                                          <p:spTgt spid="58"/>
                                        </p:tgtEl>
                                        <p:attrNameLst>
                                          <p:attrName>fillcolor</p:attrName>
                                        </p:attrNameLst>
                                      </p:cBhvr>
                                      <p:by>
                                        <p:hsl h="-7200000" s="0" l="0"/>
                                      </p:by>
                                    </p:animClr>
                                    <p:animClr clrSpc="hsl" dir="cw">
                                      <p:cBhvr>
                                        <p:cTn id="58" dur="500" fill="hold"/>
                                        <p:tgtEl>
                                          <p:spTgt spid="58"/>
                                        </p:tgtEl>
                                        <p:attrNameLst>
                                          <p:attrName>stroke.color</p:attrName>
                                        </p:attrNameLst>
                                      </p:cBhvr>
                                      <p:by>
                                        <p:hsl h="-7200000" s="0" l="0"/>
                                      </p:by>
                                    </p:animClr>
                                    <p:set>
                                      <p:cBhvr>
                                        <p:cTn id="59" dur="500" fill="hold"/>
                                        <p:tgtEl>
                                          <p:spTgt spid="58"/>
                                        </p:tgtEl>
                                        <p:attrNameLst>
                                          <p:attrName>fill.type</p:attrName>
                                        </p:attrNameLst>
                                      </p:cBhvr>
                                      <p:to>
                                        <p:strVal val="solid"/>
                                      </p:to>
                                    </p:set>
                                  </p:childTnLst>
                                  <p:subTnLst>
                                    <p:audio>
                                      <p:cMediaNode>
                                        <p:cTn display="0" masterRel="sameClick">
                                          <p:stCondLst>
                                            <p:cond evt="begin" delay="0">
                                              <p:tn val="55"/>
                                            </p:cond>
                                          </p:stCondLst>
                                          <p:endCondLst>
                                            <p:cond evt="onStopAudio" delay="0">
                                              <p:tgtEl>
                                                <p:sldTgt/>
                                              </p:tgtEl>
                                            </p:cond>
                                          </p:endCondLst>
                                        </p:cTn>
                                        <p:tgtEl>
                                          <p:sndTgt r:embed="rId3" name="wind.wav"/>
                                        </p:tgtEl>
                                      </p:cMediaNode>
                                    </p:audio>
                                  </p:subTnLst>
                                </p:cTn>
                              </p:par>
                              <p:par>
                                <p:cTn id="60" presetID="18" presetClass="entr" presetSubtype="12"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strips(downLeft)">
                                      <p:cBhvr>
                                        <p:cTn id="62" dur="2000"/>
                                        <p:tgtEl>
                                          <p:spTgt spid="59"/>
                                        </p:tgtEl>
                                      </p:cBhvr>
                                    </p:animEffect>
                                  </p:childTnLst>
                                </p:cTn>
                              </p:par>
                            </p:childTnLst>
                          </p:cTn>
                        </p:par>
                        <p:par>
                          <p:cTn id="63" fill="hold">
                            <p:stCondLst>
                              <p:cond delay="10000"/>
                            </p:stCondLst>
                            <p:childTnLst>
                              <p:par>
                                <p:cTn id="64" presetID="63" presetClass="path" presetSubtype="0" repeatCount="indefinite" nodeType="afterEffect">
                                  <p:stCondLst>
                                    <p:cond delay="0"/>
                                  </p:stCondLst>
                                  <p:endCondLst>
                                    <p:cond evt="onNext" delay="0">
                                      <p:tgtEl>
                                        <p:sldTgt/>
                                      </p:tgtEl>
                                    </p:cond>
                                  </p:endCondLst>
                                  <p:childTnLst>
                                    <p:animMotion origin="layout" path="M 3.95833E-6 2.96296E-6 L 0.425 2.96296E-6 " pathEditMode="relative" rAng="0" ptsTypes="AA">
                                      <p:cBhvr>
                                        <p:cTn id="65" dur="2000" fill="hold"/>
                                        <p:tgtEl>
                                          <p:spTgt spid="59"/>
                                        </p:tgtEl>
                                        <p:attrNameLst>
                                          <p:attrName>ppt_x</p:attrName>
                                          <p:attrName>ppt_y</p:attrName>
                                        </p:attrNameLst>
                                      </p:cBhvr>
                                      <p:rCtr x="21250" y="0"/>
                                    </p:animMotion>
                                  </p:childTnLst>
                                  <p:subTnLst>
                                    <p:audio>
                                      <p:cMediaNode>
                                        <p:cTn display="0" masterRel="sameClick">
                                          <p:stCondLst>
                                            <p:cond evt="begin" delay="0">
                                              <p:tn val="64"/>
                                            </p:cond>
                                          </p:stCondLst>
                                          <p:endCondLst>
                                            <p:cond evt="onStopAudio" delay="0">
                                              <p:tgtEl>
                                                <p:sldTgt/>
                                              </p:tgtEl>
                                            </p:cond>
                                          </p:endCondLst>
                                        </p:cTn>
                                        <p:tgtEl>
                                          <p:sndTgt r:embed="rId3" name="wind.wav"/>
                                        </p:tgtEl>
                                      </p:cMediaNode>
                                    </p:audio>
                                  </p:sub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100"/>
                                  </p:stCondLst>
                                  <p:childTnLst>
                                    <p:set>
                                      <p:cBhvr>
                                        <p:cTn id="69" dur="1" fill="hold">
                                          <p:stCondLst>
                                            <p:cond delay="0"/>
                                          </p:stCondLst>
                                        </p:cTn>
                                        <p:tgtEl>
                                          <p:spTgt spid="3"/>
                                        </p:tgtEl>
                                        <p:attrNameLst>
                                          <p:attrName>style.visibility</p:attrName>
                                        </p:attrNameLst>
                                      </p:cBhvr>
                                      <p:to>
                                        <p:strVal val="visible"/>
                                      </p:to>
                                    </p:set>
                                    <p:anim calcmode="lin" valueType="num">
                                      <p:cBhvr>
                                        <p:cTn id="70" dur="2200" fill="hold"/>
                                        <p:tgtEl>
                                          <p:spTgt spid="3"/>
                                        </p:tgtEl>
                                        <p:attrNameLst>
                                          <p:attrName>ppt_w</p:attrName>
                                        </p:attrNameLst>
                                      </p:cBhvr>
                                      <p:tavLst>
                                        <p:tav tm="0">
                                          <p:val>
                                            <p:fltVal val="0"/>
                                          </p:val>
                                        </p:tav>
                                        <p:tav tm="100000">
                                          <p:val>
                                            <p:strVal val="#ppt_w"/>
                                          </p:val>
                                        </p:tav>
                                      </p:tavLst>
                                    </p:anim>
                                    <p:anim calcmode="lin" valueType="num">
                                      <p:cBhvr>
                                        <p:cTn id="71" dur="2200" fill="hold"/>
                                        <p:tgtEl>
                                          <p:spTgt spid="3"/>
                                        </p:tgtEl>
                                        <p:attrNameLst>
                                          <p:attrName>ppt_h</p:attrName>
                                        </p:attrNameLst>
                                      </p:cBhvr>
                                      <p:tavLst>
                                        <p:tav tm="0">
                                          <p:val>
                                            <p:fltVal val="0"/>
                                          </p:val>
                                        </p:tav>
                                        <p:tav tm="100000">
                                          <p:val>
                                            <p:strVal val="#ppt_h"/>
                                          </p:val>
                                        </p:tav>
                                      </p:tavLst>
                                    </p:anim>
                                    <p:animEffect transition="in" filter="fade">
                                      <p:cBhvr>
                                        <p:cTn id="72" dur="2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2590800" y="1371600"/>
            <a:ext cx="9144000" cy="4419600"/>
            <a:chOff x="768" y="560"/>
            <a:chExt cx="2944" cy="2352"/>
          </a:xfrm>
        </p:grpSpPr>
        <p:sp>
          <p:nvSpPr>
            <p:cNvPr id="12344" name="Line 3"/>
            <p:cNvSpPr>
              <a:spLocks noChangeShapeType="1"/>
            </p:cNvSpPr>
            <p:nvPr/>
          </p:nvSpPr>
          <p:spPr bwMode="auto">
            <a:xfrm>
              <a:off x="806" y="1736"/>
              <a:ext cx="2874" cy="0"/>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45" name="Arc 4"/>
            <p:cNvSpPr>
              <a:spLocks/>
            </p:cNvSpPr>
            <p:nvPr/>
          </p:nvSpPr>
          <p:spPr bwMode="auto">
            <a:xfrm rot="5400000">
              <a:off x="1916" y="-69"/>
              <a:ext cx="642" cy="2937"/>
            </a:xfrm>
            <a:custGeom>
              <a:avLst/>
              <a:gdLst>
                <a:gd name="T0" fmla="*/ 8 w 21600"/>
                <a:gd name="T1" fmla="*/ 0 h 39171"/>
                <a:gd name="T2" fmla="*/ 9 w 21600"/>
                <a:gd name="T3" fmla="*/ 220 h 39171"/>
                <a:gd name="T4" fmla="*/ 0 w 21600"/>
                <a:gd name="T5" fmla="*/ 111 h 39171"/>
                <a:gd name="T6" fmla="*/ 0 60000 65536"/>
                <a:gd name="T7" fmla="*/ 0 60000 65536"/>
                <a:gd name="T8" fmla="*/ 0 60000 65536"/>
              </a:gdLst>
              <a:ahLst/>
              <a:cxnLst>
                <a:cxn ang="T6">
                  <a:pos x="T0" y="T1"/>
                </a:cxn>
                <a:cxn ang="T7">
                  <a:pos x="T2" y="T3"/>
                </a:cxn>
                <a:cxn ang="T8">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46" name="Arc 5"/>
            <p:cNvSpPr>
              <a:spLocks/>
            </p:cNvSpPr>
            <p:nvPr/>
          </p:nvSpPr>
          <p:spPr bwMode="auto">
            <a:xfrm rot="5400000">
              <a:off x="1647" y="-302"/>
              <a:ext cx="1146" cy="2870"/>
            </a:xfrm>
            <a:custGeom>
              <a:avLst/>
              <a:gdLst>
                <a:gd name="T0" fmla="*/ 29 w 21600"/>
                <a:gd name="T1" fmla="*/ 0 h 38277"/>
                <a:gd name="T2" fmla="*/ 27 w 21600"/>
                <a:gd name="T3" fmla="*/ 215 h 38277"/>
                <a:gd name="T4" fmla="*/ 0 w 21600"/>
                <a:gd name="T5" fmla="*/ 106 h 38277"/>
                <a:gd name="T6" fmla="*/ 0 60000 65536"/>
                <a:gd name="T7" fmla="*/ 0 60000 65536"/>
                <a:gd name="T8" fmla="*/ 0 60000 65536"/>
              </a:gdLst>
              <a:ahLst/>
              <a:cxnLst>
                <a:cxn ang="T6">
                  <a:pos x="T0" y="T1"/>
                </a:cxn>
                <a:cxn ang="T7">
                  <a:pos x="T2" y="T3"/>
                </a:cxn>
                <a:cxn ang="T8">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FF00FF"/>
                  </a:solidFill>
                  <a:round/>
                  <a:headEnd/>
                  <a:tailEnd/>
                </a14:hiddenLine>
              </a:ext>
            </a:extLst>
          </p:spPr>
          <p:txBody>
            <a:bodyPr/>
            <a:lstStyle/>
            <a:p>
              <a:endParaRPr lang="vi-VN"/>
            </a:p>
          </p:txBody>
        </p:sp>
        <p:sp>
          <p:nvSpPr>
            <p:cNvPr id="12347" name="Arc 6"/>
            <p:cNvSpPr>
              <a:spLocks/>
            </p:cNvSpPr>
            <p:nvPr/>
          </p:nvSpPr>
          <p:spPr bwMode="auto">
            <a:xfrm rot="5400000">
              <a:off x="1776" y="79"/>
              <a:ext cx="925" cy="2299"/>
            </a:xfrm>
            <a:custGeom>
              <a:avLst/>
              <a:gdLst>
                <a:gd name="T0" fmla="*/ 0 w 35493"/>
                <a:gd name="T1" fmla="*/ 14 h 43200"/>
                <a:gd name="T2" fmla="*/ 2 w 35493"/>
                <a:gd name="T3" fmla="*/ 113 h 43200"/>
                <a:gd name="T4" fmla="*/ 9 w 35493"/>
                <a:gd name="T5" fmla="*/ 61 h 43200"/>
                <a:gd name="T6" fmla="*/ 0 60000 65536"/>
                <a:gd name="T7" fmla="*/ 0 60000 65536"/>
                <a:gd name="T8" fmla="*/ 0 60000 65536"/>
              </a:gdLst>
              <a:ahLst/>
              <a:cxnLst>
                <a:cxn ang="T6">
                  <a:pos x="T0" y="T1"/>
                </a:cxn>
                <a:cxn ang="T7">
                  <a:pos x="T2" y="T3"/>
                </a:cxn>
                <a:cxn ang="T8">
                  <a:pos x="T4" y="T5"/>
                </a:cxn>
              </a:cxnLst>
              <a:rect l="0" t="0" r="r" b="b"/>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48" name="Oval 7"/>
            <p:cNvSpPr>
              <a:spLocks noChangeArrowheads="1"/>
            </p:cNvSpPr>
            <p:nvPr/>
          </p:nvSpPr>
          <p:spPr bwMode="auto">
            <a:xfrm>
              <a:off x="1352" y="737"/>
              <a:ext cx="1724" cy="931"/>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2349" name="Oval 8"/>
            <p:cNvSpPr>
              <a:spLocks noChangeArrowheads="1"/>
            </p:cNvSpPr>
            <p:nvPr/>
          </p:nvSpPr>
          <p:spPr bwMode="auto">
            <a:xfrm>
              <a:off x="1584" y="1126"/>
              <a:ext cx="1296" cy="525"/>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2350" name="Line 9"/>
            <p:cNvSpPr>
              <a:spLocks noChangeShapeType="1"/>
            </p:cNvSpPr>
            <p:nvPr/>
          </p:nvSpPr>
          <p:spPr bwMode="auto">
            <a:xfrm flipV="1">
              <a:off x="814" y="1736"/>
              <a:ext cx="2873" cy="0"/>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51" name="Arc 10"/>
            <p:cNvSpPr>
              <a:spLocks/>
            </p:cNvSpPr>
            <p:nvPr/>
          </p:nvSpPr>
          <p:spPr bwMode="auto">
            <a:xfrm rot="16200000" flipV="1">
              <a:off x="1923" y="604"/>
              <a:ext cx="642" cy="2936"/>
            </a:xfrm>
            <a:custGeom>
              <a:avLst/>
              <a:gdLst>
                <a:gd name="T0" fmla="*/ 8 w 21600"/>
                <a:gd name="T1" fmla="*/ 0 h 39171"/>
                <a:gd name="T2" fmla="*/ 9 w 21600"/>
                <a:gd name="T3" fmla="*/ 220 h 39171"/>
                <a:gd name="T4" fmla="*/ 0 w 21600"/>
                <a:gd name="T5" fmla="*/ 111 h 39171"/>
                <a:gd name="T6" fmla="*/ 0 60000 65536"/>
                <a:gd name="T7" fmla="*/ 0 60000 65536"/>
                <a:gd name="T8" fmla="*/ 0 60000 65536"/>
              </a:gdLst>
              <a:ahLst/>
              <a:cxnLst>
                <a:cxn ang="T6">
                  <a:pos x="T0" y="T1"/>
                </a:cxn>
                <a:cxn ang="T7">
                  <a:pos x="T2" y="T3"/>
                </a:cxn>
                <a:cxn ang="T8">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52" name="Arc 11"/>
            <p:cNvSpPr>
              <a:spLocks/>
            </p:cNvSpPr>
            <p:nvPr/>
          </p:nvSpPr>
          <p:spPr bwMode="auto">
            <a:xfrm rot="16200000" flipV="1">
              <a:off x="1655" y="904"/>
              <a:ext cx="1146" cy="2869"/>
            </a:xfrm>
            <a:custGeom>
              <a:avLst/>
              <a:gdLst>
                <a:gd name="T0" fmla="*/ 29 w 21600"/>
                <a:gd name="T1" fmla="*/ 0 h 38277"/>
                <a:gd name="T2" fmla="*/ 27 w 21600"/>
                <a:gd name="T3" fmla="*/ 215 h 38277"/>
                <a:gd name="T4" fmla="*/ 0 w 21600"/>
                <a:gd name="T5" fmla="*/ 106 h 38277"/>
                <a:gd name="T6" fmla="*/ 0 60000 65536"/>
                <a:gd name="T7" fmla="*/ 0 60000 65536"/>
                <a:gd name="T8" fmla="*/ 0 60000 65536"/>
              </a:gdLst>
              <a:ahLst/>
              <a:cxnLst>
                <a:cxn ang="T6">
                  <a:pos x="T0" y="T1"/>
                </a:cxn>
                <a:cxn ang="T7">
                  <a:pos x="T2" y="T3"/>
                </a:cxn>
                <a:cxn ang="T8">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FF00FF"/>
                  </a:solidFill>
                  <a:round/>
                  <a:headEnd/>
                  <a:tailEnd/>
                </a14:hiddenLine>
              </a:ext>
            </a:extLst>
          </p:spPr>
          <p:txBody>
            <a:bodyPr/>
            <a:lstStyle/>
            <a:p>
              <a:endParaRPr lang="vi-VN"/>
            </a:p>
          </p:txBody>
        </p:sp>
        <p:sp>
          <p:nvSpPr>
            <p:cNvPr id="12353" name="Arc 12"/>
            <p:cNvSpPr>
              <a:spLocks/>
            </p:cNvSpPr>
            <p:nvPr/>
          </p:nvSpPr>
          <p:spPr bwMode="auto">
            <a:xfrm rot="16200000" flipV="1">
              <a:off x="1783" y="1095"/>
              <a:ext cx="925" cy="2298"/>
            </a:xfrm>
            <a:custGeom>
              <a:avLst/>
              <a:gdLst>
                <a:gd name="T0" fmla="*/ 0 w 35493"/>
                <a:gd name="T1" fmla="*/ 14 h 43200"/>
                <a:gd name="T2" fmla="*/ 2 w 35493"/>
                <a:gd name="T3" fmla="*/ 113 h 43200"/>
                <a:gd name="T4" fmla="*/ 9 w 35493"/>
                <a:gd name="T5" fmla="*/ 61 h 43200"/>
                <a:gd name="T6" fmla="*/ 0 60000 65536"/>
                <a:gd name="T7" fmla="*/ 0 60000 65536"/>
                <a:gd name="T8" fmla="*/ 0 60000 65536"/>
              </a:gdLst>
              <a:ahLst/>
              <a:cxnLst>
                <a:cxn ang="T6">
                  <a:pos x="T0" y="T1"/>
                </a:cxn>
                <a:cxn ang="T7">
                  <a:pos x="T2" y="T3"/>
                </a:cxn>
                <a:cxn ang="T8">
                  <a:pos x="T4" y="T5"/>
                </a:cxn>
              </a:cxnLst>
              <a:rect l="0" t="0" r="r" b="b"/>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54" name="Oval 13"/>
            <p:cNvSpPr>
              <a:spLocks noChangeArrowheads="1"/>
            </p:cNvSpPr>
            <p:nvPr/>
          </p:nvSpPr>
          <p:spPr bwMode="auto">
            <a:xfrm flipV="1">
              <a:off x="1360" y="1804"/>
              <a:ext cx="1723" cy="884"/>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sp>
          <p:nvSpPr>
            <p:cNvPr id="12355" name="Oval 14"/>
            <p:cNvSpPr>
              <a:spLocks noChangeArrowheads="1"/>
            </p:cNvSpPr>
            <p:nvPr/>
          </p:nvSpPr>
          <p:spPr bwMode="auto">
            <a:xfrm flipV="1">
              <a:off x="1632" y="1821"/>
              <a:ext cx="1248" cy="531"/>
            </a:xfrm>
            <a:prstGeom prst="ellipse">
              <a:avLst/>
            </a:prstGeom>
            <a:noFill/>
            <a:ln w="63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a:p>
          </p:txBody>
        </p:sp>
      </p:grpSp>
      <p:sp>
        <p:nvSpPr>
          <p:cNvPr id="80911" name="Line 15"/>
          <p:cNvSpPr>
            <a:spLocks noChangeShapeType="1"/>
          </p:cNvSpPr>
          <p:nvPr/>
        </p:nvSpPr>
        <p:spPr bwMode="auto">
          <a:xfrm rot="16200000">
            <a:off x="5026819" y="3240882"/>
            <a:ext cx="4763" cy="762000"/>
          </a:xfrm>
          <a:prstGeom prst="line">
            <a:avLst/>
          </a:prstGeom>
          <a:noFill/>
          <a:ln w="57150">
            <a:solidFill>
              <a:srgbClr val="339933"/>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12292" name="Arc 16"/>
          <p:cNvSpPr>
            <a:spLocks/>
          </p:cNvSpPr>
          <p:nvPr/>
        </p:nvSpPr>
        <p:spPr bwMode="auto">
          <a:xfrm rot="10800000">
            <a:off x="8250239" y="3482976"/>
            <a:ext cx="439737" cy="893763"/>
          </a:xfrm>
          <a:custGeom>
            <a:avLst/>
            <a:gdLst>
              <a:gd name="T0" fmla="*/ 0 w 25514"/>
              <a:gd name="T1" fmla="*/ 510209 h 23675"/>
              <a:gd name="T2" fmla="*/ 7549209 w 25514"/>
              <a:gd name="T3" fmla="*/ 33740752 h 23675"/>
              <a:gd name="T4" fmla="*/ 1162647 w 25514"/>
              <a:gd name="T5" fmla="*/ 30783538 h 23675"/>
              <a:gd name="T6" fmla="*/ 0 60000 65536"/>
              <a:gd name="T7" fmla="*/ 0 60000 65536"/>
              <a:gd name="T8" fmla="*/ 0 60000 65536"/>
            </a:gdLst>
            <a:ahLst/>
            <a:cxnLst>
              <a:cxn ang="T6">
                <a:pos x="T0" y="T1"/>
              </a:cxn>
              <a:cxn ang="T7">
                <a:pos x="T2" y="T3"/>
              </a:cxn>
              <a:cxn ang="T8">
                <a:pos x="T4" y="T5"/>
              </a:cxn>
            </a:cxnLst>
            <a:rect l="0" t="0" r="r" b="b"/>
            <a:pathLst>
              <a:path w="25514" h="23675" fill="none" extrusionOk="0">
                <a:moveTo>
                  <a:pt x="-1" y="357"/>
                </a:moveTo>
                <a:cubicBezTo>
                  <a:pt x="1291" y="119"/>
                  <a:pt x="2601" y="-1"/>
                  <a:pt x="3914" y="0"/>
                </a:cubicBezTo>
                <a:cubicBezTo>
                  <a:pt x="15843" y="0"/>
                  <a:pt x="25514" y="9670"/>
                  <a:pt x="25514" y="21600"/>
                </a:cubicBezTo>
                <a:cubicBezTo>
                  <a:pt x="25514" y="22292"/>
                  <a:pt x="25480" y="22985"/>
                  <a:pt x="25414" y="23675"/>
                </a:cubicBezTo>
              </a:path>
              <a:path w="25514" h="23675" stroke="0" extrusionOk="0">
                <a:moveTo>
                  <a:pt x="-1" y="357"/>
                </a:moveTo>
                <a:cubicBezTo>
                  <a:pt x="1291" y="119"/>
                  <a:pt x="2601" y="-1"/>
                  <a:pt x="3914" y="0"/>
                </a:cubicBezTo>
                <a:cubicBezTo>
                  <a:pt x="15843" y="0"/>
                  <a:pt x="25514" y="9670"/>
                  <a:pt x="25514" y="21600"/>
                </a:cubicBezTo>
                <a:cubicBezTo>
                  <a:pt x="25514" y="22292"/>
                  <a:pt x="25480" y="22985"/>
                  <a:pt x="25414" y="23675"/>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293" name="Arc 17"/>
          <p:cNvSpPr>
            <a:spLocks/>
          </p:cNvSpPr>
          <p:nvPr/>
        </p:nvSpPr>
        <p:spPr bwMode="auto">
          <a:xfrm rot="10800000">
            <a:off x="7864475" y="2747964"/>
            <a:ext cx="438150" cy="1633537"/>
          </a:xfrm>
          <a:custGeom>
            <a:avLst/>
            <a:gdLst>
              <a:gd name="T0" fmla="*/ 0 w 25514"/>
              <a:gd name="T1" fmla="*/ 511879 h 43200"/>
              <a:gd name="T2" fmla="*/ 132712 w 25514"/>
              <a:gd name="T3" fmla="*/ 61369149 h 43200"/>
              <a:gd name="T4" fmla="*/ 1154278 w 25514"/>
              <a:gd name="T5" fmla="*/ 30884777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294" name="Arc 18"/>
          <p:cNvSpPr>
            <a:spLocks/>
          </p:cNvSpPr>
          <p:nvPr/>
        </p:nvSpPr>
        <p:spPr bwMode="auto">
          <a:xfrm rot="10800000">
            <a:off x="7469189" y="2747963"/>
            <a:ext cx="439737" cy="1631950"/>
          </a:xfrm>
          <a:custGeom>
            <a:avLst/>
            <a:gdLst>
              <a:gd name="T0" fmla="*/ 0 w 25514"/>
              <a:gd name="T1" fmla="*/ 510891 h 43200"/>
              <a:gd name="T2" fmla="*/ 133676 w 25514"/>
              <a:gd name="T3" fmla="*/ 61249992 h 43200"/>
              <a:gd name="T4" fmla="*/ 1162647 w 25514"/>
              <a:gd name="T5" fmla="*/ 30824778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295" name="Arc 19"/>
          <p:cNvSpPr>
            <a:spLocks/>
          </p:cNvSpPr>
          <p:nvPr/>
        </p:nvSpPr>
        <p:spPr bwMode="auto">
          <a:xfrm rot="10800000">
            <a:off x="7078664" y="2747964"/>
            <a:ext cx="439737" cy="1633537"/>
          </a:xfrm>
          <a:custGeom>
            <a:avLst/>
            <a:gdLst>
              <a:gd name="T0" fmla="*/ 0 w 25514"/>
              <a:gd name="T1" fmla="*/ 511879 h 43200"/>
              <a:gd name="T2" fmla="*/ 133676 w 25514"/>
              <a:gd name="T3" fmla="*/ 61369149 h 43200"/>
              <a:gd name="T4" fmla="*/ 1162647 w 25514"/>
              <a:gd name="T5" fmla="*/ 30884777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296" name="Arc 20"/>
          <p:cNvSpPr>
            <a:spLocks/>
          </p:cNvSpPr>
          <p:nvPr/>
        </p:nvSpPr>
        <p:spPr bwMode="auto">
          <a:xfrm rot="10800000">
            <a:off x="6678614" y="2757488"/>
            <a:ext cx="439737" cy="1631950"/>
          </a:xfrm>
          <a:custGeom>
            <a:avLst/>
            <a:gdLst>
              <a:gd name="T0" fmla="*/ 0 w 25514"/>
              <a:gd name="T1" fmla="*/ 510891 h 43200"/>
              <a:gd name="T2" fmla="*/ 133676 w 25514"/>
              <a:gd name="T3" fmla="*/ 61249992 h 43200"/>
              <a:gd name="T4" fmla="*/ 1162647 w 25514"/>
              <a:gd name="T5" fmla="*/ 30824778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297" name="Arc 21"/>
          <p:cNvSpPr>
            <a:spLocks/>
          </p:cNvSpPr>
          <p:nvPr/>
        </p:nvSpPr>
        <p:spPr bwMode="auto">
          <a:xfrm rot="10800000">
            <a:off x="6288089" y="2754313"/>
            <a:ext cx="439737" cy="1631950"/>
          </a:xfrm>
          <a:custGeom>
            <a:avLst/>
            <a:gdLst>
              <a:gd name="T0" fmla="*/ 0 w 25514"/>
              <a:gd name="T1" fmla="*/ 510891 h 43200"/>
              <a:gd name="T2" fmla="*/ 133676 w 25514"/>
              <a:gd name="T3" fmla="*/ 61249992 h 43200"/>
              <a:gd name="T4" fmla="*/ 1162647 w 25514"/>
              <a:gd name="T5" fmla="*/ 30824778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298" name="Arc 22"/>
          <p:cNvSpPr>
            <a:spLocks/>
          </p:cNvSpPr>
          <p:nvPr/>
        </p:nvSpPr>
        <p:spPr bwMode="auto">
          <a:xfrm rot="10800000">
            <a:off x="5895975" y="2755900"/>
            <a:ext cx="439738" cy="1631950"/>
          </a:xfrm>
          <a:custGeom>
            <a:avLst/>
            <a:gdLst>
              <a:gd name="T0" fmla="*/ 0 w 25514"/>
              <a:gd name="T1" fmla="*/ 510891 h 43200"/>
              <a:gd name="T2" fmla="*/ 133676 w 25514"/>
              <a:gd name="T3" fmla="*/ 61249992 h 43200"/>
              <a:gd name="T4" fmla="*/ 1162650 w 25514"/>
              <a:gd name="T5" fmla="*/ 30824778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299" name="Arc 23"/>
          <p:cNvSpPr>
            <a:spLocks/>
          </p:cNvSpPr>
          <p:nvPr/>
        </p:nvSpPr>
        <p:spPr bwMode="auto">
          <a:xfrm rot="10800000">
            <a:off x="5505451" y="2747963"/>
            <a:ext cx="441325" cy="1631950"/>
          </a:xfrm>
          <a:custGeom>
            <a:avLst/>
            <a:gdLst>
              <a:gd name="T0" fmla="*/ 0 w 25514"/>
              <a:gd name="T1" fmla="*/ 510891 h 43200"/>
              <a:gd name="T2" fmla="*/ 134643 w 25514"/>
              <a:gd name="T3" fmla="*/ 61249992 h 43200"/>
              <a:gd name="T4" fmla="*/ 1171066 w 25514"/>
              <a:gd name="T5" fmla="*/ 30824778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00" name="Arc 24"/>
          <p:cNvSpPr>
            <a:spLocks/>
          </p:cNvSpPr>
          <p:nvPr/>
        </p:nvSpPr>
        <p:spPr bwMode="auto">
          <a:xfrm rot="10800000">
            <a:off x="5105400" y="2743200"/>
            <a:ext cx="438150" cy="1631950"/>
          </a:xfrm>
          <a:custGeom>
            <a:avLst/>
            <a:gdLst>
              <a:gd name="T0" fmla="*/ 0 w 25514"/>
              <a:gd name="T1" fmla="*/ 510891 h 43200"/>
              <a:gd name="T2" fmla="*/ 132712 w 25514"/>
              <a:gd name="T3" fmla="*/ 61249992 h 43200"/>
              <a:gd name="T4" fmla="*/ 1154278 w 25514"/>
              <a:gd name="T5" fmla="*/ 30824778 h 43200"/>
              <a:gd name="T6" fmla="*/ 0 60000 65536"/>
              <a:gd name="T7" fmla="*/ 0 60000 65536"/>
              <a:gd name="T8" fmla="*/ 0 60000 65536"/>
            </a:gdLst>
            <a:ahLst/>
            <a:cxnLst>
              <a:cxn ang="T6">
                <a:pos x="T0" y="T1"/>
              </a:cxn>
              <a:cxn ang="T7">
                <a:pos x="T2" y="T3"/>
              </a:cxn>
              <a:cxn ang="T8">
                <a:pos x="T4" y="T5"/>
              </a:cxn>
            </a:cxnLst>
            <a:rect l="0" t="0" r="r" b="b"/>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01" name="Arc 25"/>
          <p:cNvSpPr>
            <a:spLocks/>
          </p:cNvSpPr>
          <p:nvPr/>
        </p:nvSpPr>
        <p:spPr bwMode="auto">
          <a:xfrm rot="10800000">
            <a:off x="4724400" y="2746375"/>
            <a:ext cx="431800" cy="922338"/>
          </a:xfrm>
          <a:custGeom>
            <a:avLst/>
            <a:gdLst>
              <a:gd name="T0" fmla="*/ 7383808 w 25064"/>
              <a:gd name="T1" fmla="*/ 0 h 24426"/>
              <a:gd name="T2" fmla="*/ 0 w 25064"/>
              <a:gd name="T3" fmla="*/ 34428703 h 24426"/>
              <a:gd name="T4" fmla="*/ 1028109 w 25064"/>
              <a:gd name="T5" fmla="*/ 4029461 h 24426"/>
              <a:gd name="T6" fmla="*/ 0 60000 65536"/>
              <a:gd name="T7" fmla="*/ 0 60000 65536"/>
              <a:gd name="T8" fmla="*/ 0 60000 65536"/>
            </a:gdLst>
            <a:ahLst/>
            <a:cxnLst>
              <a:cxn ang="T6">
                <a:pos x="T0" y="T1"/>
              </a:cxn>
              <a:cxn ang="T7">
                <a:pos x="T2" y="T3"/>
              </a:cxn>
              <a:cxn ang="T8">
                <a:pos x="T4" y="T5"/>
              </a:cxn>
            </a:cxnLst>
            <a:rect l="0" t="0" r="r" b="b"/>
            <a:pathLst>
              <a:path w="25064" h="24426" fill="none" extrusionOk="0">
                <a:moveTo>
                  <a:pt x="24878" y="-1"/>
                </a:moveTo>
                <a:cubicBezTo>
                  <a:pt x="25001" y="936"/>
                  <a:pt x="25064" y="1880"/>
                  <a:pt x="25064" y="2826"/>
                </a:cubicBezTo>
                <a:cubicBezTo>
                  <a:pt x="25064" y="14755"/>
                  <a:pt x="15393" y="24426"/>
                  <a:pt x="3464" y="24426"/>
                </a:cubicBezTo>
                <a:cubicBezTo>
                  <a:pt x="2303" y="24426"/>
                  <a:pt x="1145" y="24332"/>
                  <a:pt x="-1" y="24146"/>
                </a:cubicBezTo>
              </a:path>
              <a:path w="25064" h="24426" stroke="0" extrusionOk="0">
                <a:moveTo>
                  <a:pt x="24878" y="-1"/>
                </a:moveTo>
                <a:cubicBezTo>
                  <a:pt x="25001" y="936"/>
                  <a:pt x="25064" y="1880"/>
                  <a:pt x="25064" y="2826"/>
                </a:cubicBezTo>
                <a:cubicBezTo>
                  <a:pt x="25064" y="14755"/>
                  <a:pt x="15393" y="24426"/>
                  <a:pt x="3464" y="24426"/>
                </a:cubicBezTo>
                <a:cubicBezTo>
                  <a:pt x="2303" y="24426"/>
                  <a:pt x="1145" y="24332"/>
                  <a:pt x="-1" y="24146"/>
                </a:cubicBezTo>
                <a:lnTo>
                  <a:pt x="3464" y="2826"/>
                </a:lnTo>
                <a:lnTo>
                  <a:pt x="24878" y="-1"/>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02" name="Arc 26"/>
          <p:cNvSpPr>
            <a:spLocks/>
          </p:cNvSpPr>
          <p:nvPr/>
        </p:nvSpPr>
        <p:spPr bwMode="auto">
          <a:xfrm rot="10157424" flipH="1">
            <a:off x="8375650" y="2681289"/>
            <a:ext cx="476250" cy="1684337"/>
          </a:xfrm>
          <a:custGeom>
            <a:avLst/>
            <a:gdLst>
              <a:gd name="T0" fmla="*/ 4086027 w 21600"/>
              <a:gd name="T1" fmla="*/ 0 h 41479"/>
              <a:gd name="T2" fmla="*/ 437048 w 21600"/>
              <a:gd name="T3" fmla="*/ 68395842 h 41479"/>
              <a:gd name="T4" fmla="*/ 0 w 21600"/>
              <a:gd name="T5" fmla="*/ 32810360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03" name="Arc 27"/>
          <p:cNvSpPr>
            <a:spLocks/>
          </p:cNvSpPr>
          <p:nvPr/>
        </p:nvSpPr>
        <p:spPr bwMode="auto">
          <a:xfrm rot="10157424" flipH="1">
            <a:off x="7975601" y="2700338"/>
            <a:ext cx="474663" cy="1682750"/>
          </a:xfrm>
          <a:custGeom>
            <a:avLst/>
            <a:gdLst>
              <a:gd name="T0" fmla="*/ 4058830 w 21600"/>
              <a:gd name="T1" fmla="*/ 0 h 41479"/>
              <a:gd name="T2" fmla="*/ 434141 w 21600"/>
              <a:gd name="T3" fmla="*/ 68267016 h 41479"/>
              <a:gd name="T4" fmla="*/ 0 w 21600"/>
              <a:gd name="T5" fmla="*/ 32748532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04" name="Arc 28"/>
          <p:cNvSpPr>
            <a:spLocks/>
          </p:cNvSpPr>
          <p:nvPr/>
        </p:nvSpPr>
        <p:spPr bwMode="auto">
          <a:xfrm rot="10157424" flipH="1">
            <a:off x="7593013" y="2689225"/>
            <a:ext cx="476250" cy="1684338"/>
          </a:xfrm>
          <a:custGeom>
            <a:avLst/>
            <a:gdLst>
              <a:gd name="T0" fmla="*/ 4086027 w 21600"/>
              <a:gd name="T1" fmla="*/ 0 h 41479"/>
              <a:gd name="T2" fmla="*/ 437048 w 21600"/>
              <a:gd name="T3" fmla="*/ 68395923 h 41479"/>
              <a:gd name="T4" fmla="*/ 0 w 21600"/>
              <a:gd name="T5" fmla="*/ 32810380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05" name="Arc 29"/>
          <p:cNvSpPr>
            <a:spLocks/>
          </p:cNvSpPr>
          <p:nvPr/>
        </p:nvSpPr>
        <p:spPr bwMode="auto">
          <a:xfrm rot="10157424" flipH="1">
            <a:off x="7202488" y="2698750"/>
            <a:ext cx="476250" cy="1684338"/>
          </a:xfrm>
          <a:custGeom>
            <a:avLst/>
            <a:gdLst>
              <a:gd name="T0" fmla="*/ 4086027 w 21600"/>
              <a:gd name="T1" fmla="*/ 0 h 41479"/>
              <a:gd name="T2" fmla="*/ 437048 w 21600"/>
              <a:gd name="T3" fmla="*/ 68395923 h 41479"/>
              <a:gd name="T4" fmla="*/ 0 w 21600"/>
              <a:gd name="T5" fmla="*/ 32810380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06" name="Arc 30"/>
          <p:cNvSpPr>
            <a:spLocks/>
          </p:cNvSpPr>
          <p:nvPr/>
        </p:nvSpPr>
        <p:spPr bwMode="auto">
          <a:xfrm rot="10157424" flipH="1">
            <a:off x="6775450" y="2689225"/>
            <a:ext cx="476250" cy="1684338"/>
          </a:xfrm>
          <a:custGeom>
            <a:avLst/>
            <a:gdLst>
              <a:gd name="T0" fmla="*/ 4086027 w 21600"/>
              <a:gd name="T1" fmla="*/ 0 h 41479"/>
              <a:gd name="T2" fmla="*/ 437048 w 21600"/>
              <a:gd name="T3" fmla="*/ 68395923 h 41479"/>
              <a:gd name="T4" fmla="*/ 0 w 21600"/>
              <a:gd name="T5" fmla="*/ 32810380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07" name="Arc 31"/>
          <p:cNvSpPr>
            <a:spLocks/>
          </p:cNvSpPr>
          <p:nvPr/>
        </p:nvSpPr>
        <p:spPr bwMode="auto">
          <a:xfrm rot="10157424" flipH="1">
            <a:off x="6392863" y="2708276"/>
            <a:ext cx="476250" cy="1685925"/>
          </a:xfrm>
          <a:custGeom>
            <a:avLst/>
            <a:gdLst>
              <a:gd name="T0" fmla="*/ 4086027 w 21600"/>
              <a:gd name="T1" fmla="*/ 0 h 41479"/>
              <a:gd name="T2" fmla="*/ 437048 w 21600"/>
              <a:gd name="T3" fmla="*/ 68524871 h 41479"/>
              <a:gd name="T4" fmla="*/ 0 w 21600"/>
              <a:gd name="T5" fmla="*/ 32872266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08" name="Arc 32"/>
          <p:cNvSpPr>
            <a:spLocks/>
          </p:cNvSpPr>
          <p:nvPr/>
        </p:nvSpPr>
        <p:spPr bwMode="auto">
          <a:xfrm rot="10157424" flipH="1">
            <a:off x="6002338" y="2698750"/>
            <a:ext cx="476250" cy="1684338"/>
          </a:xfrm>
          <a:custGeom>
            <a:avLst/>
            <a:gdLst>
              <a:gd name="T0" fmla="*/ 4086027 w 21600"/>
              <a:gd name="T1" fmla="*/ 0 h 41479"/>
              <a:gd name="T2" fmla="*/ 437048 w 21600"/>
              <a:gd name="T3" fmla="*/ 68395923 h 41479"/>
              <a:gd name="T4" fmla="*/ 0 w 21600"/>
              <a:gd name="T5" fmla="*/ 32810380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09" name="Arc 33"/>
          <p:cNvSpPr>
            <a:spLocks/>
          </p:cNvSpPr>
          <p:nvPr/>
        </p:nvSpPr>
        <p:spPr bwMode="auto">
          <a:xfrm rot="10157424" flipH="1">
            <a:off x="5610226" y="2698750"/>
            <a:ext cx="474663" cy="1684338"/>
          </a:xfrm>
          <a:custGeom>
            <a:avLst/>
            <a:gdLst>
              <a:gd name="T0" fmla="*/ 4058830 w 21600"/>
              <a:gd name="T1" fmla="*/ 0 h 41479"/>
              <a:gd name="T2" fmla="*/ 434141 w 21600"/>
              <a:gd name="T3" fmla="*/ 68395923 h 41479"/>
              <a:gd name="T4" fmla="*/ 0 w 21600"/>
              <a:gd name="T5" fmla="*/ 32810380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10" name="Arc 34"/>
          <p:cNvSpPr>
            <a:spLocks/>
          </p:cNvSpPr>
          <p:nvPr/>
        </p:nvSpPr>
        <p:spPr bwMode="auto">
          <a:xfrm rot="10157424" flipH="1">
            <a:off x="5221289" y="2698750"/>
            <a:ext cx="473075" cy="1684338"/>
          </a:xfrm>
          <a:custGeom>
            <a:avLst/>
            <a:gdLst>
              <a:gd name="T0" fmla="*/ 4031716 w 21600"/>
              <a:gd name="T1" fmla="*/ 0 h 41479"/>
              <a:gd name="T2" fmla="*/ 431243 w 21600"/>
              <a:gd name="T3" fmla="*/ 68395923 h 41479"/>
              <a:gd name="T4" fmla="*/ 0 w 21600"/>
              <a:gd name="T5" fmla="*/ 32810380 h 41479"/>
              <a:gd name="T6" fmla="*/ 0 60000 65536"/>
              <a:gd name="T7" fmla="*/ 0 60000 65536"/>
              <a:gd name="T8" fmla="*/ 0 60000 65536"/>
            </a:gdLst>
            <a:ahLst/>
            <a:cxnLst>
              <a:cxn ang="T6">
                <a:pos x="T0" y="T1"/>
              </a:cxn>
              <a:cxn ang="T7">
                <a:pos x="T2" y="T3"/>
              </a:cxn>
              <a:cxn ang="T8">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311" name="Line 35"/>
          <p:cNvSpPr>
            <a:spLocks noChangeShapeType="1"/>
          </p:cNvSpPr>
          <p:nvPr/>
        </p:nvSpPr>
        <p:spPr bwMode="auto">
          <a:xfrm rot="10800000" flipV="1">
            <a:off x="4724400" y="3581400"/>
            <a:ext cx="0" cy="1524000"/>
          </a:xfrm>
          <a:prstGeom prst="line">
            <a:avLst/>
          </a:prstGeom>
          <a:noFill/>
          <a:ln w="381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2" name="Line 36"/>
          <p:cNvSpPr>
            <a:spLocks noChangeShapeType="1"/>
          </p:cNvSpPr>
          <p:nvPr/>
        </p:nvSpPr>
        <p:spPr bwMode="auto">
          <a:xfrm rot="10800000" flipV="1">
            <a:off x="8251825" y="1752601"/>
            <a:ext cx="0" cy="1793875"/>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33" name="Line 37"/>
          <p:cNvSpPr>
            <a:spLocks noChangeShapeType="1"/>
          </p:cNvSpPr>
          <p:nvPr/>
        </p:nvSpPr>
        <p:spPr bwMode="auto">
          <a:xfrm rot="21232090" flipH="1">
            <a:off x="8218488" y="1673225"/>
            <a:ext cx="76200" cy="636588"/>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34" name="Line 38"/>
          <p:cNvSpPr>
            <a:spLocks noChangeShapeType="1"/>
          </p:cNvSpPr>
          <p:nvPr/>
        </p:nvSpPr>
        <p:spPr bwMode="auto">
          <a:xfrm rot="21232090">
            <a:off x="8251825" y="3429000"/>
            <a:ext cx="0" cy="179388"/>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35" name="Line 39"/>
          <p:cNvSpPr>
            <a:spLocks noChangeShapeType="1"/>
          </p:cNvSpPr>
          <p:nvPr/>
        </p:nvSpPr>
        <p:spPr bwMode="auto">
          <a:xfrm rot="21232090">
            <a:off x="7862888" y="3451225"/>
            <a:ext cx="0" cy="179388"/>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36" name="Line 40"/>
          <p:cNvSpPr>
            <a:spLocks noChangeShapeType="1"/>
          </p:cNvSpPr>
          <p:nvPr/>
        </p:nvSpPr>
        <p:spPr bwMode="auto">
          <a:xfrm rot="21232090">
            <a:off x="7467600" y="3429000"/>
            <a:ext cx="0" cy="179388"/>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37" name="Line 41"/>
          <p:cNvSpPr>
            <a:spLocks noChangeShapeType="1"/>
          </p:cNvSpPr>
          <p:nvPr/>
        </p:nvSpPr>
        <p:spPr bwMode="auto">
          <a:xfrm rot="21232090">
            <a:off x="7081838" y="3429000"/>
            <a:ext cx="0" cy="179388"/>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38" name="Line 42"/>
          <p:cNvSpPr>
            <a:spLocks noChangeShapeType="1"/>
          </p:cNvSpPr>
          <p:nvPr/>
        </p:nvSpPr>
        <p:spPr bwMode="auto">
          <a:xfrm rot="21232090">
            <a:off x="6683375" y="3429000"/>
            <a:ext cx="0" cy="179388"/>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39" name="Line 43"/>
          <p:cNvSpPr>
            <a:spLocks noChangeShapeType="1"/>
          </p:cNvSpPr>
          <p:nvPr/>
        </p:nvSpPr>
        <p:spPr bwMode="auto">
          <a:xfrm rot="21232090">
            <a:off x="6288088" y="3429000"/>
            <a:ext cx="0" cy="179388"/>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40" name="Line 44"/>
          <p:cNvSpPr>
            <a:spLocks noChangeShapeType="1"/>
          </p:cNvSpPr>
          <p:nvPr/>
        </p:nvSpPr>
        <p:spPr bwMode="auto">
          <a:xfrm rot="21232090">
            <a:off x="5899150" y="3429000"/>
            <a:ext cx="0" cy="179388"/>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41" name="Line 45"/>
          <p:cNvSpPr>
            <a:spLocks noChangeShapeType="1"/>
          </p:cNvSpPr>
          <p:nvPr/>
        </p:nvSpPr>
        <p:spPr bwMode="auto">
          <a:xfrm rot="21232090">
            <a:off x="5508625" y="3429000"/>
            <a:ext cx="0" cy="179388"/>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42" name="Line 46"/>
          <p:cNvSpPr>
            <a:spLocks noChangeShapeType="1"/>
          </p:cNvSpPr>
          <p:nvPr/>
        </p:nvSpPr>
        <p:spPr bwMode="auto">
          <a:xfrm rot="21232090">
            <a:off x="5105400" y="3429000"/>
            <a:ext cx="0" cy="179388"/>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43" name="Line 47"/>
          <p:cNvSpPr>
            <a:spLocks noChangeShapeType="1"/>
          </p:cNvSpPr>
          <p:nvPr/>
        </p:nvSpPr>
        <p:spPr bwMode="auto">
          <a:xfrm rot="21232090">
            <a:off x="4724400" y="4343400"/>
            <a:ext cx="0" cy="179388"/>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80944" name="Picture 48" descr="nam tay pha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11696">
            <a:off x="1524000" y="2590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45" name="Line 49"/>
          <p:cNvSpPr>
            <a:spLocks noChangeShapeType="1"/>
          </p:cNvSpPr>
          <p:nvPr/>
        </p:nvSpPr>
        <p:spPr bwMode="auto">
          <a:xfrm flipV="1">
            <a:off x="9067800" y="3581400"/>
            <a:ext cx="1371600" cy="0"/>
          </a:xfrm>
          <a:prstGeom prst="line">
            <a:avLst/>
          </a:prstGeom>
          <a:noFill/>
          <a:ln w="57150">
            <a:solidFill>
              <a:srgbClr val="00CC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46" name="Line 50"/>
          <p:cNvSpPr>
            <a:spLocks noChangeShapeType="1"/>
          </p:cNvSpPr>
          <p:nvPr/>
        </p:nvSpPr>
        <p:spPr bwMode="auto">
          <a:xfrm>
            <a:off x="4262432" y="3567112"/>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47" name="Line 51"/>
          <p:cNvSpPr>
            <a:spLocks noChangeShapeType="1"/>
          </p:cNvSpPr>
          <p:nvPr/>
        </p:nvSpPr>
        <p:spPr bwMode="auto">
          <a:xfrm rot="20907056">
            <a:off x="4246563" y="3821109"/>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48" name="Line 52"/>
          <p:cNvSpPr>
            <a:spLocks noChangeShapeType="1"/>
          </p:cNvSpPr>
          <p:nvPr/>
        </p:nvSpPr>
        <p:spPr bwMode="auto">
          <a:xfrm rot="692944" flipV="1">
            <a:off x="4246563" y="3379787"/>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49" name="Line 53"/>
          <p:cNvSpPr>
            <a:spLocks noChangeShapeType="1"/>
          </p:cNvSpPr>
          <p:nvPr/>
        </p:nvSpPr>
        <p:spPr bwMode="auto">
          <a:xfrm rot="20051320">
            <a:off x="4233863" y="4110033"/>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50" name="Line 54"/>
          <p:cNvSpPr>
            <a:spLocks noChangeShapeType="1"/>
          </p:cNvSpPr>
          <p:nvPr/>
        </p:nvSpPr>
        <p:spPr bwMode="auto">
          <a:xfrm rot="1500937" flipV="1">
            <a:off x="4191000" y="3076576"/>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51" name="Line 55"/>
          <p:cNvSpPr>
            <a:spLocks noChangeShapeType="1"/>
          </p:cNvSpPr>
          <p:nvPr/>
        </p:nvSpPr>
        <p:spPr bwMode="auto">
          <a:xfrm flipH="1">
            <a:off x="7237413" y="1719260"/>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52" name="Line 56"/>
          <p:cNvSpPr>
            <a:spLocks noChangeShapeType="1"/>
          </p:cNvSpPr>
          <p:nvPr/>
        </p:nvSpPr>
        <p:spPr bwMode="auto">
          <a:xfrm flipH="1">
            <a:off x="7243763" y="2428872"/>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53" name="Line 57"/>
          <p:cNvSpPr>
            <a:spLocks noChangeShapeType="1"/>
          </p:cNvSpPr>
          <p:nvPr/>
        </p:nvSpPr>
        <p:spPr bwMode="auto">
          <a:xfrm flipH="1">
            <a:off x="7313613" y="4749798"/>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54" name="Line 58"/>
          <p:cNvSpPr>
            <a:spLocks noChangeShapeType="1"/>
          </p:cNvSpPr>
          <p:nvPr/>
        </p:nvSpPr>
        <p:spPr bwMode="auto">
          <a:xfrm flipH="1">
            <a:off x="7281863" y="5370510"/>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55" name="Line 59"/>
          <p:cNvSpPr>
            <a:spLocks noChangeShapeType="1"/>
          </p:cNvSpPr>
          <p:nvPr/>
        </p:nvSpPr>
        <p:spPr bwMode="auto">
          <a:xfrm>
            <a:off x="9923467" y="3573460"/>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56" name="Line 60"/>
          <p:cNvSpPr>
            <a:spLocks noChangeShapeType="1"/>
          </p:cNvSpPr>
          <p:nvPr/>
        </p:nvSpPr>
        <p:spPr bwMode="auto">
          <a:xfrm rot="21292780">
            <a:off x="9882193" y="3346446"/>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57" name="Line 61"/>
          <p:cNvSpPr>
            <a:spLocks noChangeShapeType="1"/>
          </p:cNvSpPr>
          <p:nvPr/>
        </p:nvSpPr>
        <p:spPr bwMode="auto">
          <a:xfrm rot="354964" flipV="1">
            <a:off x="9918703" y="3833812"/>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58" name="Line 62"/>
          <p:cNvSpPr>
            <a:spLocks noChangeShapeType="1"/>
          </p:cNvSpPr>
          <p:nvPr/>
        </p:nvSpPr>
        <p:spPr bwMode="auto">
          <a:xfrm rot="20442898">
            <a:off x="9839320" y="3100384"/>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59" name="Line 63"/>
          <p:cNvSpPr>
            <a:spLocks noChangeShapeType="1"/>
          </p:cNvSpPr>
          <p:nvPr/>
        </p:nvSpPr>
        <p:spPr bwMode="auto">
          <a:xfrm rot="1115222" flipV="1">
            <a:off x="9866313" y="4079874"/>
            <a:ext cx="228600" cy="0"/>
          </a:xfrm>
          <a:prstGeom prst="line">
            <a:avLst/>
          </a:prstGeom>
          <a:noFill/>
          <a:ln w="19050">
            <a:solidFill>
              <a:srgbClr val="CC00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40" name="Rectangle 64"/>
          <p:cNvSpPr>
            <a:spLocks noChangeArrowheads="1"/>
          </p:cNvSpPr>
          <p:nvPr/>
        </p:nvSpPr>
        <p:spPr bwMode="auto">
          <a:xfrm>
            <a:off x="1981200" y="274638"/>
            <a:ext cx="8229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indent="174625"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endParaRPr lang="vi-VN" altLang="vi-VN" i="1">
              <a:solidFill>
                <a:srgbClr val="000099"/>
              </a:solidFill>
            </a:endParaRPr>
          </a:p>
        </p:txBody>
      </p:sp>
      <p:sp>
        <p:nvSpPr>
          <p:cNvPr id="12341" name="Rectangle 65"/>
          <p:cNvSpPr>
            <a:spLocks noChangeArrowheads="1"/>
          </p:cNvSpPr>
          <p:nvPr/>
        </p:nvSpPr>
        <p:spPr bwMode="auto">
          <a:xfrm>
            <a:off x="2133600" y="427038"/>
            <a:ext cx="8229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indent="174625"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indent="0" eaLnBrk="1" hangingPunct="1"/>
            <a:r>
              <a:rPr lang="en-US" altLang="vi-VN" b="1" dirty="0" smtClean="0">
                <a:solidFill>
                  <a:srgbClr val="000099"/>
                </a:solidFill>
                <a:latin typeface=".VnTime" panose="020B7200000000000000" pitchFamily="34" charset="0"/>
              </a:rPr>
              <a:t>Ta </a:t>
            </a:r>
            <a:r>
              <a:rPr lang="en-US" altLang="vi-VN" b="1" dirty="0">
                <a:solidFill>
                  <a:srgbClr val="000099"/>
                </a:solidFill>
                <a:latin typeface=".VnTime" panose="020B7200000000000000" pitchFamily="34" charset="0"/>
              </a:rPr>
              <a:t>h·y quan s¸t chiÒu cña ®­ưêng søc tõ khi ®æi chiÒu dßng ®iÖn</a:t>
            </a:r>
          </a:p>
        </p:txBody>
      </p:sp>
      <p:sp>
        <p:nvSpPr>
          <p:cNvPr id="80962" name="Line 66"/>
          <p:cNvSpPr>
            <a:spLocks noChangeShapeType="1"/>
          </p:cNvSpPr>
          <p:nvPr/>
        </p:nvSpPr>
        <p:spPr bwMode="auto">
          <a:xfrm flipV="1">
            <a:off x="3200400" y="4419600"/>
            <a:ext cx="0" cy="99060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963" name="Line 67"/>
          <p:cNvSpPr>
            <a:spLocks noChangeShapeType="1"/>
          </p:cNvSpPr>
          <p:nvPr/>
        </p:nvSpPr>
        <p:spPr bwMode="auto">
          <a:xfrm flipH="1" flipV="1">
            <a:off x="1981200" y="3581400"/>
            <a:ext cx="1447800" cy="0"/>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177011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0800000">
                                      <p:cBhvr>
                                        <p:cTn id="6" dur="2000" fill="hold"/>
                                        <p:tgtEl>
                                          <p:spTgt spid="80943"/>
                                        </p:tgtEl>
                                        <p:attrNameLst>
                                          <p:attrName>r</p:attrName>
                                        </p:attrNameLst>
                                      </p:cBhvr>
                                    </p:animRot>
                                  </p:childTnLst>
                                </p:cTn>
                              </p:par>
                              <p:par>
                                <p:cTn id="7" presetID="8" presetClass="emph" presetSubtype="0" fill="hold" nodeType="withEffect">
                                  <p:stCondLst>
                                    <p:cond delay="0"/>
                                  </p:stCondLst>
                                  <p:childTnLst>
                                    <p:animRot by="10800000">
                                      <p:cBhvr>
                                        <p:cTn id="8" dur="2000" fill="hold"/>
                                        <p:tgtEl>
                                          <p:spTgt spid="80949"/>
                                        </p:tgtEl>
                                        <p:attrNameLst>
                                          <p:attrName>r</p:attrName>
                                        </p:attrNameLst>
                                      </p:cBhvr>
                                    </p:animRot>
                                  </p:childTnLst>
                                </p:cTn>
                              </p:par>
                              <p:par>
                                <p:cTn id="9" presetID="8" presetClass="emph" presetSubtype="0" fill="hold" nodeType="withEffect">
                                  <p:stCondLst>
                                    <p:cond delay="0"/>
                                  </p:stCondLst>
                                  <p:childTnLst>
                                    <p:animRot by="10800000">
                                      <p:cBhvr>
                                        <p:cTn id="10" dur="2000" fill="hold"/>
                                        <p:tgtEl>
                                          <p:spTgt spid="80947"/>
                                        </p:tgtEl>
                                        <p:attrNameLst>
                                          <p:attrName>r</p:attrName>
                                        </p:attrNameLst>
                                      </p:cBhvr>
                                    </p:animRot>
                                  </p:childTnLst>
                                </p:cTn>
                              </p:par>
                              <p:par>
                                <p:cTn id="11" presetID="8" presetClass="emph" presetSubtype="0" fill="hold" nodeType="withEffect">
                                  <p:stCondLst>
                                    <p:cond delay="0"/>
                                  </p:stCondLst>
                                  <p:childTnLst>
                                    <p:animRot by="10800000">
                                      <p:cBhvr>
                                        <p:cTn id="12" dur="2000" fill="hold"/>
                                        <p:tgtEl>
                                          <p:spTgt spid="80948"/>
                                        </p:tgtEl>
                                        <p:attrNameLst>
                                          <p:attrName>r</p:attrName>
                                        </p:attrNameLst>
                                      </p:cBhvr>
                                    </p:animRot>
                                  </p:childTnLst>
                                </p:cTn>
                              </p:par>
                              <p:par>
                                <p:cTn id="13" presetID="8" presetClass="emph" presetSubtype="0" fill="hold" nodeType="withEffect">
                                  <p:stCondLst>
                                    <p:cond delay="0"/>
                                  </p:stCondLst>
                                  <p:childTnLst>
                                    <p:animRot by="10800000">
                                      <p:cBhvr>
                                        <p:cTn id="14" dur="2000" fill="hold"/>
                                        <p:tgtEl>
                                          <p:spTgt spid="80950"/>
                                        </p:tgtEl>
                                        <p:attrNameLst>
                                          <p:attrName>r</p:attrName>
                                        </p:attrNameLst>
                                      </p:cBhvr>
                                    </p:animRot>
                                  </p:childTnLst>
                                </p:cTn>
                              </p:par>
                              <p:par>
                                <p:cTn id="15" presetID="8" presetClass="emph" presetSubtype="0" fill="hold" nodeType="withEffect">
                                  <p:stCondLst>
                                    <p:cond delay="0"/>
                                  </p:stCondLst>
                                  <p:childTnLst>
                                    <p:animRot by="10800000">
                                      <p:cBhvr>
                                        <p:cTn id="16" dur="2000" fill="hold"/>
                                        <p:tgtEl>
                                          <p:spTgt spid="80952"/>
                                        </p:tgtEl>
                                        <p:attrNameLst>
                                          <p:attrName>r</p:attrName>
                                        </p:attrNameLst>
                                      </p:cBhvr>
                                    </p:animRot>
                                  </p:childTnLst>
                                </p:cTn>
                              </p:par>
                              <p:par>
                                <p:cTn id="17" presetID="8" presetClass="emph" presetSubtype="0" fill="hold" nodeType="withEffect">
                                  <p:stCondLst>
                                    <p:cond delay="0"/>
                                  </p:stCondLst>
                                  <p:childTnLst>
                                    <p:animRot by="10800000">
                                      <p:cBhvr>
                                        <p:cTn id="18" dur="2000" fill="hold"/>
                                        <p:tgtEl>
                                          <p:spTgt spid="80951"/>
                                        </p:tgtEl>
                                        <p:attrNameLst>
                                          <p:attrName>r</p:attrName>
                                        </p:attrNameLst>
                                      </p:cBhvr>
                                    </p:animRot>
                                  </p:childTnLst>
                                </p:cTn>
                              </p:par>
                              <p:par>
                                <p:cTn id="19" presetID="8" presetClass="emph" presetSubtype="0" fill="hold" nodeType="withEffect">
                                  <p:stCondLst>
                                    <p:cond delay="0"/>
                                  </p:stCondLst>
                                  <p:childTnLst>
                                    <p:animRot by="10800000">
                                      <p:cBhvr>
                                        <p:cTn id="20" dur="2000" fill="hold"/>
                                        <p:tgtEl>
                                          <p:spTgt spid="80953"/>
                                        </p:tgtEl>
                                        <p:attrNameLst>
                                          <p:attrName>r</p:attrName>
                                        </p:attrNameLst>
                                      </p:cBhvr>
                                    </p:animRot>
                                  </p:childTnLst>
                                </p:cTn>
                              </p:par>
                              <p:par>
                                <p:cTn id="21" presetID="8" presetClass="emph" presetSubtype="0" fill="hold" nodeType="withEffect">
                                  <p:stCondLst>
                                    <p:cond delay="0"/>
                                  </p:stCondLst>
                                  <p:childTnLst>
                                    <p:animRot by="10800000">
                                      <p:cBhvr>
                                        <p:cTn id="22" dur="2000" fill="hold"/>
                                        <p:tgtEl>
                                          <p:spTgt spid="80954"/>
                                        </p:tgtEl>
                                        <p:attrNameLst>
                                          <p:attrName>r</p:attrName>
                                        </p:attrNameLst>
                                      </p:cBhvr>
                                    </p:animRot>
                                  </p:childTnLst>
                                </p:cTn>
                              </p:par>
                              <p:par>
                                <p:cTn id="23" presetID="8" presetClass="emph" presetSubtype="0" fill="hold" nodeType="withEffect">
                                  <p:stCondLst>
                                    <p:cond delay="0"/>
                                  </p:stCondLst>
                                  <p:childTnLst>
                                    <p:animRot by="10800000">
                                      <p:cBhvr>
                                        <p:cTn id="24" dur="2000" fill="hold"/>
                                        <p:tgtEl>
                                          <p:spTgt spid="80959"/>
                                        </p:tgtEl>
                                        <p:attrNameLst>
                                          <p:attrName>r</p:attrName>
                                        </p:attrNameLst>
                                      </p:cBhvr>
                                    </p:animRot>
                                  </p:childTnLst>
                                </p:cTn>
                              </p:par>
                              <p:par>
                                <p:cTn id="25" presetID="8" presetClass="emph" presetSubtype="0" fill="hold" nodeType="withEffect">
                                  <p:stCondLst>
                                    <p:cond delay="0"/>
                                  </p:stCondLst>
                                  <p:childTnLst>
                                    <p:animRot by="10800000">
                                      <p:cBhvr>
                                        <p:cTn id="26" dur="2000" fill="hold"/>
                                        <p:tgtEl>
                                          <p:spTgt spid="80957"/>
                                        </p:tgtEl>
                                        <p:attrNameLst>
                                          <p:attrName>r</p:attrName>
                                        </p:attrNameLst>
                                      </p:cBhvr>
                                    </p:animRot>
                                  </p:childTnLst>
                                </p:cTn>
                              </p:par>
                              <p:par>
                                <p:cTn id="27" presetID="8" presetClass="emph" presetSubtype="0" fill="hold" nodeType="withEffect">
                                  <p:stCondLst>
                                    <p:cond delay="0"/>
                                  </p:stCondLst>
                                  <p:childTnLst>
                                    <p:animRot by="10800000">
                                      <p:cBhvr>
                                        <p:cTn id="28" dur="2000" fill="hold"/>
                                        <p:tgtEl>
                                          <p:spTgt spid="80955"/>
                                        </p:tgtEl>
                                        <p:attrNameLst>
                                          <p:attrName>r</p:attrName>
                                        </p:attrNameLst>
                                      </p:cBhvr>
                                    </p:animRot>
                                  </p:childTnLst>
                                </p:cTn>
                              </p:par>
                              <p:par>
                                <p:cTn id="29" presetID="8" presetClass="emph" presetSubtype="0" fill="hold" nodeType="withEffect">
                                  <p:stCondLst>
                                    <p:cond delay="0"/>
                                  </p:stCondLst>
                                  <p:childTnLst>
                                    <p:animRot by="10800000">
                                      <p:cBhvr>
                                        <p:cTn id="30" dur="2000" fill="hold"/>
                                        <p:tgtEl>
                                          <p:spTgt spid="80956"/>
                                        </p:tgtEl>
                                        <p:attrNameLst>
                                          <p:attrName>r</p:attrName>
                                        </p:attrNameLst>
                                      </p:cBhvr>
                                    </p:animRot>
                                  </p:childTnLst>
                                </p:cTn>
                              </p:par>
                              <p:par>
                                <p:cTn id="31" presetID="8" presetClass="emph" presetSubtype="0" fill="hold" nodeType="withEffect">
                                  <p:stCondLst>
                                    <p:cond delay="0"/>
                                  </p:stCondLst>
                                  <p:childTnLst>
                                    <p:animRot by="10800000">
                                      <p:cBhvr>
                                        <p:cTn id="32" dur="2000" fill="hold"/>
                                        <p:tgtEl>
                                          <p:spTgt spid="80958"/>
                                        </p:tgtEl>
                                        <p:attrNameLst>
                                          <p:attrName>r</p:attrName>
                                        </p:attrNameLst>
                                      </p:cBhvr>
                                    </p:animRot>
                                  </p:childTnLst>
                                </p:cTn>
                              </p:par>
                              <p:par>
                                <p:cTn id="33" presetID="8" presetClass="emph" presetSubtype="0" fill="hold" nodeType="withEffect">
                                  <p:stCondLst>
                                    <p:cond delay="0"/>
                                  </p:stCondLst>
                                  <p:childTnLst>
                                    <p:animRot by="10800000">
                                      <p:cBhvr>
                                        <p:cTn id="34" dur="2000" fill="hold"/>
                                        <p:tgtEl>
                                          <p:spTgt spid="80946"/>
                                        </p:tgtEl>
                                        <p:attrNameLst>
                                          <p:attrName>r</p:attrName>
                                        </p:attrNameLst>
                                      </p:cBhvr>
                                    </p:animRot>
                                  </p:childTnLst>
                                </p:cTn>
                              </p:par>
                              <p:par>
                                <p:cTn id="35" presetID="8" presetClass="emph" presetSubtype="0" fill="hold" nodeType="withEffect">
                                  <p:stCondLst>
                                    <p:cond delay="0"/>
                                  </p:stCondLst>
                                  <p:childTnLst>
                                    <p:animRot by="10800000">
                                      <p:cBhvr>
                                        <p:cTn id="36" dur="2000" fill="hold"/>
                                        <p:tgtEl>
                                          <p:spTgt spid="80911"/>
                                        </p:tgtEl>
                                        <p:attrNameLst>
                                          <p:attrName>r</p:attrName>
                                        </p:attrNameLst>
                                      </p:cBhvr>
                                    </p:animRot>
                                  </p:childTnLst>
                                </p:cTn>
                              </p:par>
                              <p:par>
                                <p:cTn id="37" presetID="8" presetClass="emph" presetSubtype="0" fill="hold" nodeType="withEffect">
                                  <p:stCondLst>
                                    <p:cond delay="0"/>
                                  </p:stCondLst>
                                  <p:childTnLst>
                                    <p:animRot by="10800000">
                                      <p:cBhvr>
                                        <p:cTn id="38" dur="2000" fill="hold"/>
                                        <p:tgtEl>
                                          <p:spTgt spid="80945"/>
                                        </p:tgtEl>
                                        <p:attrNameLst>
                                          <p:attrName>r</p:attrName>
                                        </p:attrNameLst>
                                      </p:cBhvr>
                                    </p:animRot>
                                  </p:childTnLst>
                                </p:cTn>
                              </p:par>
                              <p:par>
                                <p:cTn id="39" presetID="8" presetClass="emph" presetSubtype="0" fill="hold" nodeType="withEffect">
                                  <p:stCondLst>
                                    <p:cond delay="0"/>
                                  </p:stCondLst>
                                  <p:childTnLst>
                                    <p:animRot by="10800000">
                                      <p:cBhvr>
                                        <p:cTn id="40" dur="2000" fill="hold"/>
                                        <p:tgtEl>
                                          <p:spTgt spid="80942"/>
                                        </p:tgtEl>
                                        <p:attrNameLst>
                                          <p:attrName>r</p:attrName>
                                        </p:attrNameLst>
                                      </p:cBhvr>
                                    </p:animRot>
                                  </p:childTnLst>
                                </p:cTn>
                              </p:par>
                              <p:par>
                                <p:cTn id="41" presetID="8" presetClass="emph" presetSubtype="0" fill="hold" nodeType="withEffect">
                                  <p:stCondLst>
                                    <p:cond delay="0"/>
                                  </p:stCondLst>
                                  <p:childTnLst>
                                    <p:animRot by="10800000">
                                      <p:cBhvr>
                                        <p:cTn id="42" dur="2000" fill="hold"/>
                                        <p:tgtEl>
                                          <p:spTgt spid="80941"/>
                                        </p:tgtEl>
                                        <p:attrNameLst>
                                          <p:attrName>r</p:attrName>
                                        </p:attrNameLst>
                                      </p:cBhvr>
                                    </p:animRot>
                                  </p:childTnLst>
                                </p:cTn>
                              </p:par>
                              <p:par>
                                <p:cTn id="43" presetID="8" presetClass="emph" presetSubtype="0" fill="hold" nodeType="withEffect">
                                  <p:stCondLst>
                                    <p:cond delay="0"/>
                                  </p:stCondLst>
                                  <p:childTnLst>
                                    <p:animRot by="10800000">
                                      <p:cBhvr>
                                        <p:cTn id="44" dur="2000" fill="hold"/>
                                        <p:tgtEl>
                                          <p:spTgt spid="80940"/>
                                        </p:tgtEl>
                                        <p:attrNameLst>
                                          <p:attrName>r</p:attrName>
                                        </p:attrNameLst>
                                      </p:cBhvr>
                                    </p:animRot>
                                  </p:childTnLst>
                                </p:cTn>
                              </p:par>
                              <p:par>
                                <p:cTn id="45" presetID="8" presetClass="emph" presetSubtype="0" fill="hold" nodeType="withEffect">
                                  <p:stCondLst>
                                    <p:cond delay="0"/>
                                  </p:stCondLst>
                                  <p:childTnLst>
                                    <p:animRot by="10800000">
                                      <p:cBhvr>
                                        <p:cTn id="46" dur="2000" fill="hold"/>
                                        <p:tgtEl>
                                          <p:spTgt spid="80939"/>
                                        </p:tgtEl>
                                        <p:attrNameLst>
                                          <p:attrName>r</p:attrName>
                                        </p:attrNameLst>
                                      </p:cBhvr>
                                    </p:animRot>
                                  </p:childTnLst>
                                </p:cTn>
                              </p:par>
                              <p:par>
                                <p:cTn id="47" presetID="8" presetClass="emph" presetSubtype="0" fill="hold" nodeType="withEffect">
                                  <p:stCondLst>
                                    <p:cond delay="0"/>
                                  </p:stCondLst>
                                  <p:childTnLst>
                                    <p:animRot by="10800000">
                                      <p:cBhvr>
                                        <p:cTn id="48" dur="2000" fill="hold"/>
                                        <p:tgtEl>
                                          <p:spTgt spid="80938"/>
                                        </p:tgtEl>
                                        <p:attrNameLst>
                                          <p:attrName>r</p:attrName>
                                        </p:attrNameLst>
                                      </p:cBhvr>
                                    </p:animRot>
                                  </p:childTnLst>
                                </p:cTn>
                              </p:par>
                              <p:par>
                                <p:cTn id="49" presetID="8" presetClass="emph" presetSubtype="0" fill="hold" nodeType="withEffect">
                                  <p:stCondLst>
                                    <p:cond delay="0"/>
                                  </p:stCondLst>
                                  <p:childTnLst>
                                    <p:animRot by="10800000">
                                      <p:cBhvr>
                                        <p:cTn id="50" dur="2000" fill="hold"/>
                                        <p:tgtEl>
                                          <p:spTgt spid="80937"/>
                                        </p:tgtEl>
                                        <p:attrNameLst>
                                          <p:attrName>r</p:attrName>
                                        </p:attrNameLst>
                                      </p:cBhvr>
                                    </p:animRot>
                                  </p:childTnLst>
                                </p:cTn>
                              </p:par>
                              <p:par>
                                <p:cTn id="51" presetID="8" presetClass="emph" presetSubtype="0" fill="hold" nodeType="withEffect">
                                  <p:stCondLst>
                                    <p:cond delay="0"/>
                                  </p:stCondLst>
                                  <p:childTnLst>
                                    <p:animRot by="10800000">
                                      <p:cBhvr>
                                        <p:cTn id="52" dur="2000" fill="hold"/>
                                        <p:tgtEl>
                                          <p:spTgt spid="80936"/>
                                        </p:tgtEl>
                                        <p:attrNameLst>
                                          <p:attrName>r</p:attrName>
                                        </p:attrNameLst>
                                      </p:cBhvr>
                                    </p:animRot>
                                  </p:childTnLst>
                                </p:cTn>
                              </p:par>
                              <p:par>
                                <p:cTn id="53" presetID="8" presetClass="emph" presetSubtype="0" fill="hold" nodeType="withEffect">
                                  <p:stCondLst>
                                    <p:cond delay="0"/>
                                  </p:stCondLst>
                                  <p:childTnLst>
                                    <p:animRot by="10800000">
                                      <p:cBhvr>
                                        <p:cTn id="54" dur="2000" fill="hold"/>
                                        <p:tgtEl>
                                          <p:spTgt spid="80935"/>
                                        </p:tgtEl>
                                        <p:attrNameLst>
                                          <p:attrName>r</p:attrName>
                                        </p:attrNameLst>
                                      </p:cBhvr>
                                    </p:animRot>
                                  </p:childTnLst>
                                </p:cTn>
                              </p:par>
                              <p:par>
                                <p:cTn id="55" presetID="8" presetClass="emph" presetSubtype="0" fill="hold" nodeType="withEffect">
                                  <p:stCondLst>
                                    <p:cond delay="0"/>
                                  </p:stCondLst>
                                  <p:childTnLst>
                                    <p:animRot by="10800000">
                                      <p:cBhvr>
                                        <p:cTn id="56" dur="2000" fill="hold"/>
                                        <p:tgtEl>
                                          <p:spTgt spid="80934"/>
                                        </p:tgtEl>
                                        <p:attrNameLst>
                                          <p:attrName>r</p:attrName>
                                        </p:attrNameLst>
                                      </p:cBhvr>
                                    </p:animRot>
                                  </p:childTnLst>
                                </p:cTn>
                              </p:par>
                              <p:par>
                                <p:cTn id="57" presetID="8" presetClass="emph" presetSubtype="0" fill="hold" nodeType="withEffect">
                                  <p:stCondLst>
                                    <p:cond delay="0"/>
                                  </p:stCondLst>
                                  <p:childTnLst>
                                    <p:animRot by="10800000">
                                      <p:cBhvr>
                                        <p:cTn id="58" dur="2000" fill="hold"/>
                                        <p:tgtEl>
                                          <p:spTgt spid="80933"/>
                                        </p:tgtEl>
                                        <p:attrNameLst>
                                          <p:attrName>r</p:attrName>
                                        </p:attrNameLst>
                                      </p:cBhvr>
                                    </p:animRo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80944"/>
                                        </p:tgtEl>
                                        <p:attrNameLst>
                                          <p:attrName>style.visibility</p:attrName>
                                        </p:attrNameLst>
                                      </p:cBhvr>
                                      <p:to>
                                        <p:strVal val="visible"/>
                                      </p:to>
                                    </p:set>
                                    <p:anim calcmode="lin" valueType="num">
                                      <p:cBhvr additive="base">
                                        <p:cTn id="63" dur="500" fill="hold"/>
                                        <p:tgtEl>
                                          <p:spTgt spid="80944"/>
                                        </p:tgtEl>
                                        <p:attrNameLst>
                                          <p:attrName>ppt_x</p:attrName>
                                        </p:attrNameLst>
                                      </p:cBhvr>
                                      <p:tavLst>
                                        <p:tav tm="0">
                                          <p:val>
                                            <p:strVal val="#ppt_x"/>
                                          </p:val>
                                        </p:tav>
                                        <p:tav tm="100000">
                                          <p:val>
                                            <p:strVal val="#ppt_x"/>
                                          </p:val>
                                        </p:tav>
                                      </p:tavLst>
                                    </p:anim>
                                    <p:anim calcmode="lin" valueType="num">
                                      <p:cBhvr additive="base">
                                        <p:cTn id="64" dur="500" fill="hold"/>
                                        <p:tgtEl>
                                          <p:spTgt spid="8094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0962"/>
                                        </p:tgtEl>
                                        <p:attrNameLst>
                                          <p:attrName>style.visibility</p:attrName>
                                        </p:attrNameLst>
                                      </p:cBhvr>
                                      <p:to>
                                        <p:strVal val="visible"/>
                                      </p:to>
                                    </p:set>
                                    <p:anim calcmode="lin" valueType="num">
                                      <p:cBhvr additive="base">
                                        <p:cTn id="67" dur="500" fill="hold"/>
                                        <p:tgtEl>
                                          <p:spTgt spid="80962"/>
                                        </p:tgtEl>
                                        <p:attrNameLst>
                                          <p:attrName>ppt_x</p:attrName>
                                        </p:attrNameLst>
                                      </p:cBhvr>
                                      <p:tavLst>
                                        <p:tav tm="0">
                                          <p:val>
                                            <p:strVal val="#ppt_x"/>
                                          </p:val>
                                        </p:tav>
                                        <p:tav tm="100000">
                                          <p:val>
                                            <p:strVal val="#ppt_x"/>
                                          </p:val>
                                        </p:tav>
                                      </p:tavLst>
                                    </p:anim>
                                    <p:anim calcmode="lin" valueType="num">
                                      <p:cBhvr additive="base">
                                        <p:cTn id="68" dur="500" fill="hold"/>
                                        <p:tgtEl>
                                          <p:spTgt spid="8096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0963"/>
                                        </p:tgtEl>
                                        <p:attrNameLst>
                                          <p:attrName>style.visibility</p:attrName>
                                        </p:attrNameLst>
                                      </p:cBhvr>
                                      <p:to>
                                        <p:strVal val="visible"/>
                                      </p:to>
                                    </p:set>
                                    <p:anim calcmode="lin" valueType="num">
                                      <p:cBhvr additive="base">
                                        <p:cTn id="71" dur="500" fill="hold"/>
                                        <p:tgtEl>
                                          <p:spTgt spid="80963"/>
                                        </p:tgtEl>
                                        <p:attrNameLst>
                                          <p:attrName>ppt_x</p:attrName>
                                        </p:attrNameLst>
                                      </p:cBhvr>
                                      <p:tavLst>
                                        <p:tav tm="0">
                                          <p:val>
                                            <p:strVal val="#ppt_x"/>
                                          </p:val>
                                        </p:tav>
                                        <p:tav tm="100000">
                                          <p:val>
                                            <p:strVal val="#ppt_x"/>
                                          </p:val>
                                        </p:tav>
                                      </p:tavLst>
                                    </p:anim>
                                    <p:anim calcmode="lin" valueType="num">
                                      <p:cBhvr additive="base">
                                        <p:cTn id="72" dur="500" fill="hold"/>
                                        <p:tgtEl>
                                          <p:spTgt spid="80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1309</Words>
  <Application>Microsoft Office PowerPoint</Application>
  <PresentationFormat>Widescreen</PresentationFormat>
  <Paragraphs>134</Paragraphs>
  <Slides>20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.VnTime</vt:lpstr>
      <vt:lpstr>.VnTimeH</vt:lpstr>
      <vt:lpstr>Arial</vt:lpstr>
      <vt:lpstr>Calibri</vt:lpstr>
      <vt:lpstr>Calibri Light</vt:lpstr>
      <vt:lpstr>Times New Roman</vt:lpstr>
      <vt:lpstr>VNI-Meli</vt:lpstr>
      <vt:lpstr>VNI-Times</vt:lpstr>
      <vt:lpstr>Wingdings</vt:lpstr>
      <vt:lpstr>Office Theme</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C6 H×nh dư­íi cho biÕt chiÒu dßng ®iÖn ch¹y qua c¸c vßng d©y. H·y dïng quy t¾c n¾m tay ph¶i ®Ó x¸c ®Þnh tªn c¸c tõ cùc cña èng d©y.</vt:lpstr>
    </vt:vector>
  </TitlesOfParts>
  <Company>http://dichvusuamaytinhtainha.com/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45</cp:revision>
  <dcterms:created xsi:type="dcterms:W3CDTF">2021-11-22T14:02:43Z</dcterms:created>
  <dcterms:modified xsi:type="dcterms:W3CDTF">2021-12-07T04:52:42Z</dcterms:modified>
</cp:coreProperties>
</file>