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66" r:id="rId2"/>
    <p:sldId id="257" r:id="rId3"/>
    <p:sldId id="258" r:id="rId4"/>
    <p:sldId id="283" r:id="rId5"/>
    <p:sldId id="259" r:id="rId6"/>
    <p:sldId id="260" r:id="rId7"/>
    <p:sldId id="267" r:id="rId8"/>
    <p:sldId id="282" r:id="rId9"/>
    <p:sldId id="261" r:id="rId10"/>
    <p:sldId id="262" r:id="rId11"/>
    <p:sldId id="263" r:id="rId12"/>
    <p:sldId id="264" r:id="rId13"/>
    <p:sldId id="265" r:id="rId14"/>
    <p:sldId id="276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7" r:id="rId24"/>
    <p:sldId id="278" r:id="rId25"/>
    <p:sldId id="279" r:id="rId26"/>
    <p:sldId id="280" r:id="rId27"/>
    <p:sldId id="281" r:id="rId28"/>
  </p:sldIdLst>
  <p:sldSz cx="9144000" cy="6858000" type="screen4x3"/>
  <p:notesSz cx="6858000" cy="9144000"/>
  <p:custDataLst>
    <p:tags r:id="rId3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498" y="5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ags" Target="tags/tag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EB1799-4A71-42A9-AB1D-69E90B3281C8}" type="datetimeFigureOut">
              <a:rPr lang="en-US" smtClean="0"/>
              <a:t>4/20/2022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41230B-77D9-40F5-BDC2-6EFB0A8719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8387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41230B-77D9-40F5-BDC2-6EFB0A87199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0104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278CB-0304-423E-B03C-B778944DD090}" type="datetimeFigureOut">
              <a:rPr lang="en-US" smtClean="0"/>
              <a:t>4/20/2022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7173E-9ADF-4740-B13E-7F9871E697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7173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278CB-0304-423E-B03C-B778944DD090}" type="datetimeFigureOut">
              <a:rPr lang="en-US" smtClean="0"/>
              <a:t>4/20/2022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7173E-9ADF-4740-B13E-7F9871E697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1467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278CB-0304-423E-B03C-B778944DD090}" type="datetimeFigureOut">
              <a:rPr lang="en-US" smtClean="0"/>
              <a:t>4/20/2022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7173E-9ADF-4740-B13E-7F9871E697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75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278CB-0304-423E-B03C-B778944DD090}" type="datetimeFigureOut">
              <a:rPr lang="en-US" smtClean="0"/>
              <a:t>4/20/2022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7173E-9ADF-4740-B13E-7F9871E697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7502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278CB-0304-423E-B03C-B778944DD090}" type="datetimeFigureOut">
              <a:rPr lang="en-US" smtClean="0"/>
              <a:t>4/20/2022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7173E-9ADF-4740-B13E-7F9871E697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4571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278CB-0304-423E-B03C-B778944DD090}" type="datetimeFigureOut">
              <a:rPr lang="en-US" smtClean="0"/>
              <a:t>4/20/2022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7173E-9ADF-4740-B13E-7F9871E697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6184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278CB-0304-423E-B03C-B778944DD090}" type="datetimeFigureOut">
              <a:rPr lang="en-US" smtClean="0"/>
              <a:t>4/20/2022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7173E-9ADF-4740-B13E-7F9871E697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3917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278CB-0304-423E-B03C-B778944DD090}" type="datetimeFigureOut">
              <a:rPr lang="en-US" smtClean="0"/>
              <a:t>4/20/2022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7173E-9ADF-4740-B13E-7F9871E697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1947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278CB-0304-423E-B03C-B778944DD090}" type="datetimeFigureOut">
              <a:rPr lang="en-US" smtClean="0"/>
              <a:t>4/20/2022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7173E-9ADF-4740-B13E-7F9871E697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4335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278CB-0304-423E-B03C-B778944DD090}" type="datetimeFigureOut">
              <a:rPr lang="en-US" smtClean="0"/>
              <a:t>4/20/2022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7173E-9ADF-4740-B13E-7F9871E697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0342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278CB-0304-423E-B03C-B778944DD090}" type="datetimeFigureOut">
              <a:rPr lang="en-US" smtClean="0"/>
              <a:t>4/20/2022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7173E-9ADF-4740-B13E-7F9871E697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0587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9278CB-0304-423E-B03C-B778944DD090}" type="datetimeFigureOut">
              <a:rPr lang="en-US" smtClean="0"/>
              <a:t>4/20/2022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67173E-9ADF-4740-B13E-7F9871E697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580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5" Type="http://schemas.openxmlformats.org/officeDocument/2006/relationships/image" Target="../media/image9.gif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5" Type="http://schemas.openxmlformats.org/officeDocument/2006/relationships/image" Target="../media/image9.gif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image" Target="../media/image10.png"/><Relationship Id="rId16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5" Type="http://schemas.openxmlformats.org/officeDocument/2006/relationships/image" Target="../media/image2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Relationship Id="rId14" Type="http://schemas.openxmlformats.org/officeDocument/2006/relationships/image" Target="../media/image22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5" Type="http://schemas.openxmlformats.org/officeDocument/2006/relationships/image" Target="../media/image9.gif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 descr="No Title 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763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9" descr="atom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-4763"/>
            <a:ext cx="1447800" cy="1147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TextBox 30"/>
          <p:cNvSpPr txBox="1"/>
          <p:nvPr/>
        </p:nvSpPr>
        <p:spPr>
          <a:xfrm>
            <a:off x="457200" y="3484553"/>
            <a:ext cx="619790" cy="707886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4400" dirty="0">
                <a:solidFill>
                  <a:srgbClr val="0000FF"/>
                </a:solidFill>
                <a:latin typeface="Times New Roman" pitchFamily="18" charset="0"/>
              </a:rPr>
              <a:t>V</a:t>
            </a:r>
            <a:endParaRPr lang="vi-VN" sz="4400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137369" y="3500428"/>
            <a:ext cx="615231" cy="707886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vi-VN" sz="4400" dirty="0">
                <a:solidFill>
                  <a:srgbClr val="FF0000"/>
                </a:solidFill>
                <a:latin typeface="Times New Roman" pitchFamily="18" charset="0"/>
              </a:rPr>
              <a:t>Ậ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823169" y="3500428"/>
            <a:ext cx="615231" cy="707886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4400" dirty="0">
                <a:solidFill>
                  <a:srgbClr val="24602E"/>
                </a:solidFill>
                <a:latin typeface="Times New Roman" pitchFamily="18" charset="0"/>
              </a:rPr>
              <a:t>T</a:t>
            </a:r>
            <a:endParaRPr lang="vi-VN" sz="4400" dirty="0">
              <a:solidFill>
                <a:srgbClr val="24602E"/>
              </a:solidFill>
              <a:latin typeface="Times New Roman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524000" y="4473714"/>
            <a:ext cx="615231" cy="707886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4400" b="0" dirty="0">
                <a:solidFill>
                  <a:srgbClr val="B84F14"/>
                </a:solidFill>
              </a:rPr>
              <a:t> </a:t>
            </a:r>
            <a:r>
              <a:rPr lang="vi-VN" sz="4400" dirty="0">
                <a:solidFill>
                  <a:srgbClr val="FF0000"/>
                </a:solidFill>
                <a:latin typeface="Times New Roman" pitchFamily="18" charset="0"/>
              </a:rPr>
              <a:t>Í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1219200" y="5257800"/>
            <a:ext cx="615231" cy="769441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4400" dirty="0">
                <a:solidFill>
                  <a:srgbClr val="0066FF"/>
                </a:solidFill>
                <a:latin typeface="Times New Roman" pitchFamily="18" charset="0"/>
              </a:rPr>
              <a:t>8</a:t>
            </a:r>
            <a:endParaRPr lang="vi-VN" sz="4400" dirty="0">
              <a:solidFill>
                <a:srgbClr val="0066FF"/>
              </a:solidFill>
              <a:latin typeface="Times New Roman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832569" y="4473714"/>
            <a:ext cx="615231" cy="707886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4400" dirty="0">
                <a:solidFill>
                  <a:srgbClr val="5B34DA"/>
                </a:solidFill>
                <a:latin typeface="Times New Roman" pitchFamily="18" charset="0"/>
              </a:rPr>
              <a:t>L</a:t>
            </a:r>
            <a:endParaRPr lang="vi-VN" sz="4400" dirty="0">
              <a:solidFill>
                <a:srgbClr val="5B34DA"/>
              </a:solidFill>
              <a:latin typeface="Times New Roman" pitchFamily="18" charset="0"/>
            </a:endParaRPr>
          </a:p>
        </p:txBody>
      </p:sp>
      <p:pic>
        <p:nvPicPr>
          <p:cNvPr id="4120" name="Picture 41" descr="thin bar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2100" y="846208"/>
            <a:ext cx="6019800" cy="80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82" name="Text Box 42"/>
          <p:cNvSpPr txBox="1">
            <a:spLocks noChangeArrowheads="1"/>
          </p:cNvSpPr>
          <p:nvPr/>
        </p:nvSpPr>
        <p:spPr bwMode="auto">
          <a:xfrm>
            <a:off x="2428009" y="2209800"/>
            <a:ext cx="6019800" cy="193899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CHÀO MỪNG CÁC EM HỌC SINH ĐẾN VỚI TIẾT HỌC</a:t>
            </a:r>
          </a:p>
        </p:txBody>
      </p:sp>
      <p:sp>
        <p:nvSpPr>
          <p:cNvPr id="4123" name="TextBox 15"/>
          <p:cNvSpPr txBox="1">
            <a:spLocks noChangeArrowheads="1"/>
          </p:cNvSpPr>
          <p:nvPr/>
        </p:nvSpPr>
        <p:spPr bwMode="auto">
          <a:xfrm>
            <a:off x="3581400" y="5901806"/>
            <a:ext cx="5181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rgbClr val="6600CC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rgbClr val="6600CC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rgbClr val="6600CC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rgbClr val="6600CC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rgbClr val="6600CC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00CC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00CC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00CC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00CC"/>
                </a:solidFill>
                <a:latin typeface="Times New Roman" pitchFamily="18" charset="0"/>
              </a:defRPr>
            </a:lvl9pPr>
          </a:lstStyle>
          <a:p>
            <a:r>
              <a:rPr lang="en-US" i="1" dirty="0" err="1">
                <a:cs typeface="Times New Roman" pitchFamily="18" charset="0"/>
              </a:rPr>
              <a:t>Giáo</a:t>
            </a:r>
            <a:r>
              <a:rPr lang="en-US" i="1" dirty="0">
                <a:cs typeface="Times New Roman" pitchFamily="18" charset="0"/>
              </a:rPr>
              <a:t> </a:t>
            </a:r>
            <a:r>
              <a:rPr lang="en-US" i="1" dirty="0" err="1">
                <a:cs typeface="Times New Roman" pitchFamily="18" charset="0"/>
              </a:rPr>
              <a:t>viên</a:t>
            </a:r>
            <a:r>
              <a:rPr lang="en-US" i="1" dirty="0">
                <a:cs typeface="Times New Roman" pitchFamily="18" charset="0"/>
              </a:rPr>
              <a:t>: </a:t>
            </a:r>
            <a:r>
              <a:rPr lang="vi-VN" i="1" dirty="0" err="1">
                <a:cs typeface="Times New Roman" pitchFamily="18" charset="0"/>
              </a:rPr>
              <a:t>Nguyễn</a:t>
            </a:r>
            <a:r>
              <a:rPr lang="vi-VN" i="1" dirty="0">
                <a:cs typeface="Times New Roman" pitchFamily="18" charset="0"/>
              </a:rPr>
              <a:t> </a:t>
            </a:r>
            <a:r>
              <a:rPr lang="vi-VN" i="1" dirty="0" err="1">
                <a:cs typeface="Times New Roman" pitchFamily="18" charset="0"/>
              </a:rPr>
              <a:t>Thị</a:t>
            </a:r>
            <a:r>
              <a:rPr lang="vi-VN" i="1" dirty="0">
                <a:cs typeface="Times New Roman" pitchFamily="18" charset="0"/>
              </a:rPr>
              <a:t> Kim Dung</a:t>
            </a:r>
            <a:endParaRPr lang="en-US" i="1" dirty="0"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650700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195783"/>
              </p:ext>
            </p:extLst>
          </p:nvPr>
        </p:nvGraphicFramePr>
        <p:xfrm>
          <a:off x="114298" y="365760"/>
          <a:ext cx="8915403" cy="2834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01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48590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166013"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err="1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Chất</a:t>
                      </a:r>
                      <a:endParaRPr lang="en-US" sz="20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en-US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latin typeface="Times New Roman" pitchFamily="18" charset="0"/>
                          <a:cs typeface="Times New Roman" pitchFamily="18" charset="0"/>
                        </a:rPr>
                        <a:t>Khối</a:t>
                      </a:r>
                      <a:r>
                        <a:rPr lang="en-US" sz="2400" b="1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latin typeface="Times New Roman" pitchFamily="18" charset="0"/>
                          <a:cs typeface="Times New Roman" pitchFamily="18" charset="0"/>
                        </a:rPr>
                        <a:t>lượng</a:t>
                      </a:r>
                      <a:endParaRPr lang="en-US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latin typeface="Times New Roman" pitchFamily="18" charset="0"/>
                          <a:cs typeface="Times New Roman" pitchFamily="18" charset="0"/>
                        </a:rPr>
                        <a:t>Độ</a:t>
                      </a:r>
                      <a:r>
                        <a:rPr lang="en-US" sz="2400" b="1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latin typeface="Times New Roman" pitchFamily="18" charset="0"/>
                          <a:cs typeface="Times New Roman" pitchFamily="18" charset="0"/>
                        </a:rPr>
                        <a:t>tăng</a:t>
                      </a:r>
                      <a:r>
                        <a:rPr lang="en-US" sz="2400" b="1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latin typeface="Times New Roman" pitchFamily="18" charset="0"/>
                          <a:cs typeface="Times New Roman" pitchFamily="18" charset="0"/>
                        </a:rPr>
                        <a:t>nhiệt</a:t>
                      </a:r>
                      <a:r>
                        <a:rPr lang="en-US" sz="2400" b="1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latin typeface="Times New Roman" pitchFamily="18" charset="0"/>
                          <a:cs typeface="Times New Roman" pitchFamily="18" charset="0"/>
                        </a:rPr>
                        <a:t>độ</a:t>
                      </a:r>
                      <a:endParaRPr lang="en-US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latin typeface="Times New Roman" pitchFamily="18" charset="0"/>
                          <a:cs typeface="Times New Roman" pitchFamily="18" charset="0"/>
                        </a:rPr>
                        <a:t>Thời</a:t>
                      </a:r>
                      <a:r>
                        <a:rPr lang="en-US" sz="2400" b="1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latin typeface="Times New Roman" pitchFamily="18" charset="0"/>
                          <a:cs typeface="Times New Roman" pitchFamily="18" charset="0"/>
                        </a:rPr>
                        <a:t>gian</a:t>
                      </a:r>
                      <a:r>
                        <a:rPr lang="en-US" sz="2400" b="1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latin typeface="Times New Roman" pitchFamily="18" charset="0"/>
                          <a:cs typeface="Times New Roman" pitchFamily="18" charset="0"/>
                        </a:rPr>
                        <a:t>đun</a:t>
                      </a:r>
                      <a:endParaRPr lang="en-US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Times New Roman" pitchFamily="18" charset="0"/>
                          <a:cs typeface="Times New Roman" pitchFamily="18" charset="0"/>
                        </a:rPr>
                        <a:t>So </a:t>
                      </a:r>
                      <a:r>
                        <a:rPr lang="en-US" sz="2400" b="1" dirty="0" err="1">
                          <a:latin typeface="Times New Roman" pitchFamily="18" charset="0"/>
                          <a:cs typeface="Times New Roman" pitchFamily="18" charset="0"/>
                        </a:rPr>
                        <a:t>sánh</a:t>
                      </a:r>
                      <a:r>
                        <a:rPr lang="en-US" sz="2400" b="1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latin typeface="Times New Roman" pitchFamily="18" charset="0"/>
                          <a:cs typeface="Times New Roman" pitchFamily="18" charset="0"/>
                        </a:rPr>
                        <a:t>khối</a:t>
                      </a:r>
                      <a:r>
                        <a:rPr lang="en-US" sz="2400" b="1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latin typeface="Times New Roman" pitchFamily="18" charset="0"/>
                          <a:cs typeface="Times New Roman" pitchFamily="18" charset="0"/>
                        </a:rPr>
                        <a:t>lượng</a:t>
                      </a:r>
                      <a:endParaRPr lang="en-US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Times New Roman" pitchFamily="18" charset="0"/>
                          <a:cs typeface="Times New Roman" pitchFamily="18" charset="0"/>
                        </a:rPr>
                        <a:t>So </a:t>
                      </a:r>
                      <a:r>
                        <a:rPr lang="en-US" sz="2400" b="1" dirty="0" err="1">
                          <a:latin typeface="Times New Roman" pitchFamily="18" charset="0"/>
                          <a:cs typeface="Times New Roman" pitchFamily="18" charset="0"/>
                        </a:rPr>
                        <a:t>sánh</a:t>
                      </a:r>
                      <a:r>
                        <a:rPr lang="en-US" sz="2400" b="1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latin typeface="Times New Roman" pitchFamily="18" charset="0"/>
                          <a:cs typeface="Times New Roman" pitchFamily="18" charset="0"/>
                        </a:rPr>
                        <a:t>nhiệt</a:t>
                      </a:r>
                      <a:r>
                        <a:rPr lang="en-US" sz="2400" b="1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latin typeface="Times New Roman" pitchFamily="18" charset="0"/>
                          <a:cs typeface="Times New Roman" pitchFamily="18" charset="0"/>
                        </a:rPr>
                        <a:t>lượng</a:t>
                      </a:r>
                      <a:endParaRPr lang="en-US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16678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>
                          <a:latin typeface="Times New Roman" pitchFamily="18" charset="0"/>
                          <a:cs typeface="Times New Roman" pitchFamily="18" charset="0"/>
                        </a:rPr>
                        <a:t>Cốc</a:t>
                      </a:r>
                      <a:r>
                        <a:rPr lang="en-US" sz="2000" b="1" baseline="0" dirty="0">
                          <a:latin typeface="Times New Roman" pitchFamily="18" charset="0"/>
                          <a:cs typeface="Times New Roman" pitchFamily="18" charset="0"/>
                        </a:rPr>
                        <a:t> 1</a:t>
                      </a:r>
                      <a:endParaRPr lang="en-US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>
                          <a:latin typeface="Times New Roman" pitchFamily="18" charset="0"/>
                          <a:cs typeface="Times New Roman" pitchFamily="18" charset="0"/>
                        </a:rPr>
                        <a:t>Nước</a:t>
                      </a:r>
                      <a:endParaRPr lang="en-US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Times New Roman" pitchFamily="18" charset="0"/>
                          <a:cs typeface="Times New Roman" pitchFamily="18" charset="0"/>
                        </a:rPr>
                        <a:t>50g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∆t</a:t>
                      </a:r>
                      <a:r>
                        <a:rPr lang="en-US" sz="2400" b="1" baseline="-250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1</a:t>
                      </a:r>
                      <a:r>
                        <a:rPr lang="en-US" sz="2400" b="1" baseline="300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0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 = 20</a:t>
                      </a:r>
                      <a:r>
                        <a:rPr lang="en-US" sz="2400" b="1" baseline="300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0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C</a:t>
                      </a:r>
                    </a:p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</a:t>
                      </a:r>
                      <a:r>
                        <a:rPr lang="en-US" sz="2400" b="1" baseline="-250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= 5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ph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endParaRPr lang="en-US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n-US" sz="3200" b="1" dirty="0">
                          <a:latin typeface="Times New Roman" pitchFamily="18" charset="0"/>
                          <a:cs typeface="Times New Roman" pitchFamily="18" charset="0"/>
                        </a:rPr>
                        <a:t>m1=</a:t>
                      </a:r>
                      <a:r>
                        <a:rPr lang="en-US" sz="3200" b="1" baseline="0" dirty="0">
                          <a:latin typeface="Times New Roman" pitchFamily="18" charset="0"/>
                          <a:cs typeface="Times New Roman" pitchFamily="18" charset="0"/>
                        </a:rPr>
                        <a:t>…m2</a:t>
                      </a:r>
                      <a:endParaRPr lang="en-US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endParaRPr lang="en-US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n-US" sz="3200" b="1" dirty="0">
                          <a:latin typeface="Times New Roman" pitchFamily="18" charset="0"/>
                          <a:cs typeface="Times New Roman" pitchFamily="18" charset="0"/>
                        </a:rPr>
                        <a:t>Q1=…Q2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056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>
                          <a:latin typeface="Times New Roman" pitchFamily="18" charset="0"/>
                          <a:cs typeface="Times New Roman" pitchFamily="18" charset="0"/>
                        </a:rPr>
                        <a:t>Cốc</a:t>
                      </a:r>
                      <a:r>
                        <a:rPr lang="en-US" sz="2000" b="1" baseline="0" dirty="0">
                          <a:latin typeface="Times New Roman" pitchFamily="18" charset="0"/>
                          <a:cs typeface="Times New Roman" pitchFamily="18" charset="0"/>
                        </a:rPr>
                        <a:t> 2</a:t>
                      </a:r>
                      <a:endParaRPr lang="en-US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>
                          <a:latin typeface="Times New Roman" pitchFamily="18" charset="0"/>
                          <a:cs typeface="Times New Roman" pitchFamily="18" charset="0"/>
                        </a:rPr>
                        <a:t>Nước</a:t>
                      </a:r>
                      <a:endParaRPr lang="en-US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Times New Roman" pitchFamily="18" charset="0"/>
                          <a:cs typeface="Times New Roman" pitchFamily="18" charset="0"/>
                        </a:rPr>
                        <a:t>100g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∆t</a:t>
                      </a:r>
                      <a:r>
                        <a:rPr lang="en-US" sz="2400" b="1" baseline="-250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2</a:t>
                      </a:r>
                      <a:r>
                        <a:rPr lang="en-US" sz="2400" b="1" baseline="300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0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 = 20</a:t>
                      </a:r>
                      <a:r>
                        <a:rPr lang="en-US" sz="2400" b="1" baseline="300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0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C</a:t>
                      </a:r>
                    </a:p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</a:t>
                      </a:r>
                      <a:r>
                        <a:rPr lang="en-US" sz="2400" b="1" baseline="-250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= 10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ph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152398" y="3429000"/>
            <a:ext cx="8835189" cy="3046988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square">
            <a:spAutoFit/>
          </a:bodyPr>
          <a:lstStyle>
            <a:lvl1pPr>
              <a:defRPr sz="2400" b="1">
                <a:solidFill>
                  <a:srgbClr val="6600CC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rgbClr val="6600CC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rgbClr val="6600CC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rgbClr val="6600CC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rgbClr val="6600CC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00CC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00CC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00CC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00CC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sz="3200" u="sng" dirty="0">
                <a:solidFill>
                  <a:srgbClr val="FF0000"/>
                </a:solidFill>
                <a:sym typeface="Wingdings" pitchFamily="2" charset="2"/>
              </a:rPr>
              <a:t>C1:</a:t>
            </a:r>
            <a:r>
              <a:rPr lang="en-US" sz="3200" dirty="0">
                <a:solidFill>
                  <a:srgbClr val="0000FF"/>
                </a:solidFill>
                <a:sym typeface="Wingdings" pitchFamily="2" charset="2"/>
              </a:rPr>
              <a:t> </a:t>
            </a:r>
            <a:r>
              <a:rPr lang="en-US" sz="3200" b="0" dirty="0" err="1">
                <a:solidFill>
                  <a:schemeClr val="tx2"/>
                </a:solidFill>
                <a:sym typeface="Wingdings" pitchFamily="2" charset="2"/>
              </a:rPr>
              <a:t>Trong</a:t>
            </a:r>
            <a:r>
              <a:rPr lang="en-US" sz="3200" b="0" dirty="0">
                <a:solidFill>
                  <a:schemeClr val="tx2"/>
                </a:solidFill>
                <a:sym typeface="Wingdings" pitchFamily="2" charset="2"/>
              </a:rPr>
              <a:t> </a:t>
            </a:r>
            <a:r>
              <a:rPr lang="en-US" sz="3200" b="0" dirty="0" err="1">
                <a:solidFill>
                  <a:schemeClr val="tx2"/>
                </a:solidFill>
                <a:sym typeface="Wingdings" pitchFamily="2" charset="2"/>
              </a:rPr>
              <a:t>thí</a:t>
            </a:r>
            <a:r>
              <a:rPr lang="en-US" sz="3200" b="0" dirty="0">
                <a:solidFill>
                  <a:schemeClr val="tx2"/>
                </a:solidFill>
                <a:sym typeface="Wingdings" pitchFamily="2" charset="2"/>
              </a:rPr>
              <a:t> </a:t>
            </a:r>
            <a:r>
              <a:rPr lang="en-US" sz="3200" b="0" dirty="0" err="1">
                <a:solidFill>
                  <a:schemeClr val="tx2"/>
                </a:solidFill>
                <a:sym typeface="Wingdings" pitchFamily="2" charset="2"/>
              </a:rPr>
              <a:t>nghiệm</a:t>
            </a:r>
            <a:r>
              <a:rPr lang="en-US" sz="3200" b="0" dirty="0">
                <a:solidFill>
                  <a:schemeClr val="tx2"/>
                </a:solidFill>
                <a:sym typeface="Wingdings" pitchFamily="2" charset="2"/>
              </a:rPr>
              <a:t> </a:t>
            </a:r>
            <a:r>
              <a:rPr lang="en-US" sz="3200" b="0" dirty="0" err="1">
                <a:solidFill>
                  <a:schemeClr val="tx2"/>
                </a:solidFill>
                <a:sym typeface="Wingdings" pitchFamily="2" charset="2"/>
              </a:rPr>
              <a:t>này</a:t>
            </a:r>
            <a:r>
              <a:rPr lang="en-US" sz="3200" b="0" dirty="0">
                <a:solidFill>
                  <a:schemeClr val="tx2"/>
                </a:solidFill>
                <a:sym typeface="Wingdings" pitchFamily="2" charset="2"/>
              </a:rPr>
              <a:t>, </a:t>
            </a:r>
            <a:r>
              <a:rPr lang="en-US" sz="3200" b="0" dirty="0" err="1">
                <a:solidFill>
                  <a:schemeClr val="tx2"/>
                </a:solidFill>
                <a:sym typeface="Wingdings" pitchFamily="2" charset="2"/>
              </a:rPr>
              <a:t>yếu</a:t>
            </a:r>
            <a:r>
              <a:rPr lang="en-US" sz="3200" b="0" dirty="0">
                <a:solidFill>
                  <a:schemeClr val="tx2"/>
                </a:solidFill>
                <a:sym typeface="Wingdings" pitchFamily="2" charset="2"/>
              </a:rPr>
              <a:t> </a:t>
            </a:r>
            <a:r>
              <a:rPr lang="en-US" sz="3200" b="0" dirty="0" err="1">
                <a:solidFill>
                  <a:schemeClr val="tx2"/>
                </a:solidFill>
                <a:sym typeface="Wingdings" pitchFamily="2" charset="2"/>
              </a:rPr>
              <a:t>tố</a:t>
            </a:r>
            <a:r>
              <a:rPr lang="en-US" sz="3200" b="0" dirty="0">
                <a:solidFill>
                  <a:schemeClr val="tx2"/>
                </a:solidFill>
                <a:sym typeface="Wingdings" pitchFamily="2" charset="2"/>
              </a:rPr>
              <a:t> </a:t>
            </a:r>
            <a:r>
              <a:rPr lang="en-US" sz="3200" b="0" dirty="0" err="1">
                <a:solidFill>
                  <a:schemeClr val="tx2"/>
                </a:solidFill>
                <a:sym typeface="Wingdings" pitchFamily="2" charset="2"/>
              </a:rPr>
              <a:t>nào</a:t>
            </a:r>
            <a:r>
              <a:rPr lang="en-US" sz="3200" b="0" dirty="0">
                <a:solidFill>
                  <a:schemeClr val="tx2"/>
                </a:solidFill>
                <a:sym typeface="Wingdings" pitchFamily="2" charset="2"/>
              </a:rPr>
              <a:t> ở </a:t>
            </a:r>
            <a:r>
              <a:rPr lang="en-US" sz="3200" b="0" dirty="0" err="1">
                <a:solidFill>
                  <a:schemeClr val="tx2"/>
                </a:solidFill>
                <a:sym typeface="Wingdings" pitchFamily="2" charset="2"/>
              </a:rPr>
              <a:t>hai</a:t>
            </a:r>
            <a:r>
              <a:rPr lang="en-US" sz="3200" b="0" dirty="0">
                <a:solidFill>
                  <a:schemeClr val="tx2"/>
                </a:solidFill>
                <a:sym typeface="Wingdings" pitchFamily="2" charset="2"/>
              </a:rPr>
              <a:t> </a:t>
            </a:r>
            <a:r>
              <a:rPr lang="en-US" sz="3200" b="0" dirty="0" err="1">
                <a:solidFill>
                  <a:schemeClr val="tx2"/>
                </a:solidFill>
                <a:sym typeface="Wingdings" pitchFamily="2" charset="2"/>
              </a:rPr>
              <a:t>cốc</a:t>
            </a:r>
            <a:r>
              <a:rPr lang="en-US" sz="3200" b="0" dirty="0">
                <a:solidFill>
                  <a:schemeClr val="tx2"/>
                </a:solidFill>
                <a:sym typeface="Wingdings" pitchFamily="2" charset="2"/>
              </a:rPr>
              <a:t> </a:t>
            </a:r>
            <a:r>
              <a:rPr lang="en-US" sz="3200" b="0" dirty="0" err="1">
                <a:solidFill>
                  <a:schemeClr val="tx2"/>
                </a:solidFill>
                <a:sym typeface="Wingdings" pitchFamily="2" charset="2"/>
              </a:rPr>
              <a:t>được</a:t>
            </a:r>
            <a:r>
              <a:rPr lang="en-US" sz="3200" b="0" dirty="0">
                <a:solidFill>
                  <a:schemeClr val="tx2"/>
                </a:solidFill>
                <a:sym typeface="Wingdings" pitchFamily="2" charset="2"/>
              </a:rPr>
              <a:t> </a:t>
            </a:r>
            <a:r>
              <a:rPr lang="en-US" sz="3200" b="0" dirty="0" err="1">
                <a:solidFill>
                  <a:schemeClr val="tx2"/>
                </a:solidFill>
                <a:sym typeface="Wingdings" pitchFamily="2" charset="2"/>
              </a:rPr>
              <a:t>giữ</a:t>
            </a:r>
            <a:r>
              <a:rPr lang="en-US" sz="3200" b="0" dirty="0">
                <a:solidFill>
                  <a:schemeClr val="tx2"/>
                </a:solidFill>
                <a:sym typeface="Wingdings" pitchFamily="2" charset="2"/>
              </a:rPr>
              <a:t> </a:t>
            </a:r>
            <a:r>
              <a:rPr lang="en-US" sz="3200" b="0" dirty="0" err="1">
                <a:solidFill>
                  <a:schemeClr val="tx2"/>
                </a:solidFill>
                <a:sym typeface="Wingdings" pitchFamily="2" charset="2"/>
              </a:rPr>
              <a:t>giống</a:t>
            </a:r>
            <a:r>
              <a:rPr lang="en-US" sz="3200" b="0" dirty="0">
                <a:solidFill>
                  <a:schemeClr val="tx2"/>
                </a:solidFill>
                <a:sym typeface="Wingdings" pitchFamily="2" charset="2"/>
              </a:rPr>
              <a:t> </a:t>
            </a:r>
            <a:r>
              <a:rPr lang="en-US" sz="3200" b="0" dirty="0" err="1">
                <a:solidFill>
                  <a:schemeClr val="tx2"/>
                </a:solidFill>
                <a:sym typeface="Wingdings" pitchFamily="2" charset="2"/>
              </a:rPr>
              <a:t>nhau</a:t>
            </a:r>
            <a:r>
              <a:rPr lang="en-US" sz="3200" b="0" dirty="0">
                <a:solidFill>
                  <a:schemeClr val="tx2"/>
                </a:solidFill>
                <a:sym typeface="Wingdings" pitchFamily="2" charset="2"/>
              </a:rPr>
              <a:t>, </a:t>
            </a:r>
            <a:r>
              <a:rPr lang="en-US" sz="3200" b="0" dirty="0" err="1">
                <a:solidFill>
                  <a:schemeClr val="tx2"/>
                </a:solidFill>
                <a:sym typeface="Wingdings" pitchFamily="2" charset="2"/>
              </a:rPr>
              <a:t>yếu</a:t>
            </a:r>
            <a:r>
              <a:rPr lang="en-US" sz="3200" b="0" dirty="0">
                <a:solidFill>
                  <a:schemeClr val="tx2"/>
                </a:solidFill>
                <a:sym typeface="Wingdings" pitchFamily="2" charset="2"/>
              </a:rPr>
              <a:t> </a:t>
            </a:r>
            <a:r>
              <a:rPr lang="en-US" sz="3200" b="0" dirty="0" err="1">
                <a:solidFill>
                  <a:schemeClr val="tx2"/>
                </a:solidFill>
                <a:sym typeface="Wingdings" pitchFamily="2" charset="2"/>
              </a:rPr>
              <a:t>tố</a:t>
            </a:r>
            <a:r>
              <a:rPr lang="en-US" sz="3200" b="0" dirty="0">
                <a:solidFill>
                  <a:schemeClr val="tx2"/>
                </a:solidFill>
                <a:sym typeface="Wingdings" pitchFamily="2" charset="2"/>
              </a:rPr>
              <a:t> </a:t>
            </a:r>
            <a:r>
              <a:rPr lang="en-US" sz="3200" b="0" dirty="0" err="1">
                <a:solidFill>
                  <a:schemeClr val="tx2"/>
                </a:solidFill>
                <a:sym typeface="Wingdings" pitchFamily="2" charset="2"/>
              </a:rPr>
              <a:t>nào</a:t>
            </a:r>
            <a:r>
              <a:rPr lang="en-US" sz="3200" b="0" dirty="0">
                <a:solidFill>
                  <a:schemeClr val="tx2"/>
                </a:solidFill>
                <a:sym typeface="Wingdings" pitchFamily="2" charset="2"/>
              </a:rPr>
              <a:t> </a:t>
            </a:r>
            <a:r>
              <a:rPr lang="en-US" sz="3200" b="0" dirty="0" err="1">
                <a:solidFill>
                  <a:schemeClr val="tx2"/>
                </a:solidFill>
                <a:sym typeface="Wingdings" pitchFamily="2" charset="2"/>
              </a:rPr>
              <a:t>được</a:t>
            </a:r>
            <a:r>
              <a:rPr lang="en-US" sz="3200" b="0" dirty="0">
                <a:solidFill>
                  <a:schemeClr val="tx2"/>
                </a:solidFill>
                <a:sym typeface="Wingdings" pitchFamily="2" charset="2"/>
              </a:rPr>
              <a:t> </a:t>
            </a:r>
            <a:r>
              <a:rPr lang="en-US" sz="3200" b="0" dirty="0" err="1">
                <a:solidFill>
                  <a:schemeClr val="tx2"/>
                </a:solidFill>
                <a:sym typeface="Wingdings" pitchFamily="2" charset="2"/>
              </a:rPr>
              <a:t>thay</a:t>
            </a:r>
            <a:r>
              <a:rPr lang="en-US" sz="3200" b="0" dirty="0">
                <a:solidFill>
                  <a:schemeClr val="tx2"/>
                </a:solidFill>
                <a:sym typeface="Wingdings" pitchFamily="2" charset="2"/>
              </a:rPr>
              <a:t> </a:t>
            </a:r>
            <a:r>
              <a:rPr lang="en-US" sz="3200" b="0" dirty="0" err="1">
                <a:solidFill>
                  <a:schemeClr val="tx2"/>
                </a:solidFill>
                <a:sym typeface="Wingdings" pitchFamily="2" charset="2"/>
              </a:rPr>
              <a:t>đổi</a:t>
            </a:r>
            <a:r>
              <a:rPr lang="en-US" sz="3200" b="0" dirty="0">
                <a:solidFill>
                  <a:schemeClr val="tx2"/>
                </a:solidFill>
                <a:sym typeface="Wingdings" pitchFamily="2" charset="2"/>
              </a:rPr>
              <a:t>? </a:t>
            </a:r>
            <a:r>
              <a:rPr lang="en-US" sz="3200" b="0" dirty="0" err="1">
                <a:solidFill>
                  <a:schemeClr val="tx2"/>
                </a:solidFill>
                <a:sym typeface="Wingdings" pitchFamily="2" charset="2"/>
              </a:rPr>
              <a:t>Tại</a:t>
            </a:r>
            <a:r>
              <a:rPr lang="en-US" sz="3200" b="0" dirty="0">
                <a:solidFill>
                  <a:schemeClr val="tx2"/>
                </a:solidFill>
                <a:sym typeface="Wingdings" pitchFamily="2" charset="2"/>
              </a:rPr>
              <a:t> </a:t>
            </a:r>
            <a:r>
              <a:rPr lang="en-US" sz="3200" b="0" dirty="0" err="1">
                <a:solidFill>
                  <a:schemeClr val="tx2"/>
                </a:solidFill>
                <a:sym typeface="Wingdings" pitchFamily="2" charset="2"/>
              </a:rPr>
              <a:t>sao</a:t>
            </a:r>
            <a:r>
              <a:rPr lang="en-US" sz="3200" b="0" dirty="0">
                <a:solidFill>
                  <a:schemeClr val="tx2"/>
                </a:solidFill>
                <a:sym typeface="Wingdings" pitchFamily="2" charset="2"/>
              </a:rPr>
              <a:t> </a:t>
            </a:r>
            <a:r>
              <a:rPr lang="en-US" sz="3200" b="0" dirty="0" err="1">
                <a:solidFill>
                  <a:schemeClr val="tx2"/>
                </a:solidFill>
                <a:sym typeface="Wingdings" pitchFamily="2" charset="2"/>
              </a:rPr>
              <a:t>phải</a:t>
            </a:r>
            <a:r>
              <a:rPr lang="en-US" sz="3200" b="0" dirty="0">
                <a:solidFill>
                  <a:schemeClr val="tx2"/>
                </a:solidFill>
                <a:sym typeface="Wingdings" pitchFamily="2" charset="2"/>
              </a:rPr>
              <a:t> </a:t>
            </a:r>
            <a:r>
              <a:rPr lang="en-US" sz="3200" b="0" dirty="0" err="1">
                <a:solidFill>
                  <a:schemeClr val="tx2"/>
                </a:solidFill>
                <a:sym typeface="Wingdings" pitchFamily="2" charset="2"/>
              </a:rPr>
              <a:t>làm</a:t>
            </a:r>
            <a:r>
              <a:rPr lang="en-US" sz="3200" b="0" dirty="0">
                <a:solidFill>
                  <a:schemeClr val="tx2"/>
                </a:solidFill>
                <a:sym typeface="Wingdings" pitchFamily="2" charset="2"/>
              </a:rPr>
              <a:t> </a:t>
            </a:r>
            <a:r>
              <a:rPr lang="en-US" sz="3200" b="0" dirty="0" err="1">
                <a:solidFill>
                  <a:schemeClr val="tx2"/>
                </a:solidFill>
                <a:sym typeface="Wingdings" pitchFamily="2" charset="2"/>
              </a:rPr>
              <a:t>như</a:t>
            </a:r>
            <a:r>
              <a:rPr lang="en-US" sz="3200" b="0" dirty="0">
                <a:solidFill>
                  <a:schemeClr val="tx2"/>
                </a:solidFill>
                <a:sym typeface="Wingdings" pitchFamily="2" charset="2"/>
              </a:rPr>
              <a:t> </a:t>
            </a:r>
            <a:r>
              <a:rPr lang="en-US" sz="3200" b="0" dirty="0" err="1">
                <a:solidFill>
                  <a:schemeClr val="tx2"/>
                </a:solidFill>
                <a:sym typeface="Wingdings" pitchFamily="2" charset="2"/>
              </a:rPr>
              <a:t>thế</a:t>
            </a:r>
            <a:r>
              <a:rPr lang="en-US" sz="3200" b="0" dirty="0">
                <a:solidFill>
                  <a:schemeClr val="tx2"/>
                </a:solidFill>
                <a:sym typeface="Wingdings" pitchFamily="2" charset="2"/>
              </a:rPr>
              <a:t>? </a:t>
            </a:r>
            <a:r>
              <a:rPr lang="en-US" sz="3200" b="0" dirty="0" err="1">
                <a:solidFill>
                  <a:schemeClr val="tx2"/>
                </a:solidFill>
                <a:cs typeface="Times New Roman" pitchFamily="18" charset="0"/>
              </a:rPr>
              <a:t>Hãy</a:t>
            </a:r>
            <a:r>
              <a:rPr lang="en-US" sz="3200" b="0" dirty="0">
                <a:solidFill>
                  <a:schemeClr val="tx2"/>
                </a:solidFill>
                <a:cs typeface="Times New Roman" pitchFamily="18" charset="0"/>
              </a:rPr>
              <a:t> </a:t>
            </a:r>
            <a:r>
              <a:rPr lang="en-US" sz="3200" b="0" dirty="0" err="1">
                <a:solidFill>
                  <a:schemeClr val="tx2"/>
                </a:solidFill>
                <a:cs typeface="Times New Roman" pitchFamily="18" charset="0"/>
              </a:rPr>
              <a:t>tìm</a:t>
            </a:r>
            <a:r>
              <a:rPr lang="en-US" sz="3200" b="0" dirty="0">
                <a:solidFill>
                  <a:schemeClr val="tx2"/>
                </a:solidFill>
                <a:cs typeface="Times New Roman" pitchFamily="18" charset="0"/>
              </a:rPr>
              <a:t> </a:t>
            </a:r>
            <a:r>
              <a:rPr lang="en-US" sz="3200" b="0" dirty="0" err="1">
                <a:solidFill>
                  <a:schemeClr val="tx2"/>
                </a:solidFill>
                <a:cs typeface="Times New Roman" pitchFamily="18" charset="0"/>
              </a:rPr>
              <a:t>số</a:t>
            </a:r>
            <a:r>
              <a:rPr lang="en-US" sz="3200" b="0" dirty="0">
                <a:solidFill>
                  <a:schemeClr val="tx2"/>
                </a:solidFill>
                <a:cs typeface="Times New Roman" pitchFamily="18" charset="0"/>
              </a:rPr>
              <a:t> </a:t>
            </a:r>
            <a:r>
              <a:rPr lang="en-US" sz="3200" b="0" dirty="0" err="1">
                <a:solidFill>
                  <a:schemeClr val="tx2"/>
                </a:solidFill>
                <a:cs typeface="Times New Roman" pitchFamily="18" charset="0"/>
              </a:rPr>
              <a:t>thích</a:t>
            </a:r>
            <a:r>
              <a:rPr lang="en-US" sz="3200" b="0" dirty="0">
                <a:solidFill>
                  <a:schemeClr val="tx2"/>
                </a:solidFill>
                <a:cs typeface="Times New Roman" pitchFamily="18" charset="0"/>
              </a:rPr>
              <a:t> </a:t>
            </a:r>
            <a:r>
              <a:rPr lang="en-US" sz="3200" b="0" dirty="0" err="1">
                <a:solidFill>
                  <a:schemeClr val="tx2"/>
                </a:solidFill>
                <a:cs typeface="Times New Roman" pitchFamily="18" charset="0"/>
              </a:rPr>
              <a:t>hợp</a:t>
            </a:r>
            <a:r>
              <a:rPr lang="en-US" sz="3200" b="0" dirty="0">
                <a:solidFill>
                  <a:schemeClr val="tx2"/>
                </a:solidFill>
                <a:cs typeface="Times New Roman" pitchFamily="18" charset="0"/>
              </a:rPr>
              <a:t> </a:t>
            </a:r>
            <a:r>
              <a:rPr lang="en-US" sz="3200" b="0" dirty="0" err="1">
                <a:solidFill>
                  <a:schemeClr val="tx2"/>
                </a:solidFill>
                <a:cs typeface="Times New Roman" pitchFamily="18" charset="0"/>
              </a:rPr>
              <a:t>cho</a:t>
            </a:r>
            <a:r>
              <a:rPr lang="en-US" sz="3200" b="0" dirty="0">
                <a:solidFill>
                  <a:schemeClr val="tx2"/>
                </a:solidFill>
                <a:cs typeface="Times New Roman" pitchFamily="18" charset="0"/>
              </a:rPr>
              <a:t> </a:t>
            </a:r>
            <a:r>
              <a:rPr lang="en-US" sz="3200" b="0" dirty="0" err="1">
                <a:solidFill>
                  <a:schemeClr val="tx2"/>
                </a:solidFill>
                <a:cs typeface="Times New Roman" pitchFamily="18" charset="0"/>
              </a:rPr>
              <a:t>các</a:t>
            </a:r>
            <a:r>
              <a:rPr lang="en-US" sz="3200" b="0" dirty="0">
                <a:solidFill>
                  <a:schemeClr val="tx2"/>
                </a:solidFill>
                <a:cs typeface="Times New Roman" pitchFamily="18" charset="0"/>
              </a:rPr>
              <a:t> ô </a:t>
            </a:r>
            <a:r>
              <a:rPr lang="en-US" sz="3200" b="0" dirty="0" err="1">
                <a:solidFill>
                  <a:schemeClr val="tx2"/>
                </a:solidFill>
                <a:cs typeface="Times New Roman" pitchFamily="18" charset="0"/>
              </a:rPr>
              <a:t>trống</a:t>
            </a:r>
            <a:r>
              <a:rPr lang="en-US" sz="3200" b="0" dirty="0">
                <a:solidFill>
                  <a:schemeClr val="tx2"/>
                </a:solidFill>
                <a:cs typeface="Times New Roman" pitchFamily="18" charset="0"/>
              </a:rPr>
              <a:t> ở </a:t>
            </a:r>
            <a:r>
              <a:rPr lang="en-US" sz="3200" b="0" dirty="0" err="1">
                <a:solidFill>
                  <a:schemeClr val="tx2"/>
                </a:solidFill>
                <a:cs typeface="Times New Roman" pitchFamily="18" charset="0"/>
              </a:rPr>
              <a:t>hai</a:t>
            </a:r>
            <a:r>
              <a:rPr lang="en-US" sz="3200" b="0" dirty="0">
                <a:solidFill>
                  <a:schemeClr val="tx2"/>
                </a:solidFill>
                <a:cs typeface="Times New Roman" pitchFamily="18" charset="0"/>
              </a:rPr>
              <a:t> </a:t>
            </a:r>
            <a:r>
              <a:rPr lang="en-US" sz="3200" b="0" dirty="0" err="1">
                <a:solidFill>
                  <a:schemeClr val="tx2"/>
                </a:solidFill>
                <a:cs typeface="Times New Roman" pitchFamily="18" charset="0"/>
              </a:rPr>
              <a:t>cột</a:t>
            </a:r>
            <a:r>
              <a:rPr lang="en-US" sz="3200" b="0" dirty="0">
                <a:solidFill>
                  <a:schemeClr val="tx2"/>
                </a:solidFill>
                <a:cs typeface="Times New Roman" pitchFamily="18" charset="0"/>
              </a:rPr>
              <a:t> </a:t>
            </a:r>
            <a:r>
              <a:rPr lang="en-US" sz="3200" b="0" dirty="0" err="1">
                <a:solidFill>
                  <a:schemeClr val="tx2"/>
                </a:solidFill>
                <a:cs typeface="Times New Roman" pitchFamily="18" charset="0"/>
              </a:rPr>
              <a:t>cuối</a:t>
            </a:r>
            <a:r>
              <a:rPr lang="en-US" sz="3200" b="0" dirty="0">
                <a:solidFill>
                  <a:schemeClr val="tx2"/>
                </a:solidFill>
                <a:cs typeface="Times New Roman" pitchFamily="18" charset="0"/>
              </a:rPr>
              <a:t> </a:t>
            </a:r>
            <a:r>
              <a:rPr lang="en-US" sz="3200" b="0" dirty="0" err="1">
                <a:solidFill>
                  <a:schemeClr val="tx2"/>
                </a:solidFill>
                <a:cs typeface="Times New Roman" pitchFamily="18" charset="0"/>
              </a:rPr>
              <a:t>bảng</a:t>
            </a:r>
            <a:r>
              <a:rPr lang="en-US" sz="3200" b="0" dirty="0">
                <a:solidFill>
                  <a:schemeClr val="tx2"/>
                </a:solidFill>
                <a:cs typeface="Times New Roman" pitchFamily="18" charset="0"/>
              </a:rPr>
              <a:t> 24.1. </a:t>
            </a:r>
            <a:r>
              <a:rPr lang="en-US" sz="3200" b="0" dirty="0" err="1">
                <a:solidFill>
                  <a:schemeClr val="tx2"/>
                </a:solidFill>
                <a:cs typeface="Times New Roman" pitchFamily="18" charset="0"/>
              </a:rPr>
              <a:t>Biết</a:t>
            </a:r>
            <a:r>
              <a:rPr lang="en-US" sz="3200" b="0" dirty="0">
                <a:solidFill>
                  <a:schemeClr val="tx2"/>
                </a:solidFill>
                <a:cs typeface="Times New Roman" pitchFamily="18" charset="0"/>
              </a:rPr>
              <a:t> </a:t>
            </a:r>
            <a:r>
              <a:rPr lang="en-US" sz="3200" b="0" dirty="0" err="1">
                <a:solidFill>
                  <a:srgbClr val="FF0000"/>
                </a:solidFill>
                <a:cs typeface="Times New Roman" pitchFamily="18" charset="0"/>
              </a:rPr>
              <a:t>nhiệt</a:t>
            </a:r>
            <a:r>
              <a:rPr lang="en-US" sz="3200" b="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3200" b="0" dirty="0" err="1">
                <a:solidFill>
                  <a:srgbClr val="FF0000"/>
                </a:solidFill>
                <a:cs typeface="Times New Roman" pitchFamily="18" charset="0"/>
              </a:rPr>
              <a:t>lượng</a:t>
            </a:r>
            <a:r>
              <a:rPr lang="en-US" sz="3200" b="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3200" b="0" dirty="0" err="1">
                <a:solidFill>
                  <a:srgbClr val="FF0000"/>
                </a:solidFill>
                <a:cs typeface="Times New Roman" pitchFamily="18" charset="0"/>
              </a:rPr>
              <a:t>ngọn</a:t>
            </a:r>
            <a:r>
              <a:rPr lang="en-US" sz="3200" b="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3200" b="0" dirty="0" err="1">
                <a:solidFill>
                  <a:srgbClr val="FF0000"/>
                </a:solidFill>
                <a:cs typeface="Times New Roman" pitchFamily="18" charset="0"/>
              </a:rPr>
              <a:t>lửa</a:t>
            </a:r>
            <a:r>
              <a:rPr lang="en-US" sz="3200" b="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3200" b="0" dirty="0" err="1">
                <a:solidFill>
                  <a:srgbClr val="FF0000"/>
                </a:solidFill>
                <a:cs typeface="Times New Roman" pitchFamily="18" charset="0"/>
              </a:rPr>
              <a:t>đèn</a:t>
            </a:r>
            <a:r>
              <a:rPr lang="en-US" sz="3200" b="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3200" b="0" dirty="0" err="1">
                <a:solidFill>
                  <a:srgbClr val="FF0000"/>
                </a:solidFill>
                <a:cs typeface="Times New Roman" pitchFamily="18" charset="0"/>
              </a:rPr>
              <a:t>cồn</a:t>
            </a:r>
            <a:r>
              <a:rPr lang="en-US" sz="3200" b="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3200" b="0" dirty="0" err="1">
                <a:solidFill>
                  <a:srgbClr val="FF0000"/>
                </a:solidFill>
                <a:cs typeface="Times New Roman" pitchFamily="18" charset="0"/>
              </a:rPr>
              <a:t>truyền</a:t>
            </a:r>
            <a:r>
              <a:rPr lang="en-US" sz="3200" b="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3200" b="0" dirty="0" err="1">
                <a:solidFill>
                  <a:srgbClr val="FF0000"/>
                </a:solidFill>
                <a:cs typeface="Times New Roman" pitchFamily="18" charset="0"/>
              </a:rPr>
              <a:t>cho</a:t>
            </a:r>
            <a:r>
              <a:rPr lang="en-US" sz="3200" b="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3200" b="0" dirty="0" err="1">
                <a:solidFill>
                  <a:srgbClr val="FF0000"/>
                </a:solidFill>
                <a:cs typeface="Times New Roman" pitchFamily="18" charset="0"/>
              </a:rPr>
              <a:t>nước</a:t>
            </a:r>
            <a:r>
              <a:rPr lang="en-US" sz="3200" b="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3200" b="0" dirty="0" err="1">
                <a:solidFill>
                  <a:srgbClr val="FF0000"/>
                </a:solidFill>
                <a:cs typeface="Times New Roman" pitchFamily="18" charset="0"/>
              </a:rPr>
              <a:t>tỉ</a:t>
            </a:r>
            <a:r>
              <a:rPr lang="en-US" sz="3200" b="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3200" b="0" dirty="0" err="1">
                <a:solidFill>
                  <a:srgbClr val="FF0000"/>
                </a:solidFill>
                <a:cs typeface="Times New Roman" pitchFamily="18" charset="0"/>
              </a:rPr>
              <a:t>lệ</a:t>
            </a:r>
            <a:r>
              <a:rPr lang="en-US" sz="3200" b="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3200" b="0" dirty="0" err="1">
                <a:solidFill>
                  <a:srgbClr val="FF0000"/>
                </a:solidFill>
                <a:cs typeface="Times New Roman" pitchFamily="18" charset="0"/>
              </a:rPr>
              <a:t>thuận</a:t>
            </a:r>
            <a:r>
              <a:rPr lang="en-US" sz="3200" b="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3200" b="0" dirty="0" err="1">
                <a:solidFill>
                  <a:srgbClr val="FF0000"/>
                </a:solidFill>
                <a:cs typeface="Times New Roman" pitchFamily="18" charset="0"/>
              </a:rPr>
              <a:t>với</a:t>
            </a:r>
            <a:r>
              <a:rPr lang="en-US" sz="3200" b="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3200" b="0" dirty="0" err="1">
                <a:solidFill>
                  <a:srgbClr val="FF0000"/>
                </a:solidFill>
                <a:cs typeface="Times New Roman" pitchFamily="18" charset="0"/>
              </a:rPr>
              <a:t>thời</a:t>
            </a:r>
            <a:r>
              <a:rPr lang="en-US" sz="3200" b="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3200" b="0" dirty="0" err="1">
                <a:solidFill>
                  <a:srgbClr val="FF0000"/>
                </a:solidFill>
                <a:cs typeface="Times New Roman" pitchFamily="18" charset="0"/>
              </a:rPr>
              <a:t>gian</a:t>
            </a:r>
            <a:r>
              <a:rPr lang="en-US" sz="3200" b="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3200" b="0" dirty="0" err="1">
                <a:solidFill>
                  <a:srgbClr val="FF0000"/>
                </a:solidFill>
                <a:cs typeface="Times New Roman" pitchFamily="18" charset="0"/>
              </a:rPr>
              <a:t>đun</a:t>
            </a:r>
            <a:r>
              <a:rPr lang="en-US" sz="3200" b="0" dirty="0">
                <a:solidFill>
                  <a:srgbClr val="FF0000"/>
                </a:solidFill>
                <a:cs typeface="Times New Roman" pitchFamily="18" charset="0"/>
              </a:rPr>
              <a:t>.</a:t>
            </a:r>
            <a:endParaRPr lang="en-US" sz="3200" b="0" dirty="0">
              <a:solidFill>
                <a:srgbClr val="FF0000"/>
              </a:solidFill>
              <a:sym typeface="Wingdings" pitchFamily="2" charset="2"/>
            </a:endParaRP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228600" y="5244405"/>
            <a:ext cx="8763000" cy="138499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defRPr sz="2400" b="1">
                <a:solidFill>
                  <a:srgbClr val="6600CC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rgbClr val="6600CC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rgbClr val="6600CC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rgbClr val="6600CC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rgbClr val="6600CC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00CC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00CC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00CC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00CC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2800" dirty="0">
                <a:solidFill>
                  <a:schemeClr val="tx2">
                    <a:lumMod val="50000"/>
                  </a:schemeClr>
                </a:solidFill>
                <a:sym typeface="Wingdings" pitchFamily="2" charset="2"/>
              </a:rPr>
              <a:t>TL: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sym typeface="Wingdings" pitchFamily="2" charset="2"/>
              </a:rPr>
              <a:t>Độ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sym typeface="Wingdings" pitchFamily="2" charset="2"/>
              </a:rPr>
              <a:t>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sym typeface="Wingdings" pitchFamily="2" charset="2"/>
              </a:rPr>
              <a:t>tăng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sym typeface="Wingdings" pitchFamily="2" charset="2"/>
              </a:rPr>
              <a:t>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sym typeface="Wingdings" pitchFamily="2" charset="2"/>
              </a:rPr>
              <a:t>nhiệt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sym typeface="Wingdings" pitchFamily="2" charset="2"/>
              </a:rPr>
              <a:t>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sym typeface="Wingdings" pitchFamily="2" charset="2"/>
              </a:rPr>
              <a:t>độ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sym typeface="Wingdings" pitchFamily="2" charset="2"/>
              </a:rPr>
              <a:t>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sym typeface="Wingdings" pitchFamily="2" charset="2"/>
              </a:rPr>
              <a:t>và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sym typeface="Wingdings" pitchFamily="2" charset="2"/>
              </a:rPr>
              <a:t>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sym typeface="Wingdings" pitchFamily="2" charset="2"/>
              </a:rPr>
              <a:t>chất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sym typeface="Wingdings" pitchFamily="2" charset="2"/>
              </a:rPr>
              <a:t>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sym typeface="Wingdings" pitchFamily="2" charset="2"/>
              </a:rPr>
              <a:t>làm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sym typeface="Wingdings" pitchFamily="2" charset="2"/>
              </a:rPr>
              <a:t>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sym typeface="Wingdings" pitchFamily="2" charset="2"/>
              </a:rPr>
              <a:t>vật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sym typeface="Wingdings" pitchFamily="2" charset="2"/>
              </a:rPr>
              <a:t>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sym typeface="Wingdings" pitchFamily="2" charset="2"/>
              </a:rPr>
              <a:t>được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sym typeface="Wingdings" pitchFamily="2" charset="2"/>
              </a:rPr>
              <a:t>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sym typeface="Wingdings" pitchFamily="2" charset="2"/>
              </a:rPr>
              <a:t>giữ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sym typeface="Wingdings" pitchFamily="2" charset="2"/>
              </a:rPr>
              <a:t>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sym typeface="Wingdings" pitchFamily="2" charset="2"/>
              </a:rPr>
              <a:t>giống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sym typeface="Wingdings" pitchFamily="2" charset="2"/>
              </a:rPr>
              <a:t>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sym typeface="Wingdings" pitchFamily="2" charset="2"/>
              </a:rPr>
              <a:t>nhau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sym typeface="Wingdings" pitchFamily="2" charset="2"/>
              </a:rPr>
              <a:t>;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sym typeface="Wingdings" pitchFamily="2" charset="2"/>
              </a:rPr>
              <a:t>khối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sym typeface="Wingdings" pitchFamily="2" charset="2"/>
              </a:rPr>
              <a:t>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sym typeface="Wingdings" pitchFamily="2" charset="2"/>
              </a:rPr>
              <a:t>lượng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sym typeface="Wingdings" pitchFamily="2" charset="2"/>
              </a:rPr>
              <a:t>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sym typeface="Wingdings" pitchFamily="2" charset="2"/>
              </a:rPr>
              <a:t>khác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sym typeface="Wingdings" pitchFamily="2" charset="2"/>
              </a:rPr>
              <a:t>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sym typeface="Wingdings" pitchFamily="2" charset="2"/>
              </a:rPr>
              <a:t>nhau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sym typeface="Wingdings" pitchFamily="2" charset="2"/>
              </a:rPr>
              <a:t>.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sym typeface="Wingdings" pitchFamily="2" charset="2"/>
              </a:rPr>
              <a:t>Để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sym typeface="Wingdings" pitchFamily="2" charset="2"/>
              </a:rPr>
              <a:t>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sym typeface="Wingdings" pitchFamily="2" charset="2"/>
              </a:rPr>
              <a:t>tìm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sym typeface="Wingdings" pitchFamily="2" charset="2"/>
              </a:rPr>
              <a:t>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sym typeface="Wingdings" pitchFamily="2" charset="2"/>
              </a:rPr>
              <a:t>hiểu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sym typeface="Wingdings" pitchFamily="2" charset="2"/>
              </a:rPr>
              <a:t>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sym typeface="Wingdings" pitchFamily="2" charset="2"/>
              </a:rPr>
              <a:t>quan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sym typeface="Wingdings" pitchFamily="2" charset="2"/>
              </a:rPr>
              <a:t>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sym typeface="Wingdings" pitchFamily="2" charset="2"/>
              </a:rPr>
              <a:t>hệ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sym typeface="Wingdings" pitchFamily="2" charset="2"/>
              </a:rPr>
              <a:t>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sym typeface="Wingdings" pitchFamily="2" charset="2"/>
              </a:rPr>
              <a:t>giữa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sym typeface="Wingdings" pitchFamily="2" charset="2"/>
              </a:rPr>
              <a:t>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sym typeface="Wingdings" pitchFamily="2" charset="2"/>
              </a:rPr>
              <a:t>nhiệt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sym typeface="Wingdings" pitchFamily="2" charset="2"/>
              </a:rPr>
              <a:t>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sym typeface="Wingdings" pitchFamily="2" charset="2"/>
              </a:rPr>
              <a:t>lượng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sym typeface="Wingdings" pitchFamily="2" charset="2"/>
              </a:rPr>
              <a:t>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sym typeface="Wingdings" pitchFamily="2" charset="2"/>
              </a:rPr>
              <a:t>và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sym typeface="Wingdings" pitchFamily="2" charset="2"/>
              </a:rPr>
              <a:t>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sym typeface="Wingdings" pitchFamily="2" charset="2"/>
              </a:rPr>
              <a:t>khối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sym typeface="Wingdings" pitchFamily="2" charset="2"/>
              </a:rPr>
              <a:t>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sym typeface="Wingdings" pitchFamily="2" charset="2"/>
              </a:rPr>
              <a:t>lượng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sym typeface="Wingdings" pitchFamily="2" charset="2"/>
              </a:rPr>
              <a:t>.</a:t>
            </a: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212725" y="3459540"/>
            <a:ext cx="8626475" cy="156966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C2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thí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mối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nóng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212725" y="5271195"/>
            <a:ext cx="8722518" cy="107721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defRPr sz="2400" b="1">
                <a:solidFill>
                  <a:srgbClr val="6600CC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rgbClr val="6600CC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rgbClr val="6600CC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rgbClr val="6600CC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rgbClr val="6600CC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00CC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00CC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00CC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00CC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sz="3200" dirty="0">
                <a:solidFill>
                  <a:srgbClr val="161616"/>
                </a:solidFill>
                <a:sym typeface="Wingdings" pitchFamily="2" charset="2"/>
              </a:rPr>
              <a:t> </a:t>
            </a:r>
            <a:r>
              <a:rPr lang="en-US" sz="3200" dirty="0">
                <a:solidFill>
                  <a:srgbClr val="FF0000"/>
                </a:solidFill>
                <a:sym typeface="Wingdings" pitchFamily="2" charset="2"/>
              </a:rPr>
              <a:t>TL: </a:t>
            </a:r>
            <a:r>
              <a:rPr lang="en-US" sz="3200" i="1" u="sng" dirty="0" err="1">
                <a:solidFill>
                  <a:srgbClr val="FF0000"/>
                </a:solidFill>
                <a:sym typeface="Wingdings" pitchFamily="2" charset="2"/>
              </a:rPr>
              <a:t>Khối</a:t>
            </a:r>
            <a:r>
              <a:rPr lang="en-US" sz="3200" i="1" u="sng" dirty="0">
                <a:solidFill>
                  <a:srgbClr val="FF0000"/>
                </a:solidFill>
                <a:sym typeface="Wingdings" pitchFamily="2" charset="2"/>
              </a:rPr>
              <a:t> </a:t>
            </a:r>
            <a:r>
              <a:rPr lang="en-US" sz="3200" i="1" u="sng" dirty="0" err="1">
                <a:solidFill>
                  <a:srgbClr val="FF0000"/>
                </a:solidFill>
                <a:sym typeface="Wingdings" pitchFamily="2" charset="2"/>
              </a:rPr>
              <a:t>lượng</a:t>
            </a:r>
            <a:r>
              <a:rPr lang="en-US" sz="3200" u="sng" dirty="0">
                <a:solidFill>
                  <a:srgbClr val="FF0000"/>
                </a:solidFill>
                <a:sym typeface="Wingdings" pitchFamily="2" charset="2"/>
              </a:rPr>
              <a:t> </a:t>
            </a:r>
            <a:r>
              <a:rPr lang="en-US" sz="3200" dirty="0" err="1">
                <a:solidFill>
                  <a:srgbClr val="FF0000"/>
                </a:solidFill>
                <a:sym typeface="Wingdings" pitchFamily="2" charset="2"/>
              </a:rPr>
              <a:t>càng</a:t>
            </a:r>
            <a:r>
              <a:rPr lang="en-US" sz="3200" dirty="0">
                <a:solidFill>
                  <a:srgbClr val="FF0000"/>
                </a:solidFill>
                <a:sym typeface="Wingdings" pitchFamily="2" charset="2"/>
              </a:rPr>
              <a:t> </a:t>
            </a:r>
            <a:r>
              <a:rPr lang="en-US" sz="3200" dirty="0" err="1">
                <a:solidFill>
                  <a:srgbClr val="FF0000"/>
                </a:solidFill>
                <a:sym typeface="Wingdings" pitchFamily="2" charset="2"/>
              </a:rPr>
              <a:t>lớn</a:t>
            </a:r>
            <a:r>
              <a:rPr lang="en-US" sz="3200" dirty="0">
                <a:solidFill>
                  <a:srgbClr val="FF0000"/>
                </a:solidFill>
                <a:sym typeface="Wingdings" pitchFamily="2" charset="2"/>
              </a:rPr>
              <a:t> </a:t>
            </a:r>
            <a:r>
              <a:rPr lang="en-US" sz="3200" dirty="0" err="1">
                <a:solidFill>
                  <a:srgbClr val="FF0000"/>
                </a:solidFill>
                <a:sym typeface="Wingdings" pitchFamily="2" charset="2"/>
              </a:rPr>
              <a:t>thì</a:t>
            </a:r>
            <a:r>
              <a:rPr lang="en-US" sz="3200" dirty="0">
                <a:solidFill>
                  <a:srgbClr val="FF0000"/>
                </a:solidFill>
                <a:sym typeface="Wingdings" pitchFamily="2" charset="2"/>
              </a:rPr>
              <a:t> </a:t>
            </a:r>
            <a:r>
              <a:rPr lang="en-US" sz="3200" dirty="0" err="1">
                <a:solidFill>
                  <a:srgbClr val="FF0000"/>
                </a:solidFill>
                <a:sym typeface="Wingdings" pitchFamily="2" charset="2"/>
              </a:rPr>
              <a:t>nhiệt</a:t>
            </a:r>
            <a:r>
              <a:rPr lang="en-US" sz="3200" dirty="0">
                <a:solidFill>
                  <a:srgbClr val="FF0000"/>
                </a:solidFill>
                <a:sym typeface="Wingdings" pitchFamily="2" charset="2"/>
              </a:rPr>
              <a:t> </a:t>
            </a:r>
            <a:r>
              <a:rPr lang="en-US" sz="3200" dirty="0" err="1">
                <a:solidFill>
                  <a:srgbClr val="FF0000"/>
                </a:solidFill>
                <a:sym typeface="Wingdings" pitchFamily="2" charset="2"/>
              </a:rPr>
              <a:t>lượng</a:t>
            </a:r>
            <a:r>
              <a:rPr lang="en-US" sz="3200" dirty="0">
                <a:solidFill>
                  <a:srgbClr val="FF0000"/>
                </a:solidFill>
                <a:sym typeface="Wingdings" pitchFamily="2" charset="2"/>
              </a:rPr>
              <a:t> </a:t>
            </a:r>
            <a:r>
              <a:rPr lang="en-US" sz="3200" dirty="0" err="1">
                <a:solidFill>
                  <a:srgbClr val="FF0000"/>
                </a:solidFill>
                <a:sym typeface="Wingdings" pitchFamily="2" charset="2"/>
              </a:rPr>
              <a:t>vật</a:t>
            </a:r>
            <a:r>
              <a:rPr lang="en-US" sz="3200" dirty="0">
                <a:solidFill>
                  <a:srgbClr val="FF0000"/>
                </a:solidFill>
                <a:sym typeface="Wingdings" pitchFamily="2" charset="2"/>
              </a:rPr>
              <a:t> </a:t>
            </a:r>
            <a:r>
              <a:rPr lang="en-US" sz="3200" dirty="0" err="1">
                <a:solidFill>
                  <a:srgbClr val="FF0000"/>
                </a:solidFill>
                <a:sym typeface="Wingdings" pitchFamily="2" charset="2"/>
              </a:rPr>
              <a:t>thu</a:t>
            </a:r>
            <a:r>
              <a:rPr lang="en-US" sz="3200" dirty="0">
                <a:solidFill>
                  <a:srgbClr val="FF0000"/>
                </a:solidFill>
                <a:sym typeface="Wingdings" pitchFamily="2" charset="2"/>
              </a:rPr>
              <a:t> </a:t>
            </a:r>
            <a:r>
              <a:rPr lang="en-US" sz="3200" dirty="0" err="1">
                <a:solidFill>
                  <a:srgbClr val="FF0000"/>
                </a:solidFill>
                <a:sym typeface="Wingdings" pitchFamily="2" charset="2"/>
              </a:rPr>
              <a:t>vào</a:t>
            </a:r>
            <a:r>
              <a:rPr lang="en-US" sz="3200" dirty="0">
                <a:solidFill>
                  <a:srgbClr val="FF0000"/>
                </a:solidFill>
                <a:sym typeface="Wingdings" pitchFamily="2" charset="2"/>
              </a:rPr>
              <a:t> </a:t>
            </a:r>
            <a:r>
              <a:rPr lang="en-US" sz="3200" dirty="0" err="1">
                <a:solidFill>
                  <a:srgbClr val="FF0000"/>
                </a:solidFill>
                <a:sym typeface="Wingdings" pitchFamily="2" charset="2"/>
              </a:rPr>
              <a:t>càng</a:t>
            </a:r>
            <a:r>
              <a:rPr lang="en-US" sz="3200" dirty="0">
                <a:solidFill>
                  <a:srgbClr val="FF0000"/>
                </a:solidFill>
                <a:sym typeface="Wingdings" pitchFamily="2" charset="2"/>
              </a:rPr>
              <a:t> </a:t>
            </a:r>
            <a:r>
              <a:rPr lang="en-US" sz="3200" dirty="0" err="1">
                <a:solidFill>
                  <a:srgbClr val="FF0000"/>
                </a:solidFill>
                <a:sym typeface="Wingdings" pitchFamily="2" charset="2"/>
              </a:rPr>
              <a:t>lớn</a:t>
            </a:r>
            <a:r>
              <a:rPr lang="en-US" sz="3200" dirty="0">
                <a:solidFill>
                  <a:srgbClr val="FF0000"/>
                </a:solidFill>
                <a:sym typeface="Wingdings" pitchFamily="2" charset="2"/>
              </a:rPr>
              <a:t>.</a:t>
            </a:r>
          </a:p>
        </p:txBody>
      </p:sp>
      <p:sp>
        <p:nvSpPr>
          <p:cNvPr id="11" name="Text Box 39"/>
          <p:cNvSpPr txBox="1">
            <a:spLocks noChangeArrowheads="1"/>
          </p:cNvSpPr>
          <p:nvPr/>
        </p:nvSpPr>
        <p:spPr bwMode="auto">
          <a:xfrm>
            <a:off x="6858000" y="2057400"/>
            <a:ext cx="762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2400" b="1">
                <a:solidFill>
                  <a:srgbClr val="6600CC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 b="1">
                <a:solidFill>
                  <a:srgbClr val="6600CC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 b="1">
                <a:solidFill>
                  <a:srgbClr val="6600CC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 b="1">
                <a:solidFill>
                  <a:srgbClr val="6600CC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 b="1">
                <a:solidFill>
                  <a:srgbClr val="6600CC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00CC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00CC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00CC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00CC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29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1/2</a:t>
            </a:r>
          </a:p>
        </p:txBody>
      </p:sp>
      <p:sp>
        <p:nvSpPr>
          <p:cNvPr id="12" name="Text Box 39"/>
          <p:cNvSpPr txBox="1">
            <a:spLocks noChangeArrowheads="1"/>
          </p:cNvSpPr>
          <p:nvPr/>
        </p:nvSpPr>
        <p:spPr bwMode="auto">
          <a:xfrm>
            <a:off x="8305800" y="2057400"/>
            <a:ext cx="762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2400" b="1">
                <a:solidFill>
                  <a:srgbClr val="6600CC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 b="1">
                <a:solidFill>
                  <a:srgbClr val="6600CC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 b="1">
                <a:solidFill>
                  <a:srgbClr val="6600CC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 b="1">
                <a:solidFill>
                  <a:srgbClr val="6600CC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 b="1">
                <a:solidFill>
                  <a:srgbClr val="6600CC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00CC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00CC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00CC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00CC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29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1/2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567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8" grpId="1" animBg="1"/>
      <p:bldP spid="9" grpId="0" animBg="1"/>
      <p:bldP spid="10" grpId="0" animBg="1"/>
      <p:bldP spid="11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52322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29.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24: CÔNG THỨC TÍNH NHIỆT LƯỢNG</a:t>
            </a:r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152400" y="493297"/>
            <a:ext cx="8964706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rgbClr val="6600CC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rgbClr val="6600CC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rgbClr val="6600CC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rgbClr val="6600CC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rgbClr val="6600CC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00CC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00CC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00CC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00CC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dirty="0">
                <a:solidFill>
                  <a:schemeClr val="tx2">
                    <a:lumMod val="50000"/>
                  </a:schemeClr>
                </a:solidFill>
              </a:rPr>
              <a:t>I. </a:t>
            </a:r>
            <a:r>
              <a:rPr lang="en-US" sz="3200" dirty="0" err="1">
                <a:solidFill>
                  <a:schemeClr val="tx2">
                    <a:lumMod val="50000"/>
                  </a:schemeClr>
                </a:solidFill>
              </a:rPr>
              <a:t>Nhiệt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tx2">
                    <a:lumMod val="50000"/>
                  </a:schemeClr>
                </a:solidFill>
              </a:rPr>
              <a:t>lượng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tx2">
                    <a:lumMod val="50000"/>
                  </a:schemeClr>
                </a:solidFill>
              </a:rPr>
              <a:t>một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tx2">
                    <a:lumMod val="50000"/>
                  </a:schemeClr>
                </a:solidFill>
              </a:rPr>
              <a:t>vật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tx2">
                    <a:lumMod val="50000"/>
                  </a:schemeClr>
                </a:solidFill>
              </a:rPr>
              <a:t>thu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tx2">
                    <a:lumMod val="50000"/>
                  </a:schemeClr>
                </a:solidFill>
              </a:rPr>
              <a:t>vào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tx2">
                    <a:lumMod val="50000"/>
                  </a:schemeClr>
                </a:solidFill>
              </a:rPr>
              <a:t>để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tx2">
                    <a:lumMod val="50000"/>
                  </a:schemeClr>
                </a:solidFill>
              </a:rPr>
              <a:t>nóng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tx2">
                    <a:lumMod val="50000"/>
                  </a:schemeClr>
                </a:solidFill>
              </a:rPr>
              <a:t>lên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tx2">
                    <a:lumMod val="50000"/>
                  </a:schemeClr>
                </a:solidFill>
              </a:rPr>
              <a:t>phụ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tx2">
                    <a:lumMod val="50000"/>
                  </a:schemeClr>
                </a:solidFill>
              </a:rPr>
              <a:t>thuộc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tx2">
                    <a:lumMod val="50000"/>
                  </a:schemeClr>
                </a:solidFill>
              </a:rPr>
              <a:t>những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tx2">
                    <a:lumMod val="50000"/>
                  </a:schemeClr>
                </a:solidFill>
              </a:rPr>
              <a:t>yếu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tx2">
                    <a:lumMod val="50000"/>
                  </a:schemeClr>
                </a:solidFill>
              </a:rPr>
              <a:t>tố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tx2">
                    <a:lumMod val="50000"/>
                  </a:schemeClr>
                </a:solidFill>
              </a:rPr>
              <a:t>nào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</a:rPr>
              <a:t>?</a:t>
            </a:r>
          </a:p>
        </p:txBody>
      </p:sp>
      <p:sp>
        <p:nvSpPr>
          <p:cNvPr id="6" name="Text Box 32"/>
          <p:cNvSpPr txBox="1">
            <a:spLocks noChangeArrowheads="1"/>
          </p:cNvSpPr>
          <p:nvPr/>
        </p:nvSpPr>
        <p:spPr bwMode="auto">
          <a:xfrm>
            <a:off x="152400" y="1570515"/>
            <a:ext cx="88392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838200" indent="-838200">
              <a:defRPr sz="2400" b="1">
                <a:solidFill>
                  <a:srgbClr val="6600CC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rgbClr val="6600CC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rgbClr val="6600CC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rgbClr val="6600CC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rgbClr val="6600CC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00CC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00CC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00CC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00CC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dirty="0">
                <a:solidFill>
                  <a:schemeClr val="tx2"/>
                </a:solidFill>
                <a:cs typeface="Times New Roman" pitchFamily="18" charset="0"/>
              </a:rPr>
              <a:t>2. </a:t>
            </a:r>
            <a:r>
              <a:rPr lang="en-US" sz="3200" dirty="0" err="1">
                <a:solidFill>
                  <a:schemeClr val="tx2"/>
                </a:solidFill>
                <a:cs typeface="Times New Roman" pitchFamily="18" charset="0"/>
              </a:rPr>
              <a:t>Quan</a:t>
            </a:r>
            <a:r>
              <a:rPr lang="en-US" sz="3200" dirty="0">
                <a:solidFill>
                  <a:schemeClr val="tx2"/>
                </a:solidFill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cs typeface="Times New Roman" pitchFamily="18" charset="0"/>
              </a:rPr>
              <a:t>hệ</a:t>
            </a:r>
            <a:r>
              <a:rPr lang="en-US" sz="3200" dirty="0">
                <a:solidFill>
                  <a:schemeClr val="tx2"/>
                </a:solidFill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cs typeface="Times New Roman" pitchFamily="18" charset="0"/>
              </a:rPr>
              <a:t>giữa</a:t>
            </a:r>
            <a:r>
              <a:rPr lang="en-US" sz="3200" dirty="0">
                <a:solidFill>
                  <a:schemeClr val="tx2"/>
                </a:solidFill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cs typeface="Times New Roman" pitchFamily="18" charset="0"/>
              </a:rPr>
              <a:t>nhiệt</a:t>
            </a:r>
            <a:r>
              <a:rPr lang="en-US" sz="3200" dirty="0">
                <a:solidFill>
                  <a:schemeClr val="tx2"/>
                </a:solidFill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cs typeface="Times New Roman" pitchFamily="18" charset="0"/>
              </a:rPr>
              <a:t>lượng</a:t>
            </a:r>
            <a:r>
              <a:rPr lang="en-US" sz="3200" dirty="0">
                <a:solidFill>
                  <a:schemeClr val="tx2"/>
                </a:solidFill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cs typeface="Times New Roman" pitchFamily="18" charset="0"/>
              </a:rPr>
              <a:t>vật</a:t>
            </a:r>
            <a:r>
              <a:rPr lang="en-US" sz="3200" dirty="0">
                <a:solidFill>
                  <a:schemeClr val="tx2"/>
                </a:solidFill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cs typeface="Times New Roman" pitchFamily="18" charset="0"/>
              </a:rPr>
              <a:t>thu</a:t>
            </a:r>
            <a:r>
              <a:rPr lang="en-US" sz="3200" dirty="0">
                <a:solidFill>
                  <a:schemeClr val="tx2"/>
                </a:solidFill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cs typeface="Times New Roman" pitchFamily="18" charset="0"/>
              </a:rPr>
              <a:t>vào</a:t>
            </a:r>
            <a:r>
              <a:rPr lang="en-US" sz="3200" dirty="0">
                <a:solidFill>
                  <a:schemeClr val="tx2"/>
                </a:solidFill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cs typeface="Times New Roman" pitchFamily="18" charset="0"/>
              </a:rPr>
              <a:t>để</a:t>
            </a:r>
            <a:r>
              <a:rPr lang="en-US" sz="3200" dirty="0">
                <a:solidFill>
                  <a:schemeClr val="tx2"/>
                </a:solidFill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cs typeface="Times New Roman" pitchFamily="18" charset="0"/>
              </a:rPr>
              <a:t>nóng</a:t>
            </a:r>
            <a:r>
              <a:rPr lang="en-US" sz="3200" dirty="0">
                <a:solidFill>
                  <a:schemeClr val="tx2"/>
                </a:solidFill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cs typeface="Times New Roman" pitchFamily="18" charset="0"/>
              </a:rPr>
              <a:t>lên</a:t>
            </a:r>
            <a:r>
              <a:rPr lang="en-US" sz="3200" dirty="0">
                <a:solidFill>
                  <a:schemeClr val="tx2"/>
                </a:solidFill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cs typeface="Times New Roman" pitchFamily="18" charset="0"/>
              </a:rPr>
              <a:t>và</a:t>
            </a:r>
            <a:r>
              <a:rPr lang="en-US" sz="3200" dirty="0">
                <a:solidFill>
                  <a:schemeClr val="tx2"/>
                </a:solidFill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cs typeface="Times New Roman" pitchFamily="18" charset="0"/>
              </a:rPr>
              <a:t>độ</a:t>
            </a:r>
            <a:r>
              <a:rPr lang="en-US" sz="3200" dirty="0">
                <a:solidFill>
                  <a:schemeClr val="tx2"/>
                </a:solidFill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cs typeface="Times New Roman" pitchFamily="18" charset="0"/>
              </a:rPr>
              <a:t>tăng</a:t>
            </a:r>
            <a:r>
              <a:rPr lang="en-US" sz="3200" dirty="0">
                <a:solidFill>
                  <a:schemeClr val="tx2"/>
                </a:solidFill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cs typeface="Times New Roman" pitchFamily="18" charset="0"/>
              </a:rPr>
              <a:t>nhiệt</a:t>
            </a:r>
            <a:r>
              <a:rPr lang="en-US" sz="3200" dirty="0">
                <a:solidFill>
                  <a:schemeClr val="tx2"/>
                </a:solidFill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cs typeface="Times New Roman" pitchFamily="18" charset="0"/>
              </a:rPr>
              <a:t>độ</a:t>
            </a:r>
            <a:r>
              <a:rPr lang="en-US" sz="3200" dirty="0">
                <a:solidFill>
                  <a:schemeClr val="tx2"/>
                </a:solidFill>
                <a:cs typeface="Times New Roman" pitchFamily="18" charset="0"/>
              </a:rPr>
              <a:t>:</a:t>
            </a:r>
            <a:br>
              <a:rPr lang="en-US" sz="3200" dirty="0">
                <a:solidFill>
                  <a:schemeClr val="tx2"/>
                </a:solidFill>
                <a:cs typeface="Times New Roman" pitchFamily="18" charset="0"/>
              </a:rPr>
            </a:br>
            <a:endParaRPr lang="en-US" sz="3200" u="sng" dirty="0">
              <a:solidFill>
                <a:schemeClr val="tx2"/>
              </a:solidFill>
              <a:cs typeface="Times New Roman" pitchFamily="18" charset="0"/>
            </a:endParaRP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457200" y="2526983"/>
            <a:ext cx="8305800" cy="1569660"/>
          </a:xfrm>
          <a:prstGeom prst="rect">
            <a:avLst/>
          </a:prstGeom>
          <a:solidFill>
            <a:srgbClr val="EFDFF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rgbClr val="6600CC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rgbClr val="6600CC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rgbClr val="6600CC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rgbClr val="6600CC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rgbClr val="6600CC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00CC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00CC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00CC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00CC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3200" u="sng" dirty="0">
                <a:solidFill>
                  <a:srgbClr val="FF0000"/>
                </a:solidFill>
                <a:sym typeface="Wingdings" pitchFamily="2" charset="2"/>
              </a:rPr>
              <a:t>C3:</a:t>
            </a:r>
            <a:r>
              <a:rPr lang="en-US" sz="3200" dirty="0">
                <a:solidFill>
                  <a:srgbClr val="0000FF"/>
                </a:solidFill>
                <a:sym typeface="Wingdings" pitchFamily="2" charset="2"/>
              </a:rPr>
              <a:t> </a:t>
            </a:r>
            <a:r>
              <a:rPr lang="en-US" sz="3200" dirty="0" err="1">
                <a:solidFill>
                  <a:srgbClr val="0000FF"/>
                </a:solidFill>
                <a:sym typeface="Wingdings" pitchFamily="2" charset="2"/>
              </a:rPr>
              <a:t>Trong</a:t>
            </a:r>
            <a:r>
              <a:rPr lang="en-US" sz="3200" dirty="0">
                <a:solidFill>
                  <a:srgbClr val="0000FF"/>
                </a:solidFill>
                <a:sym typeface="Wingdings" pitchFamily="2" charset="2"/>
              </a:rPr>
              <a:t> </a:t>
            </a:r>
            <a:r>
              <a:rPr lang="en-US" sz="3200" dirty="0" err="1">
                <a:solidFill>
                  <a:srgbClr val="0000FF"/>
                </a:solidFill>
                <a:sym typeface="Wingdings" pitchFamily="2" charset="2"/>
              </a:rPr>
              <a:t>thí</a:t>
            </a:r>
            <a:r>
              <a:rPr lang="en-US" sz="3200" dirty="0">
                <a:solidFill>
                  <a:srgbClr val="0000FF"/>
                </a:solidFill>
                <a:sym typeface="Wingdings" pitchFamily="2" charset="2"/>
              </a:rPr>
              <a:t> </a:t>
            </a:r>
            <a:r>
              <a:rPr lang="en-US" sz="3200" dirty="0" err="1">
                <a:solidFill>
                  <a:srgbClr val="0000FF"/>
                </a:solidFill>
                <a:sym typeface="Wingdings" pitchFamily="2" charset="2"/>
              </a:rPr>
              <a:t>nghiệm</a:t>
            </a:r>
            <a:r>
              <a:rPr lang="en-US" sz="3200" dirty="0">
                <a:solidFill>
                  <a:srgbClr val="0000FF"/>
                </a:solidFill>
                <a:sym typeface="Wingdings" pitchFamily="2" charset="2"/>
              </a:rPr>
              <a:t> </a:t>
            </a:r>
            <a:r>
              <a:rPr lang="en-US" sz="3200" dirty="0" err="1">
                <a:solidFill>
                  <a:srgbClr val="0000FF"/>
                </a:solidFill>
                <a:sym typeface="Wingdings" pitchFamily="2" charset="2"/>
              </a:rPr>
              <a:t>này</a:t>
            </a:r>
            <a:r>
              <a:rPr lang="en-US" sz="3200" dirty="0">
                <a:solidFill>
                  <a:srgbClr val="0000FF"/>
                </a:solidFill>
                <a:sym typeface="Wingdings" pitchFamily="2" charset="2"/>
              </a:rPr>
              <a:t> </a:t>
            </a:r>
            <a:r>
              <a:rPr lang="en-US" sz="3200" dirty="0" err="1">
                <a:solidFill>
                  <a:srgbClr val="0000FF"/>
                </a:solidFill>
                <a:sym typeface="Wingdings" pitchFamily="2" charset="2"/>
              </a:rPr>
              <a:t>phải</a:t>
            </a:r>
            <a:r>
              <a:rPr lang="en-US" sz="3200" dirty="0">
                <a:solidFill>
                  <a:srgbClr val="0000FF"/>
                </a:solidFill>
                <a:sym typeface="Wingdings" pitchFamily="2" charset="2"/>
              </a:rPr>
              <a:t> </a:t>
            </a:r>
            <a:r>
              <a:rPr lang="en-US" sz="3200" dirty="0" err="1">
                <a:solidFill>
                  <a:srgbClr val="0000FF"/>
                </a:solidFill>
                <a:sym typeface="Wingdings" pitchFamily="2" charset="2"/>
              </a:rPr>
              <a:t>giữ</a:t>
            </a:r>
            <a:r>
              <a:rPr lang="en-US" sz="3200" dirty="0">
                <a:solidFill>
                  <a:srgbClr val="0000FF"/>
                </a:solidFill>
                <a:sym typeface="Wingdings" pitchFamily="2" charset="2"/>
              </a:rPr>
              <a:t> </a:t>
            </a:r>
            <a:r>
              <a:rPr lang="en-US" sz="3200" dirty="0" err="1">
                <a:solidFill>
                  <a:srgbClr val="0000FF"/>
                </a:solidFill>
                <a:sym typeface="Wingdings" pitchFamily="2" charset="2"/>
              </a:rPr>
              <a:t>không</a:t>
            </a:r>
            <a:r>
              <a:rPr lang="en-US" sz="3200" dirty="0">
                <a:solidFill>
                  <a:srgbClr val="0000FF"/>
                </a:solidFill>
                <a:sym typeface="Wingdings" pitchFamily="2" charset="2"/>
              </a:rPr>
              <a:t> </a:t>
            </a:r>
            <a:r>
              <a:rPr lang="en-US" sz="3200" dirty="0" err="1">
                <a:solidFill>
                  <a:srgbClr val="0000FF"/>
                </a:solidFill>
                <a:sym typeface="Wingdings" pitchFamily="2" charset="2"/>
              </a:rPr>
              <a:t>đổi</a:t>
            </a:r>
            <a:r>
              <a:rPr lang="en-US" sz="3200" dirty="0">
                <a:solidFill>
                  <a:srgbClr val="0000FF"/>
                </a:solidFill>
                <a:sym typeface="Wingdings" pitchFamily="2" charset="2"/>
              </a:rPr>
              <a:t> </a:t>
            </a:r>
            <a:r>
              <a:rPr lang="en-US" sz="3200" dirty="0" err="1">
                <a:solidFill>
                  <a:srgbClr val="0000FF"/>
                </a:solidFill>
                <a:sym typeface="Wingdings" pitchFamily="2" charset="2"/>
              </a:rPr>
              <a:t>những</a:t>
            </a:r>
            <a:r>
              <a:rPr lang="en-US" sz="3200" dirty="0">
                <a:solidFill>
                  <a:srgbClr val="0000FF"/>
                </a:solidFill>
                <a:sym typeface="Wingdings" pitchFamily="2" charset="2"/>
              </a:rPr>
              <a:t> </a:t>
            </a:r>
            <a:r>
              <a:rPr lang="en-US" sz="3200" dirty="0" err="1">
                <a:solidFill>
                  <a:srgbClr val="0000FF"/>
                </a:solidFill>
                <a:sym typeface="Wingdings" pitchFamily="2" charset="2"/>
              </a:rPr>
              <a:t>yếu</a:t>
            </a:r>
            <a:r>
              <a:rPr lang="en-US" sz="3200" dirty="0">
                <a:solidFill>
                  <a:srgbClr val="0000FF"/>
                </a:solidFill>
                <a:sym typeface="Wingdings" pitchFamily="2" charset="2"/>
              </a:rPr>
              <a:t> </a:t>
            </a:r>
            <a:r>
              <a:rPr lang="en-US" sz="3200" dirty="0" err="1">
                <a:solidFill>
                  <a:srgbClr val="0000FF"/>
                </a:solidFill>
                <a:sym typeface="Wingdings" pitchFamily="2" charset="2"/>
              </a:rPr>
              <a:t>tố</a:t>
            </a:r>
            <a:r>
              <a:rPr lang="en-US" sz="3200" dirty="0">
                <a:solidFill>
                  <a:srgbClr val="0000FF"/>
                </a:solidFill>
                <a:sym typeface="Wingdings" pitchFamily="2" charset="2"/>
              </a:rPr>
              <a:t> </a:t>
            </a:r>
            <a:r>
              <a:rPr lang="en-US" sz="3200" dirty="0" err="1">
                <a:solidFill>
                  <a:srgbClr val="0000FF"/>
                </a:solidFill>
                <a:sym typeface="Wingdings" pitchFamily="2" charset="2"/>
              </a:rPr>
              <a:t>nào</a:t>
            </a:r>
            <a:r>
              <a:rPr lang="en-US" sz="3200" dirty="0">
                <a:solidFill>
                  <a:srgbClr val="0000FF"/>
                </a:solidFill>
                <a:sym typeface="Wingdings" pitchFamily="2" charset="2"/>
              </a:rPr>
              <a:t>? </a:t>
            </a:r>
            <a:r>
              <a:rPr lang="en-US" sz="3200" dirty="0" err="1">
                <a:solidFill>
                  <a:srgbClr val="0000FF"/>
                </a:solidFill>
                <a:sym typeface="Wingdings" pitchFamily="2" charset="2"/>
              </a:rPr>
              <a:t>Muốn</a:t>
            </a:r>
            <a:r>
              <a:rPr lang="en-US" sz="3200" dirty="0">
                <a:solidFill>
                  <a:srgbClr val="0000FF"/>
                </a:solidFill>
                <a:sym typeface="Wingdings" pitchFamily="2" charset="2"/>
              </a:rPr>
              <a:t> </a:t>
            </a:r>
            <a:r>
              <a:rPr lang="en-US" sz="3200" dirty="0" err="1">
                <a:solidFill>
                  <a:srgbClr val="0000FF"/>
                </a:solidFill>
                <a:sym typeface="Wingdings" pitchFamily="2" charset="2"/>
              </a:rPr>
              <a:t>vậy</a:t>
            </a:r>
            <a:r>
              <a:rPr lang="en-US" sz="3200" dirty="0">
                <a:solidFill>
                  <a:srgbClr val="0000FF"/>
                </a:solidFill>
                <a:sym typeface="Wingdings" pitchFamily="2" charset="2"/>
              </a:rPr>
              <a:t> </a:t>
            </a:r>
            <a:r>
              <a:rPr lang="en-US" sz="3200" dirty="0" err="1">
                <a:solidFill>
                  <a:srgbClr val="0000FF"/>
                </a:solidFill>
                <a:sym typeface="Wingdings" pitchFamily="2" charset="2"/>
              </a:rPr>
              <a:t>phải</a:t>
            </a:r>
            <a:r>
              <a:rPr lang="en-US" sz="3200" dirty="0">
                <a:solidFill>
                  <a:srgbClr val="0000FF"/>
                </a:solidFill>
                <a:sym typeface="Wingdings" pitchFamily="2" charset="2"/>
              </a:rPr>
              <a:t> </a:t>
            </a:r>
            <a:r>
              <a:rPr lang="en-US" sz="3200" dirty="0" err="1">
                <a:solidFill>
                  <a:srgbClr val="0000FF"/>
                </a:solidFill>
                <a:sym typeface="Wingdings" pitchFamily="2" charset="2"/>
              </a:rPr>
              <a:t>làm</a:t>
            </a:r>
            <a:r>
              <a:rPr lang="en-US" sz="3200" dirty="0">
                <a:solidFill>
                  <a:srgbClr val="0000FF"/>
                </a:solidFill>
                <a:sym typeface="Wingdings" pitchFamily="2" charset="2"/>
              </a:rPr>
              <a:t> </a:t>
            </a:r>
            <a:r>
              <a:rPr lang="en-US" sz="3200" dirty="0" err="1">
                <a:solidFill>
                  <a:srgbClr val="0000FF"/>
                </a:solidFill>
                <a:sym typeface="Wingdings" pitchFamily="2" charset="2"/>
              </a:rPr>
              <a:t>thế</a:t>
            </a:r>
            <a:r>
              <a:rPr lang="en-US" sz="3200" dirty="0">
                <a:solidFill>
                  <a:srgbClr val="0000FF"/>
                </a:solidFill>
                <a:sym typeface="Wingdings" pitchFamily="2" charset="2"/>
              </a:rPr>
              <a:t> </a:t>
            </a:r>
            <a:r>
              <a:rPr lang="en-US" sz="3200" dirty="0" err="1">
                <a:solidFill>
                  <a:srgbClr val="0000FF"/>
                </a:solidFill>
                <a:sym typeface="Wingdings" pitchFamily="2" charset="2"/>
              </a:rPr>
              <a:t>nào</a:t>
            </a:r>
            <a:r>
              <a:rPr lang="en-US" sz="3200" dirty="0">
                <a:solidFill>
                  <a:srgbClr val="0000FF"/>
                </a:solidFill>
                <a:sym typeface="Wingdings" pitchFamily="2" charset="2"/>
              </a:rPr>
              <a:t>?</a:t>
            </a: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457200" y="4273550"/>
            <a:ext cx="8305800" cy="1077218"/>
          </a:xfrm>
          <a:prstGeom prst="rect">
            <a:avLst/>
          </a:prstGeom>
          <a:solidFill>
            <a:srgbClr val="EFDFF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rgbClr val="6600CC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rgbClr val="6600CC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rgbClr val="6600CC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rgbClr val="6600CC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rgbClr val="6600CC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00CC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00CC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00CC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00CC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3200" u="sng" dirty="0">
                <a:solidFill>
                  <a:srgbClr val="FF0000"/>
                </a:solidFill>
                <a:sym typeface="Wingdings" pitchFamily="2" charset="2"/>
              </a:rPr>
              <a:t>C4:</a:t>
            </a:r>
            <a:r>
              <a:rPr lang="en-US" sz="3200" dirty="0">
                <a:solidFill>
                  <a:srgbClr val="FF0000"/>
                </a:solidFill>
                <a:sym typeface="Wingdings" pitchFamily="2" charset="2"/>
              </a:rPr>
              <a:t> </a:t>
            </a:r>
            <a:r>
              <a:rPr lang="en-US" sz="3200" dirty="0" err="1">
                <a:solidFill>
                  <a:srgbClr val="0000FF"/>
                </a:solidFill>
                <a:sym typeface="Wingdings" pitchFamily="2" charset="2"/>
              </a:rPr>
              <a:t>Trong</a:t>
            </a:r>
            <a:r>
              <a:rPr lang="en-US" sz="3200" dirty="0">
                <a:solidFill>
                  <a:srgbClr val="0000FF"/>
                </a:solidFill>
                <a:sym typeface="Wingdings" pitchFamily="2" charset="2"/>
              </a:rPr>
              <a:t> </a:t>
            </a:r>
            <a:r>
              <a:rPr lang="en-US" sz="3200" dirty="0" err="1">
                <a:solidFill>
                  <a:srgbClr val="0000FF"/>
                </a:solidFill>
                <a:sym typeface="Wingdings" pitchFamily="2" charset="2"/>
              </a:rPr>
              <a:t>thí</a:t>
            </a:r>
            <a:r>
              <a:rPr lang="en-US" sz="3200" dirty="0">
                <a:solidFill>
                  <a:srgbClr val="0000FF"/>
                </a:solidFill>
                <a:sym typeface="Wingdings" pitchFamily="2" charset="2"/>
              </a:rPr>
              <a:t> </a:t>
            </a:r>
            <a:r>
              <a:rPr lang="en-US" sz="3200" dirty="0" err="1">
                <a:solidFill>
                  <a:srgbClr val="0000FF"/>
                </a:solidFill>
                <a:sym typeface="Wingdings" pitchFamily="2" charset="2"/>
              </a:rPr>
              <a:t>nghiệm</a:t>
            </a:r>
            <a:r>
              <a:rPr lang="en-US" sz="3200" dirty="0">
                <a:solidFill>
                  <a:srgbClr val="0000FF"/>
                </a:solidFill>
                <a:sym typeface="Wingdings" pitchFamily="2" charset="2"/>
              </a:rPr>
              <a:t> </a:t>
            </a:r>
            <a:r>
              <a:rPr lang="en-US" sz="3200" dirty="0" err="1">
                <a:solidFill>
                  <a:srgbClr val="0000FF"/>
                </a:solidFill>
                <a:sym typeface="Wingdings" pitchFamily="2" charset="2"/>
              </a:rPr>
              <a:t>này</a:t>
            </a:r>
            <a:r>
              <a:rPr lang="en-US" sz="3200" dirty="0">
                <a:solidFill>
                  <a:srgbClr val="0000FF"/>
                </a:solidFill>
                <a:sym typeface="Wingdings" pitchFamily="2" charset="2"/>
              </a:rPr>
              <a:t> </a:t>
            </a:r>
            <a:r>
              <a:rPr lang="en-US" sz="3200" dirty="0" err="1">
                <a:solidFill>
                  <a:srgbClr val="0000FF"/>
                </a:solidFill>
                <a:sym typeface="Wingdings" pitchFamily="2" charset="2"/>
              </a:rPr>
              <a:t>phải</a:t>
            </a:r>
            <a:r>
              <a:rPr lang="en-US" sz="3200" dirty="0">
                <a:solidFill>
                  <a:srgbClr val="0000FF"/>
                </a:solidFill>
                <a:sym typeface="Wingdings" pitchFamily="2" charset="2"/>
              </a:rPr>
              <a:t> </a:t>
            </a:r>
            <a:r>
              <a:rPr lang="en-US" sz="3200" dirty="0" err="1">
                <a:solidFill>
                  <a:srgbClr val="0000FF"/>
                </a:solidFill>
                <a:sym typeface="Wingdings" pitchFamily="2" charset="2"/>
              </a:rPr>
              <a:t>thay</a:t>
            </a:r>
            <a:r>
              <a:rPr lang="en-US" sz="3200" dirty="0">
                <a:solidFill>
                  <a:srgbClr val="0000FF"/>
                </a:solidFill>
                <a:sym typeface="Wingdings" pitchFamily="2" charset="2"/>
              </a:rPr>
              <a:t> </a:t>
            </a:r>
            <a:r>
              <a:rPr lang="en-US" sz="3200" dirty="0" err="1">
                <a:solidFill>
                  <a:srgbClr val="0000FF"/>
                </a:solidFill>
                <a:sym typeface="Wingdings" pitchFamily="2" charset="2"/>
              </a:rPr>
              <a:t>đổi</a:t>
            </a:r>
            <a:r>
              <a:rPr lang="en-US" sz="3200" dirty="0">
                <a:solidFill>
                  <a:srgbClr val="0000FF"/>
                </a:solidFill>
                <a:sym typeface="Wingdings" pitchFamily="2" charset="2"/>
              </a:rPr>
              <a:t> </a:t>
            </a:r>
            <a:r>
              <a:rPr lang="en-US" sz="3200" dirty="0" err="1">
                <a:solidFill>
                  <a:srgbClr val="0000FF"/>
                </a:solidFill>
                <a:sym typeface="Wingdings" pitchFamily="2" charset="2"/>
              </a:rPr>
              <a:t>yếu</a:t>
            </a:r>
            <a:r>
              <a:rPr lang="en-US" sz="3200" dirty="0">
                <a:solidFill>
                  <a:srgbClr val="0000FF"/>
                </a:solidFill>
                <a:sym typeface="Wingdings" pitchFamily="2" charset="2"/>
              </a:rPr>
              <a:t> </a:t>
            </a:r>
            <a:r>
              <a:rPr lang="en-US" sz="3200" dirty="0" err="1">
                <a:solidFill>
                  <a:srgbClr val="0000FF"/>
                </a:solidFill>
                <a:sym typeface="Wingdings" pitchFamily="2" charset="2"/>
              </a:rPr>
              <a:t>tố</a:t>
            </a:r>
            <a:r>
              <a:rPr lang="en-US" sz="3200" dirty="0">
                <a:solidFill>
                  <a:srgbClr val="0000FF"/>
                </a:solidFill>
                <a:sym typeface="Wingdings" pitchFamily="2" charset="2"/>
              </a:rPr>
              <a:t> </a:t>
            </a:r>
            <a:r>
              <a:rPr lang="en-US" sz="3200" dirty="0" err="1">
                <a:solidFill>
                  <a:srgbClr val="0000FF"/>
                </a:solidFill>
                <a:sym typeface="Wingdings" pitchFamily="2" charset="2"/>
              </a:rPr>
              <a:t>nào</a:t>
            </a:r>
            <a:r>
              <a:rPr lang="en-US" sz="3200" dirty="0">
                <a:solidFill>
                  <a:srgbClr val="0000FF"/>
                </a:solidFill>
                <a:sym typeface="Wingdings" pitchFamily="2" charset="2"/>
              </a:rPr>
              <a:t>? </a:t>
            </a:r>
            <a:r>
              <a:rPr lang="en-US" sz="3200" dirty="0" err="1">
                <a:solidFill>
                  <a:srgbClr val="0000FF"/>
                </a:solidFill>
                <a:sym typeface="Wingdings" pitchFamily="2" charset="2"/>
              </a:rPr>
              <a:t>Muốn</a:t>
            </a:r>
            <a:r>
              <a:rPr lang="en-US" sz="3200" dirty="0">
                <a:solidFill>
                  <a:srgbClr val="0000FF"/>
                </a:solidFill>
                <a:sym typeface="Wingdings" pitchFamily="2" charset="2"/>
              </a:rPr>
              <a:t> </a:t>
            </a:r>
            <a:r>
              <a:rPr lang="en-US" sz="3200" dirty="0" err="1">
                <a:solidFill>
                  <a:srgbClr val="0000FF"/>
                </a:solidFill>
                <a:sym typeface="Wingdings" pitchFamily="2" charset="2"/>
              </a:rPr>
              <a:t>vậy</a:t>
            </a:r>
            <a:r>
              <a:rPr lang="en-US" sz="3200" dirty="0">
                <a:solidFill>
                  <a:srgbClr val="0000FF"/>
                </a:solidFill>
                <a:sym typeface="Wingdings" pitchFamily="2" charset="2"/>
              </a:rPr>
              <a:t> </a:t>
            </a:r>
            <a:r>
              <a:rPr lang="en-US" sz="3200" dirty="0" err="1">
                <a:solidFill>
                  <a:srgbClr val="0000FF"/>
                </a:solidFill>
                <a:sym typeface="Wingdings" pitchFamily="2" charset="2"/>
              </a:rPr>
              <a:t>phải</a:t>
            </a:r>
            <a:r>
              <a:rPr lang="en-US" sz="3200" dirty="0">
                <a:solidFill>
                  <a:srgbClr val="0000FF"/>
                </a:solidFill>
                <a:sym typeface="Wingdings" pitchFamily="2" charset="2"/>
              </a:rPr>
              <a:t> </a:t>
            </a:r>
            <a:r>
              <a:rPr lang="en-US" sz="3200" dirty="0" err="1">
                <a:solidFill>
                  <a:srgbClr val="0000FF"/>
                </a:solidFill>
                <a:sym typeface="Wingdings" pitchFamily="2" charset="2"/>
              </a:rPr>
              <a:t>làm</a:t>
            </a:r>
            <a:r>
              <a:rPr lang="en-US" sz="3200" dirty="0">
                <a:solidFill>
                  <a:srgbClr val="0000FF"/>
                </a:solidFill>
                <a:sym typeface="Wingdings" pitchFamily="2" charset="2"/>
              </a:rPr>
              <a:t> </a:t>
            </a:r>
            <a:r>
              <a:rPr lang="en-US" sz="3200" dirty="0" err="1">
                <a:solidFill>
                  <a:srgbClr val="0000FF"/>
                </a:solidFill>
                <a:sym typeface="Wingdings" pitchFamily="2" charset="2"/>
              </a:rPr>
              <a:t>thế</a:t>
            </a:r>
            <a:r>
              <a:rPr lang="en-US" sz="3200" dirty="0">
                <a:solidFill>
                  <a:srgbClr val="0000FF"/>
                </a:solidFill>
                <a:sym typeface="Wingdings" pitchFamily="2" charset="2"/>
              </a:rPr>
              <a:t> </a:t>
            </a:r>
            <a:r>
              <a:rPr lang="en-US" sz="3200" dirty="0" err="1">
                <a:solidFill>
                  <a:srgbClr val="0000FF"/>
                </a:solidFill>
                <a:sym typeface="Wingdings" pitchFamily="2" charset="2"/>
              </a:rPr>
              <a:t>nào</a:t>
            </a:r>
            <a:r>
              <a:rPr lang="en-US" sz="3200" dirty="0">
                <a:solidFill>
                  <a:srgbClr val="0000FF"/>
                </a:solidFill>
                <a:sym typeface="Wingdings" pitchFamily="2" charset="2"/>
              </a:rPr>
              <a:t>?</a:t>
            </a: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457200" y="2590800"/>
            <a:ext cx="8229601" cy="156966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defRPr sz="2400" b="1">
                <a:solidFill>
                  <a:srgbClr val="6600CC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rgbClr val="6600CC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rgbClr val="6600CC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rgbClr val="6600CC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rgbClr val="6600CC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00CC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00CC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00CC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00CC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3200" u="sng" dirty="0">
                <a:solidFill>
                  <a:srgbClr val="FF0000"/>
                </a:solidFill>
                <a:sym typeface="Wingdings" pitchFamily="2" charset="2"/>
              </a:rPr>
              <a:t>TL</a:t>
            </a:r>
            <a:r>
              <a:rPr lang="en-US" sz="3200" dirty="0">
                <a:solidFill>
                  <a:srgbClr val="FF0000"/>
                </a:solidFill>
                <a:sym typeface="Wingdings" pitchFamily="2" charset="2"/>
              </a:rPr>
              <a:t>: </a:t>
            </a:r>
            <a:r>
              <a:rPr lang="en-US" sz="3200" dirty="0" err="1">
                <a:solidFill>
                  <a:srgbClr val="FF0000"/>
                </a:solidFill>
                <a:sym typeface="Wingdings" pitchFamily="2" charset="2"/>
              </a:rPr>
              <a:t>Phải</a:t>
            </a:r>
            <a:r>
              <a:rPr lang="en-US" sz="3200" dirty="0">
                <a:solidFill>
                  <a:srgbClr val="FF0000"/>
                </a:solidFill>
                <a:sym typeface="Wingdings" pitchFamily="2" charset="2"/>
              </a:rPr>
              <a:t> </a:t>
            </a:r>
            <a:r>
              <a:rPr lang="en-US" sz="3200" dirty="0" err="1">
                <a:solidFill>
                  <a:srgbClr val="FF0000"/>
                </a:solidFill>
                <a:sym typeface="Wingdings" pitchFamily="2" charset="2"/>
              </a:rPr>
              <a:t>giữ</a:t>
            </a:r>
            <a:r>
              <a:rPr lang="en-US" sz="3200" dirty="0">
                <a:solidFill>
                  <a:srgbClr val="FF0000"/>
                </a:solidFill>
                <a:sym typeface="Wingdings" pitchFamily="2" charset="2"/>
              </a:rPr>
              <a:t> </a:t>
            </a:r>
            <a:r>
              <a:rPr lang="en-US" sz="3200" dirty="0" err="1">
                <a:solidFill>
                  <a:srgbClr val="FF0000"/>
                </a:solidFill>
                <a:sym typeface="Wingdings" pitchFamily="2" charset="2"/>
              </a:rPr>
              <a:t>khối</a:t>
            </a:r>
            <a:r>
              <a:rPr lang="en-US" sz="3200" dirty="0">
                <a:solidFill>
                  <a:srgbClr val="FF0000"/>
                </a:solidFill>
                <a:sym typeface="Wingdings" pitchFamily="2" charset="2"/>
              </a:rPr>
              <a:t> </a:t>
            </a:r>
            <a:r>
              <a:rPr lang="en-US" sz="3200" dirty="0" err="1">
                <a:solidFill>
                  <a:srgbClr val="FF0000"/>
                </a:solidFill>
                <a:sym typeface="Wingdings" pitchFamily="2" charset="2"/>
              </a:rPr>
              <a:t>lượng</a:t>
            </a:r>
            <a:r>
              <a:rPr lang="en-US" sz="3200" dirty="0">
                <a:solidFill>
                  <a:srgbClr val="FF0000"/>
                </a:solidFill>
                <a:sym typeface="Wingdings" pitchFamily="2" charset="2"/>
              </a:rPr>
              <a:t> </a:t>
            </a:r>
            <a:r>
              <a:rPr lang="en-US" sz="3200" dirty="0" err="1">
                <a:solidFill>
                  <a:srgbClr val="FF0000"/>
                </a:solidFill>
                <a:sym typeface="Wingdings" pitchFamily="2" charset="2"/>
              </a:rPr>
              <a:t>và</a:t>
            </a:r>
            <a:r>
              <a:rPr lang="en-US" sz="3200" dirty="0">
                <a:solidFill>
                  <a:srgbClr val="FF0000"/>
                </a:solidFill>
                <a:sym typeface="Wingdings" pitchFamily="2" charset="2"/>
              </a:rPr>
              <a:t> </a:t>
            </a:r>
            <a:r>
              <a:rPr lang="en-US" sz="3200" dirty="0" err="1">
                <a:solidFill>
                  <a:srgbClr val="FF0000"/>
                </a:solidFill>
                <a:sym typeface="Wingdings" pitchFamily="2" charset="2"/>
              </a:rPr>
              <a:t>chất</a:t>
            </a:r>
            <a:r>
              <a:rPr lang="en-US" sz="3200" dirty="0">
                <a:solidFill>
                  <a:srgbClr val="FF0000"/>
                </a:solidFill>
                <a:sym typeface="Wingdings" pitchFamily="2" charset="2"/>
              </a:rPr>
              <a:t> </a:t>
            </a:r>
            <a:r>
              <a:rPr lang="en-US" sz="3200" dirty="0" err="1">
                <a:solidFill>
                  <a:srgbClr val="FF0000"/>
                </a:solidFill>
                <a:sym typeface="Wingdings" pitchFamily="2" charset="2"/>
              </a:rPr>
              <a:t>làm</a:t>
            </a:r>
            <a:r>
              <a:rPr lang="en-US" sz="3200" dirty="0">
                <a:solidFill>
                  <a:srgbClr val="FF0000"/>
                </a:solidFill>
                <a:sym typeface="Wingdings" pitchFamily="2" charset="2"/>
              </a:rPr>
              <a:t> </a:t>
            </a:r>
            <a:r>
              <a:rPr lang="en-US" sz="3200" dirty="0" err="1">
                <a:solidFill>
                  <a:srgbClr val="FF0000"/>
                </a:solidFill>
                <a:sym typeface="Wingdings" pitchFamily="2" charset="2"/>
              </a:rPr>
              <a:t>vật</a:t>
            </a:r>
            <a:r>
              <a:rPr lang="en-US" sz="3200" dirty="0">
                <a:solidFill>
                  <a:srgbClr val="FF0000"/>
                </a:solidFill>
                <a:sym typeface="Wingdings" pitchFamily="2" charset="2"/>
              </a:rPr>
              <a:t> </a:t>
            </a:r>
            <a:r>
              <a:rPr lang="en-US" sz="3200" dirty="0" err="1">
                <a:solidFill>
                  <a:srgbClr val="FF0000"/>
                </a:solidFill>
                <a:sym typeface="Wingdings" pitchFamily="2" charset="2"/>
              </a:rPr>
              <a:t>giống</a:t>
            </a:r>
            <a:r>
              <a:rPr lang="en-US" sz="3200" dirty="0">
                <a:solidFill>
                  <a:srgbClr val="FF0000"/>
                </a:solidFill>
                <a:sym typeface="Wingdings" pitchFamily="2" charset="2"/>
              </a:rPr>
              <a:t> </a:t>
            </a:r>
            <a:r>
              <a:rPr lang="en-US" sz="3200" dirty="0" err="1">
                <a:solidFill>
                  <a:srgbClr val="FF0000"/>
                </a:solidFill>
                <a:sym typeface="Wingdings" pitchFamily="2" charset="2"/>
              </a:rPr>
              <a:t>nhau</a:t>
            </a:r>
            <a:r>
              <a:rPr lang="en-US" sz="3200" dirty="0">
                <a:solidFill>
                  <a:srgbClr val="FF0000"/>
                </a:solidFill>
                <a:sym typeface="Wingdings" pitchFamily="2" charset="2"/>
              </a:rPr>
              <a:t>. </a:t>
            </a:r>
            <a:r>
              <a:rPr lang="en-US" sz="3200" dirty="0" err="1">
                <a:solidFill>
                  <a:srgbClr val="FF0000"/>
                </a:solidFill>
                <a:sym typeface="Wingdings" pitchFamily="2" charset="2"/>
              </a:rPr>
              <a:t>Muốn</a:t>
            </a:r>
            <a:r>
              <a:rPr lang="en-US" sz="3200" dirty="0">
                <a:solidFill>
                  <a:srgbClr val="FF0000"/>
                </a:solidFill>
                <a:sym typeface="Wingdings" pitchFamily="2" charset="2"/>
              </a:rPr>
              <a:t> </a:t>
            </a:r>
            <a:r>
              <a:rPr lang="en-US" sz="3200" dirty="0" err="1">
                <a:solidFill>
                  <a:srgbClr val="FF0000"/>
                </a:solidFill>
                <a:sym typeface="Wingdings" pitchFamily="2" charset="2"/>
              </a:rPr>
              <a:t>vậy</a:t>
            </a:r>
            <a:r>
              <a:rPr lang="en-US" sz="3200" dirty="0">
                <a:solidFill>
                  <a:srgbClr val="FF0000"/>
                </a:solidFill>
                <a:sym typeface="Wingdings" pitchFamily="2" charset="2"/>
              </a:rPr>
              <a:t> 2 </a:t>
            </a:r>
            <a:r>
              <a:rPr lang="en-US" sz="3200" dirty="0" err="1">
                <a:solidFill>
                  <a:srgbClr val="FF0000"/>
                </a:solidFill>
                <a:sym typeface="Wingdings" pitchFamily="2" charset="2"/>
              </a:rPr>
              <a:t>cốc</a:t>
            </a:r>
            <a:r>
              <a:rPr lang="en-US" sz="3200" dirty="0">
                <a:solidFill>
                  <a:srgbClr val="FF0000"/>
                </a:solidFill>
                <a:sym typeface="Wingdings" pitchFamily="2" charset="2"/>
              </a:rPr>
              <a:t> </a:t>
            </a:r>
            <a:r>
              <a:rPr lang="en-US" sz="3200" dirty="0" err="1">
                <a:solidFill>
                  <a:srgbClr val="FF0000"/>
                </a:solidFill>
                <a:sym typeface="Wingdings" pitchFamily="2" charset="2"/>
              </a:rPr>
              <a:t>phải</a:t>
            </a:r>
            <a:r>
              <a:rPr lang="en-US" sz="3200" dirty="0">
                <a:solidFill>
                  <a:srgbClr val="FF0000"/>
                </a:solidFill>
                <a:sym typeface="Wingdings" pitchFamily="2" charset="2"/>
              </a:rPr>
              <a:t> </a:t>
            </a:r>
            <a:r>
              <a:rPr lang="en-US" sz="3200" dirty="0" err="1">
                <a:solidFill>
                  <a:srgbClr val="FF0000"/>
                </a:solidFill>
                <a:sym typeface="Wingdings" pitchFamily="2" charset="2"/>
              </a:rPr>
              <a:t>đựng</a:t>
            </a:r>
            <a:r>
              <a:rPr lang="en-US" sz="3200" dirty="0">
                <a:solidFill>
                  <a:srgbClr val="FF0000"/>
                </a:solidFill>
                <a:sym typeface="Wingdings" pitchFamily="2" charset="2"/>
              </a:rPr>
              <a:t> </a:t>
            </a:r>
            <a:r>
              <a:rPr lang="en-US" sz="3200" dirty="0" err="1">
                <a:solidFill>
                  <a:srgbClr val="FF0000"/>
                </a:solidFill>
                <a:sym typeface="Wingdings" pitchFamily="2" charset="2"/>
              </a:rPr>
              <a:t>cùng</a:t>
            </a:r>
            <a:r>
              <a:rPr lang="en-US" sz="3200" dirty="0">
                <a:solidFill>
                  <a:srgbClr val="FF0000"/>
                </a:solidFill>
                <a:sym typeface="Wingdings" pitchFamily="2" charset="2"/>
              </a:rPr>
              <a:t> </a:t>
            </a:r>
            <a:r>
              <a:rPr lang="en-US" sz="3200" dirty="0" err="1">
                <a:solidFill>
                  <a:srgbClr val="FF0000"/>
                </a:solidFill>
                <a:sym typeface="Wingdings" pitchFamily="2" charset="2"/>
              </a:rPr>
              <a:t>một</a:t>
            </a:r>
            <a:r>
              <a:rPr lang="en-US" sz="3200" dirty="0">
                <a:solidFill>
                  <a:srgbClr val="FF0000"/>
                </a:solidFill>
                <a:sym typeface="Wingdings" pitchFamily="2" charset="2"/>
              </a:rPr>
              <a:t> </a:t>
            </a:r>
            <a:r>
              <a:rPr lang="en-US" sz="3200" dirty="0" err="1">
                <a:solidFill>
                  <a:srgbClr val="FF0000"/>
                </a:solidFill>
                <a:sym typeface="Wingdings" pitchFamily="2" charset="2"/>
              </a:rPr>
              <a:t>lượng</a:t>
            </a:r>
            <a:r>
              <a:rPr lang="en-US" sz="3200" dirty="0">
                <a:solidFill>
                  <a:srgbClr val="FF0000"/>
                </a:solidFill>
                <a:sym typeface="Wingdings" pitchFamily="2" charset="2"/>
              </a:rPr>
              <a:t> </a:t>
            </a:r>
            <a:r>
              <a:rPr lang="en-US" sz="3200" dirty="0" err="1">
                <a:solidFill>
                  <a:srgbClr val="FF0000"/>
                </a:solidFill>
                <a:sym typeface="Wingdings" pitchFamily="2" charset="2"/>
              </a:rPr>
              <a:t>nước</a:t>
            </a:r>
            <a:r>
              <a:rPr lang="en-US" sz="3200" dirty="0">
                <a:solidFill>
                  <a:srgbClr val="FF0000"/>
                </a:solidFill>
                <a:sym typeface="Wingdings" pitchFamily="2" charset="2"/>
              </a:rPr>
              <a:t> . </a:t>
            </a: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365481" y="4343400"/>
            <a:ext cx="8397519" cy="156966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algn="just" eaLnBrk="1" hangingPunct="1">
              <a:spcBef>
                <a:spcPct val="50000"/>
              </a:spcBef>
            </a:pPr>
            <a:r>
              <a:rPr lang="en-US" sz="32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TL: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Phải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thay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đổi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độ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tăng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nhiệt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độ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.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Muốn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vậy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phải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để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cho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nhiệt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độ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cuối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của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2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cốc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khác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nhau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bằng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cách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cho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thời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gian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đun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khác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nhau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53087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 animBg="1"/>
      <p:bldP spid="9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2"/>
          <p:cNvSpPr txBox="1">
            <a:spLocks noChangeArrowheads="1"/>
          </p:cNvSpPr>
          <p:nvPr/>
        </p:nvSpPr>
        <p:spPr bwMode="auto">
          <a:xfrm>
            <a:off x="152400" y="46515"/>
            <a:ext cx="88392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838200" indent="-838200">
              <a:defRPr sz="2400" b="1">
                <a:solidFill>
                  <a:srgbClr val="6600CC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rgbClr val="6600CC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rgbClr val="6600CC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rgbClr val="6600CC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rgbClr val="6600CC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00CC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00CC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00CC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00CC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dirty="0">
                <a:solidFill>
                  <a:schemeClr val="tx2"/>
                </a:solidFill>
                <a:cs typeface="Times New Roman" pitchFamily="18" charset="0"/>
              </a:rPr>
              <a:t>2. </a:t>
            </a:r>
            <a:r>
              <a:rPr lang="en-US" sz="3200" dirty="0" err="1">
                <a:solidFill>
                  <a:schemeClr val="tx2"/>
                </a:solidFill>
                <a:cs typeface="Times New Roman" pitchFamily="18" charset="0"/>
              </a:rPr>
              <a:t>Quan</a:t>
            </a:r>
            <a:r>
              <a:rPr lang="en-US" sz="3200" dirty="0">
                <a:solidFill>
                  <a:schemeClr val="tx2"/>
                </a:solidFill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cs typeface="Times New Roman" pitchFamily="18" charset="0"/>
              </a:rPr>
              <a:t>hệ</a:t>
            </a:r>
            <a:r>
              <a:rPr lang="en-US" sz="3200" dirty="0">
                <a:solidFill>
                  <a:schemeClr val="tx2"/>
                </a:solidFill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cs typeface="Times New Roman" pitchFamily="18" charset="0"/>
              </a:rPr>
              <a:t>giữa</a:t>
            </a:r>
            <a:r>
              <a:rPr lang="en-US" sz="3200" dirty="0">
                <a:solidFill>
                  <a:schemeClr val="tx2"/>
                </a:solidFill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cs typeface="Times New Roman" pitchFamily="18" charset="0"/>
              </a:rPr>
              <a:t>nhiệt</a:t>
            </a:r>
            <a:r>
              <a:rPr lang="en-US" sz="3200" dirty="0">
                <a:solidFill>
                  <a:schemeClr val="tx2"/>
                </a:solidFill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cs typeface="Times New Roman" pitchFamily="18" charset="0"/>
              </a:rPr>
              <a:t>lượng</a:t>
            </a:r>
            <a:r>
              <a:rPr lang="en-US" sz="3200" dirty="0">
                <a:solidFill>
                  <a:schemeClr val="tx2"/>
                </a:solidFill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cs typeface="Times New Roman" pitchFamily="18" charset="0"/>
              </a:rPr>
              <a:t>vật</a:t>
            </a:r>
            <a:r>
              <a:rPr lang="en-US" sz="3200" dirty="0">
                <a:solidFill>
                  <a:schemeClr val="tx2"/>
                </a:solidFill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cs typeface="Times New Roman" pitchFamily="18" charset="0"/>
              </a:rPr>
              <a:t>thu</a:t>
            </a:r>
            <a:r>
              <a:rPr lang="en-US" sz="3200" dirty="0">
                <a:solidFill>
                  <a:schemeClr val="tx2"/>
                </a:solidFill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cs typeface="Times New Roman" pitchFamily="18" charset="0"/>
              </a:rPr>
              <a:t>vào</a:t>
            </a:r>
            <a:r>
              <a:rPr lang="en-US" sz="3200" dirty="0">
                <a:solidFill>
                  <a:schemeClr val="tx2"/>
                </a:solidFill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cs typeface="Times New Roman" pitchFamily="18" charset="0"/>
              </a:rPr>
              <a:t>để</a:t>
            </a:r>
            <a:r>
              <a:rPr lang="en-US" sz="3200" dirty="0">
                <a:solidFill>
                  <a:schemeClr val="tx2"/>
                </a:solidFill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cs typeface="Times New Roman" pitchFamily="18" charset="0"/>
              </a:rPr>
              <a:t>nóng</a:t>
            </a:r>
            <a:r>
              <a:rPr lang="en-US" sz="3200" dirty="0">
                <a:solidFill>
                  <a:schemeClr val="tx2"/>
                </a:solidFill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cs typeface="Times New Roman" pitchFamily="18" charset="0"/>
              </a:rPr>
              <a:t>lên</a:t>
            </a:r>
            <a:r>
              <a:rPr lang="en-US" sz="3200" dirty="0">
                <a:solidFill>
                  <a:schemeClr val="tx2"/>
                </a:solidFill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cs typeface="Times New Roman" pitchFamily="18" charset="0"/>
              </a:rPr>
              <a:t>và</a:t>
            </a:r>
            <a:r>
              <a:rPr lang="en-US" sz="3200" dirty="0">
                <a:solidFill>
                  <a:schemeClr val="tx2"/>
                </a:solidFill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cs typeface="Times New Roman" pitchFamily="18" charset="0"/>
              </a:rPr>
              <a:t>độ</a:t>
            </a:r>
            <a:r>
              <a:rPr lang="en-US" sz="3200" dirty="0">
                <a:solidFill>
                  <a:schemeClr val="tx2"/>
                </a:solidFill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cs typeface="Times New Roman" pitchFamily="18" charset="0"/>
              </a:rPr>
              <a:t>tăng</a:t>
            </a:r>
            <a:r>
              <a:rPr lang="en-US" sz="3200" dirty="0">
                <a:solidFill>
                  <a:schemeClr val="tx2"/>
                </a:solidFill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cs typeface="Times New Roman" pitchFamily="18" charset="0"/>
              </a:rPr>
              <a:t>nhiệt</a:t>
            </a:r>
            <a:r>
              <a:rPr lang="en-US" sz="3200" dirty="0">
                <a:solidFill>
                  <a:schemeClr val="tx2"/>
                </a:solidFill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cs typeface="Times New Roman" pitchFamily="18" charset="0"/>
              </a:rPr>
              <a:t>độ</a:t>
            </a:r>
            <a:r>
              <a:rPr lang="en-US" sz="3200" dirty="0">
                <a:solidFill>
                  <a:schemeClr val="tx2"/>
                </a:solidFill>
                <a:cs typeface="Times New Roman" pitchFamily="18" charset="0"/>
              </a:rPr>
              <a:t>:</a:t>
            </a:r>
            <a:br>
              <a:rPr lang="en-US" sz="3200" dirty="0">
                <a:solidFill>
                  <a:schemeClr val="tx2"/>
                </a:solidFill>
                <a:cs typeface="Times New Roman" pitchFamily="18" charset="0"/>
              </a:rPr>
            </a:br>
            <a:endParaRPr lang="en-US" sz="3200" u="sng" dirty="0">
              <a:solidFill>
                <a:schemeClr val="tx2"/>
              </a:solidFill>
              <a:cs typeface="Times New Roman" pitchFamily="18" charset="0"/>
            </a:endParaRPr>
          </a:p>
        </p:txBody>
      </p:sp>
      <p:sp>
        <p:nvSpPr>
          <p:cNvPr id="6" name="AutoShape 2"/>
          <p:cNvSpPr>
            <a:spLocks noChangeArrowheads="1"/>
          </p:cNvSpPr>
          <p:nvPr/>
        </p:nvSpPr>
        <p:spPr bwMode="auto">
          <a:xfrm flipH="1">
            <a:off x="1905000" y="4567238"/>
            <a:ext cx="1981200" cy="554037"/>
          </a:xfrm>
          <a:prstGeom prst="cube">
            <a:avLst>
              <a:gd name="adj" fmla="val 91454"/>
            </a:avLst>
          </a:prstGeom>
          <a:gradFill rotWithShape="1">
            <a:gsLst>
              <a:gs pos="0">
                <a:srgbClr val="000000"/>
              </a:gs>
              <a:gs pos="50000">
                <a:schemeClr val="bg1"/>
              </a:gs>
              <a:gs pos="100000">
                <a:srgbClr val="0000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endParaRPr lang="en-US" b="0">
              <a:solidFill>
                <a:schemeClr val="tx1"/>
              </a:solidFill>
              <a:latin typeface="Arial" charset="0"/>
              <a:ea typeface="+mn-ea"/>
              <a:cs typeface="Arial" charset="0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690813"/>
            <a:ext cx="406400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AutoShape 4"/>
          <p:cNvSpPr>
            <a:spLocks noChangeArrowheads="1"/>
          </p:cNvSpPr>
          <p:nvPr/>
        </p:nvSpPr>
        <p:spPr bwMode="auto">
          <a:xfrm flipH="1">
            <a:off x="1447800" y="5743575"/>
            <a:ext cx="2362200" cy="552450"/>
          </a:xfrm>
          <a:prstGeom prst="cube">
            <a:avLst>
              <a:gd name="adj" fmla="val 72500"/>
            </a:avLst>
          </a:prstGeom>
          <a:solidFill>
            <a:schemeClr val="tx2"/>
          </a:solidFill>
          <a:ln>
            <a:noFill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en-US" b="0">
              <a:solidFill>
                <a:schemeClr val="tx1"/>
              </a:solidFill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9" name="AutoShape 5"/>
          <p:cNvSpPr>
            <a:spLocks noChangeArrowheads="1"/>
          </p:cNvSpPr>
          <p:nvPr/>
        </p:nvSpPr>
        <p:spPr bwMode="auto">
          <a:xfrm>
            <a:off x="1828800" y="2811463"/>
            <a:ext cx="76200" cy="3097212"/>
          </a:xfrm>
          <a:prstGeom prst="can">
            <a:avLst>
              <a:gd name="adj" fmla="val 38011"/>
            </a:avLst>
          </a:prstGeom>
          <a:gradFill rotWithShape="1">
            <a:gsLst>
              <a:gs pos="0">
                <a:schemeClr val="bg2"/>
              </a:gs>
              <a:gs pos="50000">
                <a:schemeClr val="bg1"/>
              </a:gs>
              <a:gs pos="100000">
                <a:schemeClr val="bg2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endParaRPr lang="en-US" b="0">
              <a:solidFill>
                <a:schemeClr val="tx1"/>
              </a:solidFill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0" name="AutoShape 6"/>
          <p:cNvSpPr>
            <a:spLocks noChangeArrowheads="1"/>
          </p:cNvSpPr>
          <p:nvPr/>
        </p:nvSpPr>
        <p:spPr bwMode="auto">
          <a:xfrm rot="16200000" flipH="1">
            <a:off x="1915319" y="4563269"/>
            <a:ext cx="55562" cy="533400"/>
          </a:xfrm>
          <a:prstGeom prst="can">
            <a:avLst>
              <a:gd name="adj" fmla="val 8978"/>
            </a:avLst>
          </a:prstGeom>
          <a:gradFill rotWithShape="1">
            <a:gsLst>
              <a:gs pos="0">
                <a:schemeClr val="bg2"/>
              </a:gs>
              <a:gs pos="50000">
                <a:schemeClr val="bg1"/>
              </a:gs>
              <a:gs pos="100000">
                <a:schemeClr val="bg2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algn="ctr" eaLnBrk="1" hangingPunct="1">
              <a:defRPr/>
            </a:pPr>
            <a:endParaRPr lang="en-US" b="0">
              <a:solidFill>
                <a:schemeClr val="tx1"/>
              </a:solidFill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1" name="AutoShape 7"/>
          <p:cNvSpPr>
            <a:spLocks noChangeArrowheads="1"/>
          </p:cNvSpPr>
          <p:nvPr/>
        </p:nvSpPr>
        <p:spPr bwMode="auto">
          <a:xfrm rot="16200000" flipH="1">
            <a:off x="2252663" y="2908300"/>
            <a:ext cx="55562" cy="1189038"/>
          </a:xfrm>
          <a:prstGeom prst="can">
            <a:avLst>
              <a:gd name="adj" fmla="val 20013"/>
            </a:avLst>
          </a:prstGeom>
          <a:gradFill rotWithShape="1">
            <a:gsLst>
              <a:gs pos="0">
                <a:schemeClr val="bg2"/>
              </a:gs>
              <a:gs pos="50000">
                <a:schemeClr val="bg1"/>
              </a:gs>
              <a:gs pos="100000">
                <a:schemeClr val="bg2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algn="ctr" eaLnBrk="1" hangingPunct="1">
              <a:defRPr/>
            </a:pPr>
            <a:endParaRPr lang="en-US" b="0">
              <a:solidFill>
                <a:schemeClr val="tx1"/>
              </a:solidFill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1752600" y="3441700"/>
            <a:ext cx="228600" cy="109538"/>
          </a:xfrm>
          <a:prstGeom prst="rect">
            <a:avLst/>
          </a:prstGeom>
          <a:gradFill rotWithShape="1">
            <a:gsLst>
              <a:gs pos="0">
                <a:schemeClr val="bg2"/>
              </a:gs>
              <a:gs pos="50000">
                <a:schemeClr val="bg1"/>
              </a:gs>
              <a:gs pos="100000">
                <a:schemeClr val="bg2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endParaRPr lang="en-US" b="0">
              <a:solidFill>
                <a:schemeClr val="tx1"/>
              </a:solidFill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1752600" y="4772025"/>
            <a:ext cx="228600" cy="111125"/>
          </a:xfrm>
          <a:prstGeom prst="rect">
            <a:avLst/>
          </a:prstGeom>
          <a:gradFill rotWithShape="1">
            <a:gsLst>
              <a:gs pos="0">
                <a:schemeClr val="bg2"/>
              </a:gs>
              <a:gs pos="50000">
                <a:schemeClr val="bg1"/>
              </a:gs>
              <a:gs pos="100000">
                <a:schemeClr val="bg2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endParaRPr lang="en-US" b="0">
              <a:solidFill>
                <a:schemeClr val="tx1"/>
              </a:solidFill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4" name="Oval 10"/>
          <p:cNvSpPr>
            <a:spLocks noChangeArrowheads="1"/>
          </p:cNvSpPr>
          <p:nvPr/>
        </p:nvSpPr>
        <p:spPr bwMode="auto">
          <a:xfrm>
            <a:off x="2376488" y="3811588"/>
            <a:ext cx="1066800" cy="280987"/>
          </a:xfrm>
          <a:prstGeom prst="ellips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en-US" b="0">
              <a:solidFill>
                <a:schemeClr val="tx1"/>
              </a:solidFill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5" name="Rectangle 11"/>
          <p:cNvSpPr>
            <a:spLocks noChangeArrowheads="1"/>
          </p:cNvSpPr>
          <p:nvPr/>
        </p:nvSpPr>
        <p:spPr bwMode="auto">
          <a:xfrm>
            <a:off x="2792413" y="3435350"/>
            <a:ext cx="228600" cy="111125"/>
          </a:xfrm>
          <a:prstGeom prst="rect">
            <a:avLst/>
          </a:prstGeom>
          <a:gradFill rotWithShape="1">
            <a:gsLst>
              <a:gs pos="0">
                <a:schemeClr val="bg2"/>
              </a:gs>
              <a:gs pos="50000">
                <a:schemeClr val="bg1"/>
              </a:gs>
              <a:gs pos="100000">
                <a:schemeClr val="bg2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endParaRPr lang="en-US" b="0">
              <a:solidFill>
                <a:schemeClr val="tx1"/>
              </a:solidFill>
              <a:latin typeface="Arial" charset="0"/>
              <a:ea typeface="+mn-ea"/>
              <a:cs typeface="Arial" charset="0"/>
            </a:endParaRPr>
          </a:p>
        </p:txBody>
      </p:sp>
      <p:grpSp>
        <p:nvGrpSpPr>
          <p:cNvPr id="16" name="Group 12"/>
          <p:cNvGrpSpPr>
            <a:grpSpLocks/>
          </p:cNvGrpSpPr>
          <p:nvPr/>
        </p:nvGrpSpPr>
        <p:grpSpPr bwMode="auto">
          <a:xfrm>
            <a:off x="2438400" y="4343400"/>
            <a:ext cx="939800" cy="644525"/>
            <a:chOff x="1728" y="2346"/>
            <a:chExt cx="592" cy="412"/>
          </a:xfrm>
        </p:grpSpPr>
        <p:sp>
          <p:nvSpPr>
            <p:cNvPr id="17" name="Oval 13"/>
            <p:cNvSpPr>
              <a:spLocks noChangeArrowheads="1"/>
            </p:cNvSpPr>
            <p:nvPr/>
          </p:nvSpPr>
          <p:spPr bwMode="auto">
            <a:xfrm>
              <a:off x="1728" y="2346"/>
              <a:ext cx="585" cy="132"/>
            </a:xfrm>
            <a:prstGeom prst="ellipse">
              <a:avLst/>
            </a:prstGeom>
            <a:gradFill rotWithShape="1">
              <a:gsLst>
                <a:gs pos="0">
                  <a:srgbClr val="66CCFF">
                    <a:gamma/>
                    <a:shade val="60392"/>
                    <a:invGamma/>
                  </a:srgbClr>
                </a:gs>
                <a:gs pos="50000">
                  <a:srgbClr val="66CCFF">
                    <a:alpha val="999"/>
                  </a:srgbClr>
                </a:gs>
                <a:gs pos="100000">
                  <a:srgbClr val="66CCFF">
                    <a:gamma/>
                    <a:shade val="60392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b="0">
                <a:solidFill>
                  <a:schemeClr val="tx1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8" name="Freeform 14"/>
            <p:cNvSpPr>
              <a:spLocks/>
            </p:cNvSpPr>
            <p:nvPr/>
          </p:nvSpPr>
          <p:spPr bwMode="auto">
            <a:xfrm>
              <a:off x="1728" y="2432"/>
              <a:ext cx="592" cy="326"/>
            </a:xfrm>
            <a:custGeom>
              <a:avLst/>
              <a:gdLst>
                <a:gd name="T0" fmla="*/ 4 w 592"/>
                <a:gd name="T1" fmla="*/ 0 h 640"/>
                <a:gd name="T2" fmla="*/ 60 w 592"/>
                <a:gd name="T3" fmla="*/ 1 h 640"/>
                <a:gd name="T4" fmla="*/ 244 w 592"/>
                <a:gd name="T5" fmla="*/ 1 h 640"/>
                <a:gd name="T6" fmla="*/ 400 w 592"/>
                <a:gd name="T7" fmla="*/ 1 h 640"/>
                <a:gd name="T8" fmla="*/ 536 w 592"/>
                <a:gd name="T9" fmla="*/ 1 h 640"/>
                <a:gd name="T10" fmla="*/ 592 w 592"/>
                <a:gd name="T11" fmla="*/ 0 h 640"/>
                <a:gd name="T12" fmla="*/ 584 w 592"/>
                <a:gd name="T13" fmla="*/ 1 h 640"/>
                <a:gd name="T14" fmla="*/ 568 w 592"/>
                <a:gd name="T15" fmla="*/ 1 h 640"/>
                <a:gd name="T16" fmla="*/ 532 w 592"/>
                <a:gd name="T17" fmla="*/ 1 h 640"/>
                <a:gd name="T18" fmla="*/ 396 w 592"/>
                <a:gd name="T19" fmla="*/ 1 h 640"/>
                <a:gd name="T20" fmla="*/ 240 w 592"/>
                <a:gd name="T21" fmla="*/ 1 h 640"/>
                <a:gd name="T22" fmla="*/ 92 w 592"/>
                <a:gd name="T23" fmla="*/ 1 h 640"/>
                <a:gd name="T24" fmla="*/ 48 w 592"/>
                <a:gd name="T25" fmla="*/ 1 h 640"/>
                <a:gd name="T26" fmla="*/ 0 w 592"/>
                <a:gd name="T27" fmla="*/ 1 h 640"/>
                <a:gd name="T28" fmla="*/ 4 w 592"/>
                <a:gd name="T29" fmla="*/ 0 h 64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92" h="640">
                  <a:moveTo>
                    <a:pt x="4" y="0"/>
                  </a:moveTo>
                  <a:lnTo>
                    <a:pt x="60" y="40"/>
                  </a:lnTo>
                  <a:lnTo>
                    <a:pt x="244" y="84"/>
                  </a:lnTo>
                  <a:lnTo>
                    <a:pt x="400" y="76"/>
                  </a:lnTo>
                  <a:lnTo>
                    <a:pt x="536" y="44"/>
                  </a:lnTo>
                  <a:lnTo>
                    <a:pt x="592" y="0"/>
                  </a:lnTo>
                  <a:lnTo>
                    <a:pt x="584" y="544"/>
                  </a:lnTo>
                  <a:lnTo>
                    <a:pt x="568" y="572"/>
                  </a:lnTo>
                  <a:lnTo>
                    <a:pt x="532" y="596"/>
                  </a:lnTo>
                  <a:lnTo>
                    <a:pt x="396" y="632"/>
                  </a:lnTo>
                  <a:lnTo>
                    <a:pt x="240" y="640"/>
                  </a:lnTo>
                  <a:lnTo>
                    <a:pt x="92" y="608"/>
                  </a:lnTo>
                  <a:lnTo>
                    <a:pt x="48" y="588"/>
                  </a:lnTo>
                  <a:lnTo>
                    <a:pt x="0" y="552"/>
                  </a:lnTo>
                  <a:lnTo>
                    <a:pt x="4" y="0"/>
                  </a:lnTo>
                  <a:close/>
                </a:path>
              </a:pathLst>
            </a:custGeom>
            <a:gradFill rotWithShape="1">
              <a:gsLst>
                <a:gs pos="0">
                  <a:srgbClr val="66CCFF">
                    <a:alpha val="54999"/>
                  </a:srgbClr>
                </a:gs>
                <a:gs pos="100000">
                  <a:srgbClr val="9EDFFF">
                    <a:alpha val="40999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19" name="Picture 15" descr="den conCutou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0313" y="5341938"/>
            <a:ext cx="1004887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Freeform 16"/>
          <p:cNvSpPr>
            <a:spLocks/>
          </p:cNvSpPr>
          <p:nvPr/>
        </p:nvSpPr>
        <p:spPr bwMode="auto">
          <a:xfrm>
            <a:off x="2376488" y="3806825"/>
            <a:ext cx="1066800" cy="1162050"/>
          </a:xfrm>
          <a:custGeom>
            <a:avLst/>
            <a:gdLst>
              <a:gd name="T0" fmla="*/ 0 w 864"/>
              <a:gd name="T1" fmla="*/ 172 h 1188"/>
              <a:gd name="T2" fmla="*/ 48 w 864"/>
              <a:gd name="T3" fmla="*/ 220 h 1188"/>
              <a:gd name="T4" fmla="*/ 45 w 864"/>
              <a:gd name="T5" fmla="*/ 1081 h 1188"/>
              <a:gd name="T6" fmla="*/ 84 w 864"/>
              <a:gd name="T7" fmla="*/ 1120 h 1188"/>
              <a:gd name="T8" fmla="*/ 141 w 864"/>
              <a:gd name="T9" fmla="*/ 1147 h 1188"/>
              <a:gd name="T10" fmla="*/ 228 w 864"/>
              <a:gd name="T11" fmla="*/ 1171 h 1188"/>
              <a:gd name="T12" fmla="*/ 333 w 864"/>
              <a:gd name="T13" fmla="*/ 1186 h 1188"/>
              <a:gd name="T14" fmla="*/ 452 w 864"/>
              <a:gd name="T15" fmla="*/ 1188 h 1188"/>
              <a:gd name="T16" fmla="*/ 576 w 864"/>
              <a:gd name="T17" fmla="*/ 1180 h 1188"/>
              <a:gd name="T18" fmla="*/ 648 w 864"/>
              <a:gd name="T19" fmla="*/ 1168 h 1188"/>
              <a:gd name="T20" fmla="*/ 726 w 864"/>
              <a:gd name="T21" fmla="*/ 1147 h 1188"/>
              <a:gd name="T22" fmla="*/ 789 w 864"/>
              <a:gd name="T23" fmla="*/ 1114 h 1188"/>
              <a:gd name="T24" fmla="*/ 819 w 864"/>
              <a:gd name="T25" fmla="*/ 1072 h 1188"/>
              <a:gd name="T26" fmla="*/ 816 w 864"/>
              <a:gd name="T27" fmla="*/ 220 h 1188"/>
              <a:gd name="T28" fmla="*/ 864 w 864"/>
              <a:gd name="T29" fmla="*/ 172 h 1188"/>
              <a:gd name="T30" fmla="*/ 856 w 864"/>
              <a:gd name="T31" fmla="*/ 132 h 1188"/>
              <a:gd name="T32" fmla="*/ 844 w 864"/>
              <a:gd name="T33" fmla="*/ 112 h 1188"/>
              <a:gd name="T34" fmla="*/ 816 w 864"/>
              <a:gd name="T35" fmla="*/ 80 h 1188"/>
              <a:gd name="T36" fmla="*/ 708 w 864"/>
              <a:gd name="T37" fmla="*/ 32 h 1188"/>
              <a:gd name="T38" fmla="*/ 612 w 864"/>
              <a:gd name="T39" fmla="*/ 12 h 1188"/>
              <a:gd name="T40" fmla="*/ 536 w 864"/>
              <a:gd name="T41" fmla="*/ 4 h 1188"/>
              <a:gd name="T42" fmla="*/ 392 w 864"/>
              <a:gd name="T43" fmla="*/ 0 h 1188"/>
              <a:gd name="T44" fmla="*/ 240 w 864"/>
              <a:gd name="T45" fmla="*/ 16 h 1188"/>
              <a:gd name="T46" fmla="*/ 108 w 864"/>
              <a:gd name="T47" fmla="*/ 48 h 1188"/>
              <a:gd name="T48" fmla="*/ 56 w 864"/>
              <a:gd name="T49" fmla="*/ 80 h 1188"/>
              <a:gd name="T50" fmla="*/ 12 w 864"/>
              <a:gd name="T51" fmla="*/ 116 h 1188"/>
              <a:gd name="T52" fmla="*/ 0 w 864"/>
              <a:gd name="T53" fmla="*/ 172 h 11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864" h="1188">
                <a:moveTo>
                  <a:pt x="0" y="172"/>
                </a:moveTo>
                <a:lnTo>
                  <a:pt x="48" y="220"/>
                </a:lnTo>
                <a:lnTo>
                  <a:pt x="45" y="1081"/>
                </a:lnTo>
                <a:lnTo>
                  <a:pt x="84" y="1120"/>
                </a:lnTo>
                <a:lnTo>
                  <a:pt x="141" y="1147"/>
                </a:lnTo>
                <a:lnTo>
                  <a:pt x="228" y="1171"/>
                </a:lnTo>
                <a:lnTo>
                  <a:pt x="333" y="1186"/>
                </a:lnTo>
                <a:lnTo>
                  <a:pt x="452" y="1188"/>
                </a:lnTo>
                <a:lnTo>
                  <a:pt x="576" y="1180"/>
                </a:lnTo>
                <a:lnTo>
                  <a:pt x="648" y="1168"/>
                </a:lnTo>
                <a:lnTo>
                  <a:pt x="726" y="1147"/>
                </a:lnTo>
                <a:lnTo>
                  <a:pt x="789" y="1114"/>
                </a:lnTo>
                <a:lnTo>
                  <a:pt x="819" y="1072"/>
                </a:lnTo>
                <a:lnTo>
                  <a:pt x="816" y="220"/>
                </a:lnTo>
                <a:lnTo>
                  <a:pt x="864" y="172"/>
                </a:lnTo>
                <a:lnTo>
                  <a:pt x="856" y="132"/>
                </a:lnTo>
                <a:lnTo>
                  <a:pt x="844" y="112"/>
                </a:lnTo>
                <a:lnTo>
                  <a:pt x="816" y="80"/>
                </a:lnTo>
                <a:lnTo>
                  <a:pt x="708" y="32"/>
                </a:lnTo>
                <a:lnTo>
                  <a:pt x="612" y="12"/>
                </a:lnTo>
                <a:lnTo>
                  <a:pt x="536" y="4"/>
                </a:lnTo>
                <a:lnTo>
                  <a:pt x="392" y="0"/>
                </a:lnTo>
                <a:lnTo>
                  <a:pt x="240" y="16"/>
                </a:lnTo>
                <a:lnTo>
                  <a:pt x="108" y="48"/>
                </a:lnTo>
                <a:lnTo>
                  <a:pt x="56" y="80"/>
                </a:lnTo>
                <a:lnTo>
                  <a:pt x="12" y="116"/>
                </a:lnTo>
                <a:lnTo>
                  <a:pt x="0" y="172"/>
                </a:lnTo>
                <a:close/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a typeface="+mn-ea"/>
            </a:endParaRPr>
          </a:p>
        </p:txBody>
      </p:sp>
      <p:sp>
        <p:nvSpPr>
          <p:cNvPr id="21" name="AutoShape 17"/>
          <p:cNvSpPr>
            <a:spLocks noChangeArrowheads="1"/>
          </p:cNvSpPr>
          <p:nvPr/>
        </p:nvSpPr>
        <p:spPr bwMode="auto">
          <a:xfrm flipH="1">
            <a:off x="5715000" y="4648200"/>
            <a:ext cx="1795463" cy="566738"/>
          </a:xfrm>
          <a:prstGeom prst="cube">
            <a:avLst>
              <a:gd name="adj" fmla="val 91454"/>
            </a:avLst>
          </a:prstGeom>
          <a:gradFill rotWithShape="1">
            <a:gsLst>
              <a:gs pos="0">
                <a:srgbClr val="000000"/>
              </a:gs>
              <a:gs pos="50000">
                <a:schemeClr val="bg1"/>
              </a:gs>
              <a:gs pos="100000">
                <a:srgbClr val="0000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endParaRPr lang="en-US" b="0">
              <a:solidFill>
                <a:schemeClr val="tx1"/>
              </a:solidFill>
              <a:latin typeface="Arial" charset="0"/>
              <a:ea typeface="+mn-ea"/>
              <a:cs typeface="Arial" charset="0"/>
            </a:endParaRPr>
          </a:p>
        </p:txBody>
      </p:sp>
      <p:pic>
        <p:nvPicPr>
          <p:cNvPr id="22" name="Picture 18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8900" y="2667000"/>
            <a:ext cx="368300" cy="224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AutoShape 19"/>
          <p:cNvSpPr>
            <a:spLocks noChangeArrowheads="1"/>
          </p:cNvSpPr>
          <p:nvPr/>
        </p:nvSpPr>
        <p:spPr bwMode="auto">
          <a:xfrm flipH="1">
            <a:off x="5334000" y="5834063"/>
            <a:ext cx="2141538" cy="566737"/>
          </a:xfrm>
          <a:prstGeom prst="cube">
            <a:avLst>
              <a:gd name="adj" fmla="val 72500"/>
            </a:avLst>
          </a:prstGeom>
          <a:solidFill>
            <a:schemeClr val="tx2"/>
          </a:solidFill>
          <a:ln>
            <a:noFill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en-US" b="0">
              <a:solidFill>
                <a:schemeClr val="tx1"/>
              </a:solidFill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24" name="AutoShape 20"/>
          <p:cNvSpPr>
            <a:spLocks noChangeArrowheads="1"/>
          </p:cNvSpPr>
          <p:nvPr/>
        </p:nvSpPr>
        <p:spPr bwMode="auto">
          <a:xfrm>
            <a:off x="5680075" y="2830513"/>
            <a:ext cx="68263" cy="3173412"/>
          </a:xfrm>
          <a:prstGeom prst="can">
            <a:avLst>
              <a:gd name="adj" fmla="val 43475"/>
            </a:avLst>
          </a:prstGeom>
          <a:gradFill rotWithShape="1">
            <a:gsLst>
              <a:gs pos="0">
                <a:schemeClr val="bg2"/>
              </a:gs>
              <a:gs pos="50000">
                <a:schemeClr val="bg1"/>
              </a:gs>
              <a:gs pos="100000">
                <a:schemeClr val="bg2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endParaRPr lang="en-US" b="0">
              <a:solidFill>
                <a:schemeClr val="tx1"/>
              </a:solidFill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25" name="AutoShape 21"/>
          <p:cNvSpPr>
            <a:spLocks noChangeArrowheads="1"/>
          </p:cNvSpPr>
          <p:nvPr/>
        </p:nvSpPr>
        <p:spPr bwMode="auto">
          <a:xfrm rot="16200000" flipH="1">
            <a:off x="5754688" y="4657725"/>
            <a:ext cx="57150" cy="482600"/>
          </a:xfrm>
          <a:prstGeom prst="can">
            <a:avLst>
              <a:gd name="adj" fmla="val 7897"/>
            </a:avLst>
          </a:prstGeom>
          <a:gradFill rotWithShape="1">
            <a:gsLst>
              <a:gs pos="0">
                <a:schemeClr val="bg2"/>
              </a:gs>
              <a:gs pos="50000">
                <a:schemeClr val="bg1"/>
              </a:gs>
              <a:gs pos="100000">
                <a:schemeClr val="bg2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algn="ctr" eaLnBrk="1" hangingPunct="1">
              <a:defRPr/>
            </a:pPr>
            <a:endParaRPr lang="en-US" b="0">
              <a:solidFill>
                <a:schemeClr val="tx1"/>
              </a:solidFill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26" name="AutoShape 22"/>
          <p:cNvSpPr>
            <a:spLocks noChangeArrowheads="1"/>
          </p:cNvSpPr>
          <p:nvPr/>
        </p:nvSpPr>
        <p:spPr bwMode="auto">
          <a:xfrm rot="16200000" flipH="1">
            <a:off x="6060282" y="2999581"/>
            <a:ext cx="57150" cy="1077913"/>
          </a:xfrm>
          <a:prstGeom prst="can">
            <a:avLst>
              <a:gd name="adj" fmla="val 17639"/>
            </a:avLst>
          </a:prstGeom>
          <a:gradFill rotWithShape="1">
            <a:gsLst>
              <a:gs pos="0">
                <a:schemeClr val="bg2"/>
              </a:gs>
              <a:gs pos="50000">
                <a:schemeClr val="bg1"/>
              </a:gs>
              <a:gs pos="100000">
                <a:schemeClr val="bg2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algn="ctr" eaLnBrk="1" hangingPunct="1">
              <a:defRPr/>
            </a:pPr>
            <a:endParaRPr lang="en-US" b="0">
              <a:solidFill>
                <a:schemeClr val="tx1"/>
              </a:solidFill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27" name="Rectangle 23"/>
          <p:cNvSpPr>
            <a:spLocks noChangeArrowheads="1"/>
          </p:cNvSpPr>
          <p:nvPr/>
        </p:nvSpPr>
        <p:spPr bwMode="auto">
          <a:xfrm>
            <a:off x="5610225" y="3475038"/>
            <a:ext cx="207963" cy="112712"/>
          </a:xfrm>
          <a:prstGeom prst="rect">
            <a:avLst/>
          </a:prstGeom>
          <a:gradFill rotWithShape="1">
            <a:gsLst>
              <a:gs pos="0">
                <a:schemeClr val="bg2"/>
              </a:gs>
              <a:gs pos="50000">
                <a:schemeClr val="bg1"/>
              </a:gs>
              <a:gs pos="100000">
                <a:schemeClr val="bg2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endParaRPr lang="en-US" b="0">
              <a:solidFill>
                <a:schemeClr val="tx1"/>
              </a:solidFill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28" name="Rectangle 24"/>
          <p:cNvSpPr>
            <a:spLocks noChangeArrowheads="1"/>
          </p:cNvSpPr>
          <p:nvPr/>
        </p:nvSpPr>
        <p:spPr bwMode="auto">
          <a:xfrm>
            <a:off x="5610225" y="4838700"/>
            <a:ext cx="207963" cy="112713"/>
          </a:xfrm>
          <a:prstGeom prst="rect">
            <a:avLst/>
          </a:prstGeom>
          <a:gradFill rotWithShape="1">
            <a:gsLst>
              <a:gs pos="0">
                <a:schemeClr val="bg2"/>
              </a:gs>
              <a:gs pos="50000">
                <a:schemeClr val="bg1"/>
              </a:gs>
              <a:gs pos="100000">
                <a:schemeClr val="bg2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endParaRPr lang="en-US" b="0">
              <a:solidFill>
                <a:schemeClr val="tx1"/>
              </a:solidFill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29" name="Oval 25"/>
          <p:cNvSpPr>
            <a:spLocks noChangeArrowheads="1"/>
          </p:cNvSpPr>
          <p:nvPr/>
        </p:nvSpPr>
        <p:spPr bwMode="auto">
          <a:xfrm>
            <a:off x="6175375" y="3854450"/>
            <a:ext cx="966788" cy="288925"/>
          </a:xfrm>
          <a:prstGeom prst="ellips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en-US" b="0">
              <a:solidFill>
                <a:schemeClr val="tx1"/>
              </a:solidFill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30" name="Rectangle 26"/>
          <p:cNvSpPr>
            <a:spLocks noChangeArrowheads="1"/>
          </p:cNvSpPr>
          <p:nvPr/>
        </p:nvSpPr>
        <p:spPr bwMode="auto">
          <a:xfrm>
            <a:off x="6553200" y="3481388"/>
            <a:ext cx="206375" cy="112712"/>
          </a:xfrm>
          <a:prstGeom prst="rect">
            <a:avLst/>
          </a:prstGeom>
          <a:gradFill rotWithShape="1">
            <a:gsLst>
              <a:gs pos="0">
                <a:schemeClr val="bg2"/>
              </a:gs>
              <a:gs pos="50000">
                <a:schemeClr val="bg1"/>
              </a:gs>
              <a:gs pos="100000">
                <a:schemeClr val="bg2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endParaRPr lang="en-US" b="0">
              <a:solidFill>
                <a:schemeClr val="tx1"/>
              </a:solidFill>
              <a:latin typeface="Arial" charset="0"/>
              <a:ea typeface="+mn-ea"/>
              <a:cs typeface="Arial" charset="0"/>
            </a:endParaRPr>
          </a:p>
        </p:txBody>
      </p:sp>
      <p:grpSp>
        <p:nvGrpSpPr>
          <p:cNvPr id="31" name="Group 27"/>
          <p:cNvGrpSpPr>
            <a:grpSpLocks/>
          </p:cNvGrpSpPr>
          <p:nvPr/>
        </p:nvGrpSpPr>
        <p:grpSpPr bwMode="auto">
          <a:xfrm>
            <a:off x="6232525" y="4495800"/>
            <a:ext cx="850900" cy="563563"/>
            <a:chOff x="4118" y="2256"/>
            <a:chExt cx="536" cy="547"/>
          </a:xfrm>
        </p:grpSpPr>
        <p:sp>
          <p:nvSpPr>
            <p:cNvPr id="32" name="Oval 28"/>
            <p:cNvSpPr>
              <a:spLocks noChangeArrowheads="1"/>
            </p:cNvSpPr>
            <p:nvPr/>
          </p:nvSpPr>
          <p:spPr bwMode="auto">
            <a:xfrm>
              <a:off x="4118" y="2256"/>
              <a:ext cx="530" cy="135"/>
            </a:xfrm>
            <a:prstGeom prst="ellipse">
              <a:avLst/>
            </a:prstGeom>
            <a:gradFill rotWithShape="1">
              <a:gsLst>
                <a:gs pos="0">
                  <a:srgbClr val="66CCFF">
                    <a:gamma/>
                    <a:shade val="60392"/>
                    <a:invGamma/>
                  </a:srgbClr>
                </a:gs>
                <a:gs pos="50000">
                  <a:srgbClr val="66CCFF">
                    <a:alpha val="999"/>
                  </a:srgbClr>
                </a:gs>
                <a:gs pos="100000">
                  <a:srgbClr val="66CCFF">
                    <a:gamma/>
                    <a:shade val="60392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b="0" u="sng">
                <a:solidFill>
                  <a:schemeClr val="tx1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33" name="Freeform 29"/>
            <p:cNvSpPr>
              <a:spLocks/>
            </p:cNvSpPr>
            <p:nvPr/>
          </p:nvSpPr>
          <p:spPr bwMode="auto">
            <a:xfrm>
              <a:off x="4118" y="2327"/>
              <a:ext cx="536" cy="476"/>
            </a:xfrm>
            <a:custGeom>
              <a:avLst/>
              <a:gdLst>
                <a:gd name="T0" fmla="*/ 4 w 592"/>
                <a:gd name="T1" fmla="*/ 0 h 640"/>
                <a:gd name="T2" fmla="*/ 9 w 592"/>
                <a:gd name="T3" fmla="*/ 1 h 640"/>
                <a:gd name="T4" fmla="*/ 37 w 592"/>
                <a:gd name="T5" fmla="*/ 1 h 640"/>
                <a:gd name="T6" fmla="*/ 61 w 592"/>
                <a:gd name="T7" fmla="*/ 1 h 640"/>
                <a:gd name="T8" fmla="*/ 81 w 592"/>
                <a:gd name="T9" fmla="*/ 1 h 640"/>
                <a:gd name="T10" fmla="*/ 90 w 592"/>
                <a:gd name="T11" fmla="*/ 0 h 640"/>
                <a:gd name="T12" fmla="*/ 89 w 592"/>
                <a:gd name="T13" fmla="*/ 2 h 640"/>
                <a:gd name="T14" fmla="*/ 85 w 592"/>
                <a:gd name="T15" fmla="*/ 2 h 640"/>
                <a:gd name="T16" fmla="*/ 81 w 592"/>
                <a:gd name="T17" fmla="*/ 2 h 640"/>
                <a:gd name="T18" fmla="*/ 60 w 592"/>
                <a:gd name="T19" fmla="*/ 2 h 640"/>
                <a:gd name="T20" fmla="*/ 36 w 592"/>
                <a:gd name="T21" fmla="*/ 2 h 640"/>
                <a:gd name="T22" fmla="*/ 14 w 592"/>
                <a:gd name="T23" fmla="*/ 2 h 640"/>
                <a:gd name="T24" fmla="*/ 7 w 592"/>
                <a:gd name="T25" fmla="*/ 2 h 640"/>
                <a:gd name="T26" fmla="*/ 0 w 592"/>
                <a:gd name="T27" fmla="*/ 2 h 640"/>
                <a:gd name="T28" fmla="*/ 4 w 592"/>
                <a:gd name="T29" fmla="*/ 0 h 64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92" h="640">
                  <a:moveTo>
                    <a:pt x="4" y="0"/>
                  </a:moveTo>
                  <a:lnTo>
                    <a:pt x="60" y="40"/>
                  </a:lnTo>
                  <a:lnTo>
                    <a:pt x="244" y="84"/>
                  </a:lnTo>
                  <a:lnTo>
                    <a:pt x="400" y="76"/>
                  </a:lnTo>
                  <a:lnTo>
                    <a:pt x="536" y="44"/>
                  </a:lnTo>
                  <a:lnTo>
                    <a:pt x="592" y="0"/>
                  </a:lnTo>
                  <a:lnTo>
                    <a:pt x="584" y="544"/>
                  </a:lnTo>
                  <a:lnTo>
                    <a:pt x="568" y="572"/>
                  </a:lnTo>
                  <a:lnTo>
                    <a:pt x="532" y="596"/>
                  </a:lnTo>
                  <a:lnTo>
                    <a:pt x="396" y="632"/>
                  </a:lnTo>
                  <a:lnTo>
                    <a:pt x="240" y="640"/>
                  </a:lnTo>
                  <a:lnTo>
                    <a:pt x="92" y="608"/>
                  </a:lnTo>
                  <a:lnTo>
                    <a:pt x="48" y="588"/>
                  </a:lnTo>
                  <a:lnTo>
                    <a:pt x="0" y="552"/>
                  </a:lnTo>
                  <a:lnTo>
                    <a:pt x="4" y="0"/>
                  </a:lnTo>
                  <a:close/>
                </a:path>
              </a:pathLst>
            </a:custGeom>
            <a:gradFill rotWithShape="1">
              <a:gsLst>
                <a:gs pos="0">
                  <a:srgbClr val="66CCFF">
                    <a:alpha val="54999"/>
                  </a:srgbClr>
                </a:gs>
                <a:gs pos="100000">
                  <a:srgbClr val="9EDFFF">
                    <a:alpha val="40999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34" name="Picture 30" descr="den conCutou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8088" y="5422900"/>
            <a:ext cx="911225" cy="80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Freeform 31"/>
          <p:cNvSpPr>
            <a:spLocks/>
          </p:cNvSpPr>
          <p:nvPr/>
        </p:nvSpPr>
        <p:spPr bwMode="auto">
          <a:xfrm>
            <a:off x="6175375" y="3849688"/>
            <a:ext cx="966788" cy="1190625"/>
          </a:xfrm>
          <a:custGeom>
            <a:avLst/>
            <a:gdLst>
              <a:gd name="T0" fmla="*/ 0 w 864"/>
              <a:gd name="T1" fmla="*/ 172 h 1188"/>
              <a:gd name="T2" fmla="*/ 48 w 864"/>
              <a:gd name="T3" fmla="*/ 220 h 1188"/>
              <a:gd name="T4" fmla="*/ 45 w 864"/>
              <a:gd name="T5" fmla="*/ 1081 h 1188"/>
              <a:gd name="T6" fmla="*/ 84 w 864"/>
              <a:gd name="T7" fmla="*/ 1120 h 1188"/>
              <a:gd name="T8" fmla="*/ 141 w 864"/>
              <a:gd name="T9" fmla="*/ 1147 h 1188"/>
              <a:gd name="T10" fmla="*/ 228 w 864"/>
              <a:gd name="T11" fmla="*/ 1171 h 1188"/>
              <a:gd name="T12" fmla="*/ 333 w 864"/>
              <a:gd name="T13" fmla="*/ 1186 h 1188"/>
              <a:gd name="T14" fmla="*/ 452 w 864"/>
              <a:gd name="T15" fmla="*/ 1188 h 1188"/>
              <a:gd name="T16" fmla="*/ 576 w 864"/>
              <a:gd name="T17" fmla="*/ 1180 h 1188"/>
              <a:gd name="T18" fmla="*/ 648 w 864"/>
              <a:gd name="T19" fmla="*/ 1168 h 1188"/>
              <a:gd name="T20" fmla="*/ 726 w 864"/>
              <a:gd name="T21" fmla="*/ 1147 h 1188"/>
              <a:gd name="T22" fmla="*/ 789 w 864"/>
              <a:gd name="T23" fmla="*/ 1114 h 1188"/>
              <a:gd name="T24" fmla="*/ 819 w 864"/>
              <a:gd name="T25" fmla="*/ 1072 h 1188"/>
              <a:gd name="T26" fmla="*/ 816 w 864"/>
              <a:gd name="T27" fmla="*/ 220 h 1188"/>
              <a:gd name="T28" fmla="*/ 864 w 864"/>
              <a:gd name="T29" fmla="*/ 172 h 1188"/>
              <a:gd name="T30" fmla="*/ 856 w 864"/>
              <a:gd name="T31" fmla="*/ 132 h 1188"/>
              <a:gd name="T32" fmla="*/ 844 w 864"/>
              <a:gd name="T33" fmla="*/ 112 h 1188"/>
              <a:gd name="T34" fmla="*/ 816 w 864"/>
              <a:gd name="T35" fmla="*/ 80 h 1188"/>
              <a:gd name="T36" fmla="*/ 708 w 864"/>
              <a:gd name="T37" fmla="*/ 32 h 1188"/>
              <a:gd name="T38" fmla="*/ 612 w 864"/>
              <a:gd name="T39" fmla="*/ 12 h 1188"/>
              <a:gd name="T40" fmla="*/ 536 w 864"/>
              <a:gd name="T41" fmla="*/ 4 h 1188"/>
              <a:gd name="T42" fmla="*/ 392 w 864"/>
              <a:gd name="T43" fmla="*/ 0 h 1188"/>
              <a:gd name="T44" fmla="*/ 240 w 864"/>
              <a:gd name="T45" fmla="*/ 16 h 1188"/>
              <a:gd name="T46" fmla="*/ 108 w 864"/>
              <a:gd name="T47" fmla="*/ 48 h 1188"/>
              <a:gd name="T48" fmla="*/ 56 w 864"/>
              <a:gd name="T49" fmla="*/ 80 h 1188"/>
              <a:gd name="T50" fmla="*/ 12 w 864"/>
              <a:gd name="T51" fmla="*/ 116 h 1188"/>
              <a:gd name="T52" fmla="*/ 0 w 864"/>
              <a:gd name="T53" fmla="*/ 172 h 11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864" h="1188">
                <a:moveTo>
                  <a:pt x="0" y="172"/>
                </a:moveTo>
                <a:lnTo>
                  <a:pt x="48" y="220"/>
                </a:lnTo>
                <a:lnTo>
                  <a:pt x="45" y="1081"/>
                </a:lnTo>
                <a:lnTo>
                  <a:pt x="84" y="1120"/>
                </a:lnTo>
                <a:lnTo>
                  <a:pt x="141" y="1147"/>
                </a:lnTo>
                <a:lnTo>
                  <a:pt x="228" y="1171"/>
                </a:lnTo>
                <a:lnTo>
                  <a:pt x="333" y="1186"/>
                </a:lnTo>
                <a:lnTo>
                  <a:pt x="452" y="1188"/>
                </a:lnTo>
                <a:lnTo>
                  <a:pt x="576" y="1180"/>
                </a:lnTo>
                <a:lnTo>
                  <a:pt x="648" y="1168"/>
                </a:lnTo>
                <a:lnTo>
                  <a:pt x="726" y="1147"/>
                </a:lnTo>
                <a:lnTo>
                  <a:pt x="789" y="1114"/>
                </a:lnTo>
                <a:lnTo>
                  <a:pt x="819" y="1072"/>
                </a:lnTo>
                <a:lnTo>
                  <a:pt x="816" y="220"/>
                </a:lnTo>
                <a:lnTo>
                  <a:pt x="864" y="172"/>
                </a:lnTo>
                <a:lnTo>
                  <a:pt x="856" y="132"/>
                </a:lnTo>
                <a:lnTo>
                  <a:pt x="844" y="112"/>
                </a:lnTo>
                <a:lnTo>
                  <a:pt x="816" y="80"/>
                </a:lnTo>
                <a:lnTo>
                  <a:pt x="708" y="32"/>
                </a:lnTo>
                <a:lnTo>
                  <a:pt x="612" y="12"/>
                </a:lnTo>
                <a:lnTo>
                  <a:pt x="536" y="4"/>
                </a:lnTo>
                <a:lnTo>
                  <a:pt x="392" y="0"/>
                </a:lnTo>
                <a:lnTo>
                  <a:pt x="240" y="16"/>
                </a:lnTo>
                <a:lnTo>
                  <a:pt x="108" y="48"/>
                </a:lnTo>
                <a:lnTo>
                  <a:pt x="56" y="80"/>
                </a:lnTo>
                <a:lnTo>
                  <a:pt x="12" y="116"/>
                </a:lnTo>
                <a:lnTo>
                  <a:pt x="0" y="172"/>
                </a:lnTo>
                <a:close/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a typeface="+mn-ea"/>
            </a:endParaRPr>
          </a:p>
        </p:txBody>
      </p:sp>
      <p:sp>
        <p:nvSpPr>
          <p:cNvPr id="37" name="Text Box 33"/>
          <p:cNvSpPr txBox="1">
            <a:spLocks noChangeArrowheads="1"/>
          </p:cNvSpPr>
          <p:nvPr/>
        </p:nvSpPr>
        <p:spPr bwMode="auto">
          <a:xfrm>
            <a:off x="2540000" y="4406900"/>
            <a:ext cx="838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rgbClr val="6600CC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rgbClr val="6600CC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rgbClr val="6600CC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rgbClr val="6600CC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rgbClr val="6600CC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00CC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00CC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00CC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00CC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800">
                <a:solidFill>
                  <a:schemeClr val="hlink"/>
                </a:solidFill>
                <a:latin typeface="Arial" charset="0"/>
              </a:rPr>
              <a:t>50g nước</a:t>
            </a:r>
          </a:p>
        </p:txBody>
      </p:sp>
      <p:sp>
        <p:nvSpPr>
          <p:cNvPr id="38" name="Text Box 34"/>
          <p:cNvSpPr txBox="1">
            <a:spLocks noChangeArrowheads="1"/>
          </p:cNvSpPr>
          <p:nvPr/>
        </p:nvSpPr>
        <p:spPr bwMode="auto">
          <a:xfrm>
            <a:off x="6261100" y="4432300"/>
            <a:ext cx="838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rgbClr val="6600CC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rgbClr val="6600CC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rgbClr val="6600CC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rgbClr val="6600CC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rgbClr val="6600CC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00CC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00CC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00CC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00CC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800">
                <a:solidFill>
                  <a:schemeClr val="hlink"/>
                </a:solidFill>
                <a:latin typeface="Arial" charset="0"/>
              </a:rPr>
              <a:t>50g nước</a:t>
            </a:r>
          </a:p>
        </p:txBody>
      </p:sp>
      <p:sp>
        <p:nvSpPr>
          <p:cNvPr id="39" name="AutoShape 35"/>
          <p:cNvSpPr>
            <a:spLocks noChangeArrowheads="1"/>
          </p:cNvSpPr>
          <p:nvPr/>
        </p:nvSpPr>
        <p:spPr bwMode="auto">
          <a:xfrm>
            <a:off x="5943600" y="1828800"/>
            <a:ext cx="1295400" cy="6096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185E5E"/>
              </a:gs>
              <a:gs pos="50000">
                <a:schemeClr val="accent1"/>
              </a:gs>
              <a:gs pos="100000">
                <a:srgbClr val="185E5E"/>
              </a:gs>
            </a:gsLst>
            <a:lin ang="5400000" scaled="1"/>
          </a:gradFill>
          <a:ln w="9525">
            <a:solidFill>
              <a:srgbClr val="0066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4400" b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0</a:t>
            </a:r>
          </a:p>
        </p:txBody>
      </p:sp>
      <p:sp>
        <p:nvSpPr>
          <p:cNvPr id="40" name="AutoShape 36"/>
          <p:cNvSpPr>
            <a:spLocks noChangeArrowheads="1"/>
          </p:cNvSpPr>
          <p:nvPr/>
        </p:nvSpPr>
        <p:spPr bwMode="auto">
          <a:xfrm>
            <a:off x="2209800" y="1841500"/>
            <a:ext cx="1295400" cy="6096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185E5E"/>
              </a:gs>
              <a:gs pos="50000">
                <a:schemeClr val="accent1"/>
              </a:gs>
              <a:gs pos="100000">
                <a:srgbClr val="185E5E"/>
              </a:gs>
            </a:gsLst>
            <a:lin ang="5400000" scaled="1"/>
          </a:gradFill>
          <a:ln w="9525">
            <a:solidFill>
              <a:srgbClr val="0066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4400" b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0</a:t>
            </a:r>
          </a:p>
        </p:txBody>
      </p:sp>
      <p:sp>
        <p:nvSpPr>
          <p:cNvPr id="41" name="AutoShape 37"/>
          <p:cNvSpPr>
            <a:spLocks noChangeArrowheads="1"/>
          </p:cNvSpPr>
          <p:nvPr/>
        </p:nvSpPr>
        <p:spPr bwMode="auto">
          <a:xfrm>
            <a:off x="2209800" y="1841500"/>
            <a:ext cx="1295400" cy="6096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185E5E"/>
              </a:gs>
              <a:gs pos="50000">
                <a:schemeClr val="accent1"/>
              </a:gs>
              <a:gs pos="100000">
                <a:srgbClr val="185E5E"/>
              </a:gs>
            </a:gsLst>
            <a:lin ang="5400000" scaled="1"/>
          </a:gradFill>
          <a:ln w="9525">
            <a:solidFill>
              <a:srgbClr val="0066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4400" b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1</a:t>
            </a:r>
          </a:p>
        </p:txBody>
      </p:sp>
      <p:sp>
        <p:nvSpPr>
          <p:cNvPr id="42" name="AutoShape 38"/>
          <p:cNvSpPr>
            <a:spLocks noChangeArrowheads="1"/>
          </p:cNvSpPr>
          <p:nvPr/>
        </p:nvSpPr>
        <p:spPr bwMode="auto">
          <a:xfrm>
            <a:off x="2209800" y="1841500"/>
            <a:ext cx="1295400" cy="6096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185E5E"/>
              </a:gs>
              <a:gs pos="50000">
                <a:schemeClr val="accent1"/>
              </a:gs>
              <a:gs pos="100000">
                <a:srgbClr val="185E5E"/>
              </a:gs>
            </a:gsLst>
            <a:lin ang="5400000" scaled="1"/>
          </a:gradFill>
          <a:ln w="9525">
            <a:solidFill>
              <a:srgbClr val="0066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4400" b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2</a:t>
            </a:r>
          </a:p>
        </p:txBody>
      </p:sp>
      <p:sp>
        <p:nvSpPr>
          <p:cNvPr id="43" name="AutoShape 39"/>
          <p:cNvSpPr>
            <a:spLocks noChangeArrowheads="1"/>
          </p:cNvSpPr>
          <p:nvPr/>
        </p:nvSpPr>
        <p:spPr bwMode="auto">
          <a:xfrm>
            <a:off x="2209800" y="1841500"/>
            <a:ext cx="1295400" cy="6096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185E5E"/>
              </a:gs>
              <a:gs pos="50000">
                <a:schemeClr val="accent1"/>
              </a:gs>
              <a:gs pos="100000">
                <a:srgbClr val="185E5E"/>
              </a:gs>
            </a:gsLst>
            <a:lin ang="5400000" scaled="1"/>
          </a:gradFill>
          <a:ln w="9525">
            <a:solidFill>
              <a:srgbClr val="0066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4400" b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3</a:t>
            </a:r>
          </a:p>
        </p:txBody>
      </p:sp>
      <p:sp>
        <p:nvSpPr>
          <p:cNvPr id="44" name="AutoShape 40"/>
          <p:cNvSpPr>
            <a:spLocks noChangeArrowheads="1"/>
          </p:cNvSpPr>
          <p:nvPr/>
        </p:nvSpPr>
        <p:spPr bwMode="auto">
          <a:xfrm>
            <a:off x="2209800" y="1841500"/>
            <a:ext cx="1295400" cy="6096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185E5E"/>
              </a:gs>
              <a:gs pos="50000">
                <a:schemeClr val="accent1"/>
              </a:gs>
              <a:gs pos="100000">
                <a:srgbClr val="185E5E"/>
              </a:gs>
            </a:gsLst>
            <a:lin ang="5400000" scaled="1"/>
          </a:gradFill>
          <a:ln w="9525">
            <a:solidFill>
              <a:srgbClr val="0066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4400" b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4</a:t>
            </a:r>
          </a:p>
        </p:txBody>
      </p:sp>
      <p:sp>
        <p:nvSpPr>
          <p:cNvPr id="45" name="AutoShape 41"/>
          <p:cNvSpPr>
            <a:spLocks noChangeArrowheads="1"/>
          </p:cNvSpPr>
          <p:nvPr/>
        </p:nvSpPr>
        <p:spPr bwMode="auto">
          <a:xfrm>
            <a:off x="2209800" y="1841500"/>
            <a:ext cx="1295400" cy="6096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185E5E"/>
              </a:gs>
              <a:gs pos="50000">
                <a:schemeClr val="accent1"/>
              </a:gs>
              <a:gs pos="100000">
                <a:srgbClr val="185E5E"/>
              </a:gs>
            </a:gsLst>
            <a:lin ang="5400000" scaled="1"/>
          </a:gradFill>
          <a:ln w="9525">
            <a:solidFill>
              <a:srgbClr val="0066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4400" b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5ph</a:t>
            </a:r>
          </a:p>
        </p:txBody>
      </p:sp>
      <p:sp>
        <p:nvSpPr>
          <p:cNvPr id="46" name="AutoShape 42"/>
          <p:cNvSpPr>
            <a:spLocks noChangeArrowheads="1"/>
          </p:cNvSpPr>
          <p:nvPr/>
        </p:nvSpPr>
        <p:spPr bwMode="auto">
          <a:xfrm>
            <a:off x="5943600" y="1828800"/>
            <a:ext cx="1295400" cy="6096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185E5E"/>
              </a:gs>
              <a:gs pos="50000">
                <a:schemeClr val="accent1"/>
              </a:gs>
              <a:gs pos="100000">
                <a:srgbClr val="185E5E"/>
              </a:gs>
            </a:gsLst>
            <a:lin ang="5400000" scaled="1"/>
          </a:gradFill>
          <a:ln w="9525">
            <a:solidFill>
              <a:srgbClr val="0066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4400" b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1</a:t>
            </a:r>
          </a:p>
        </p:txBody>
      </p:sp>
      <p:sp>
        <p:nvSpPr>
          <p:cNvPr id="47" name="AutoShape 43"/>
          <p:cNvSpPr>
            <a:spLocks noChangeArrowheads="1"/>
          </p:cNvSpPr>
          <p:nvPr/>
        </p:nvSpPr>
        <p:spPr bwMode="auto">
          <a:xfrm>
            <a:off x="5943600" y="1828800"/>
            <a:ext cx="1295400" cy="6096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185E5E"/>
              </a:gs>
              <a:gs pos="50000">
                <a:schemeClr val="accent1"/>
              </a:gs>
              <a:gs pos="100000">
                <a:srgbClr val="185E5E"/>
              </a:gs>
            </a:gsLst>
            <a:lin ang="5400000" scaled="1"/>
          </a:gradFill>
          <a:ln w="9525">
            <a:solidFill>
              <a:srgbClr val="0066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4400" b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2</a:t>
            </a:r>
          </a:p>
        </p:txBody>
      </p:sp>
      <p:sp>
        <p:nvSpPr>
          <p:cNvPr id="48" name="AutoShape 44"/>
          <p:cNvSpPr>
            <a:spLocks noChangeArrowheads="1"/>
          </p:cNvSpPr>
          <p:nvPr/>
        </p:nvSpPr>
        <p:spPr bwMode="auto">
          <a:xfrm>
            <a:off x="5943600" y="1828800"/>
            <a:ext cx="1295400" cy="6096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185E5E"/>
              </a:gs>
              <a:gs pos="50000">
                <a:schemeClr val="accent1"/>
              </a:gs>
              <a:gs pos="100000">
                <a:srgbClr val="185E5E"/>
              </a:gs>
            </a:gsLst>
            <a:lin ang="5400000" scaled="1"/>
          </a:gradFill>
          <a:ln w="9525">
            <a:solidFill>
              <a:srgbClr val="0066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4400" b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3</a:t>
            </a:r>
          </a:p>
        </p:txBody>
      </p:sp>
      <p:sp>
        <p:nvSpPr>
          <p:cNvPr id="49" name="AutoShape 45"/>
          <p:cNvSpPr>
            <a:spLocks noChangeArrowheads="1"/>
          </p:cNvSpPr>
          <p:nvPr/>
        </p:nvSpPr>
        <p:spPr bwMode="auto">
          <a:xfrm>
            <a:off x="5943600" y="1828800"/>
            <a:ext cx="1295400" cy="6096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185E5E"/>
              </a:gs>
              <a:gs pos="50000">
                <a:schemeClr val="accent1"/>
              </a:gs>
              <a:gs pos="100000">
                <a:srgbClr val="185E5E"/>
              </a:gs>
            </a:gsLst>
            <a:lin ang="5400000" scaled="1"/>
          </a:gradFill>
          <a:ln w="9525">
            <a:solidFill>
              <a:srgbClr val="0066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4400" b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4</a:t>
            </a:r>
          </a:p>
        </p:txBody>
      </p:sp>
      <p:sp>
        <p:nvSpPr>
          <p:cNvPr id="50" name="AutoShape 46"/>
          <p:cNvSpPr>
            <a:spLocks noChangeArrowheads="1"/>
          </p:cNvSpPr>
          <p:nvPr/>
        </p:nvSpPr>
        <p:spPr bwMode="auto">
          <a:xfrm>
            <a:off x="5943600" y="1828800"/>
            <a:ext cx="1295400" cy="6096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185E5E"/>
              </a:gs>
              <a:gs pos="50000">
                <a:schemeClr val="accent1"/>
              </a:gs>
              <a:gs pos="100000">
                <a:srgbClr val="185E5E"/>
              </a:gs>
            </a:gsLst>
            <a:lin ang="5400000" scaled="1"/>
          </a:gradFill>
          <a:ln w="9525">
            <a:solidFill>
              <a:srgbClr val="0066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4400" b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5</a:t>
            </a:r>
          </a:p>
        </p:txBody>
      </p:sp>
      <p:sp>
        <p:nvSpPr>
          <p:cNvPr id="51" name="AutoShape 47"/>
          <p:cNvSpPr>
            <a:spLocks noChangeArrowheads="1"/>
          </p:cNvSpPr>
          <p:nvPr/>
        </p:nvSpPr>
        <p:spPr bwMode="auto">
          <a:xfrm>
            <a:off x="5943600" y="1828800"/>
            <a:ext cx="1295400" cy="6096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185E5E"/>
              </a:gs>
              <a:gs pos="50000">
                <a:schemeClr val="accent1"/>
              </a:gs>
              <a:gs pos="100000">
                <a:srgbClr val="185E5E"/>
              </a:gs>
            </a:gsLst>
            <a:lin ang="5400000" scaled="1"/>
          </a:gradFill>
          <a:ln w="9525">
            <a:solidFill>
              <a:srgbClr val="0066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4400" b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6</a:t>
            </a:r>
          </a:p>
        </p:txBody>
      </p:sp>
      <p:sp>
        <p:nvSpPr>
          <p:cNvPr id="52" name="AutoShape 48"/>
          <p:cNvSpPr>
            <a:spLocks noChangeArrowheads="1"/>
          </p:cNvSpPr>
          <p:nvPr/>
        </p:nvSpPr>
        <p:spPr bwMode="auto">
          <a:xfrm>
            <a:off x="5943600" y="1828800"/>
            <a:ext cx="1295400" cy="6096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185E5E"/>
              </a:gs>
              <a:gs pos="50000">
                <a:schemeClr val="accent1"/>
              </a:gs>
              <a:gs pos="100000">
                <a:srgbClr val="185E5E"/>
              </a:gs>
            </a:gsLst>
            <a:lin ang="5400000" scaled="1"/>
          </a:gradFill>
          <a:ln w="9525">
            <a:solidFill>
              <a:srgbClr val="0066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4400" b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7</a:t>
            </a:r>
          </a:p>
        </p:txBody>
      </p:sp>
      <p:sp>
        <p:nvSpPr>
          <p:cNvPr id="53" name="AutoShape 49"/>
          <p:cNvSpPr>
            <a:spLocks noChangeArrowheads="1"/>
          </p:cNvSpPr>
          <p:nvPr/>
        </p:nvSpPr>
        <p:spPr bwMode="auto">
          <a:xfrm>
            <a:off x="5943600" y="1828800"/>
            <a:ext cx="1295400" cy="6096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185E5E"/>
              </a:gs>
              <a:gs pos="50000">
                <a:schemeClr val="accent1"/>
              </a:gs>
              <a:gs pos="100000">
                <a:srgbClr val="185E5E"/>
              </a:gs>
            </a:gsLst>
            <a:lin ang="5400000" scaled="1"/>
          </a:gradFill>
          <a:ln w="9525">
            <a:solidFill>
              <a:srgbClr val="0066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4400" b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8</a:t>
            </a:r>
          </a:p>
        </p:txBody>
      </p:sp>
      <p:sp>
        <p:nvSpPr>
          <p:cNvPr id="54" name="AutoShape 50"/>
          <p:cNvSpPr>
            <a:spLocks noChangeArrowheads="1"/>
          </p:cNvSpPr>
          <p:nvPr/>
        </p:nvSpPr>
        <p:spPr bwMode="auto">
          <a:xfrm>
            <a:off x="5943600" y="1828800"/>
            <a:ext cx="1295400" cy="6096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185E5E"/>
              </a:gs>
              <a:gs pos="50000">
                <a:schemeClr val="accent1"/>
              </a:gs>
              <a:gs pos="100000">
                <a:srgbClr val="185E5E"/>
              </a:gs>
            </a:gsLst>
            <a:lin ang="5400000" scaled="1"/>
          </a:gradFill>
          <a:ln w="9525">
            <a:solidFill>
              <a:srgbClr val="0066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4400" b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9</a:t>
            </a:r>
          </a:p>
        </p:txBody>
      </p:sp>
      <p:sp>
        <p:nvSpPr>
          <p:cNvPr id="55" name="AutoShape 51"/>
          <p:cNvSpPr>
            <a:spLocks noChangeArrowheads="1"/>
          </p:cNvSpPr>
          <p:nvPr/>
        </p:nvSpPr>
        <p:spPr bwMode="auto">
          <a:xfrm>
            <a:off x="5867400" y="1828800"/>
            <a:ext cx="1295400" cy="6096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185E5E"/>
              </a:gs>
              <a:gs pos="50000">
                <a:schemeClr val="accent1"/>
              </a:gs>
              <a:gs pos="100000">
                <a:srgbClr val="185E5E"/>
              </a:gs>
            </a:gsLst>
            <a:lin ang="5400000" scaled="1"/>
          </a:gradFill>
          <a:ln w="9525">
            <a:solidFill>
              <a:srgbClr val="0066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4400" b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10ph</a:t>
            </a:r>
          </a:p>
        </p:txBody>
      </p:sp>
      <p:pic>
        <p:nvPicPr>
          <p:cNvPr id="56" name="Picture 52" descr="Flame-04-june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5029200"/>
            <a:ext cx="76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" name="Picture 53" descr="Flame-04-june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5700" y="5181600"/>
            <a:ext cx="7620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" name="Line 56"/>
          <p:cNvSpPr>
            <a:spLocks noChangeShapeType="1"/>
          </p:cNvSpPr>
          <p:nvPr/>
        </p:nvSpPr>
        <p:spPr bwMode="auto">
          <a:xfrm>
            <a:off x="2895600" y="4343400"/>
            <a:ext cx="3810000" cy="1588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" name="Text Box 58"/>
          <p:cNvSpPr txBox="1">
            <a:spLocks noChangeArrowheads="1"/>
          </p:cNvSpPr>
          <p:nvPr/>
        </p:nvSpPr>
        <p:spPr bwMode="auto">
          <a:xfrm>
            <a:off x="4178300" y="4057650"/>
            <a:ext cx="838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rgbClr val="6600CC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rgbClr val="6600CC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rgbClr val="6600CC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rgbClr val="6600CC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rgbClr val="6600CC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00CC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00CC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00CC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00CC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>
                <a:latin typeface="Arial" charset="0"/>
              </a:rPr>
              <a:t>20</a:t>
            </a:r>
            <a:r>
              <a:rPr lang="en-US" sz="1800" baseline="30000">
                <a:latin typeface="Arial" charset="0"/>
              </a:rPr>
              <a:t>0</a:t>
            </a:r>
            <a:r>
              <a:rPr lang="en-US" sz="1800">
                <a:latin typeface="Arial" charset="0"/>
              </a:rPr>
              <a:t>C</a:t>
            </a:r>
          </a:p>
        </p:txBody>
      </p:sp>
      <p:sp>
        <p:nvSpPr>
          <p:cNvPr id="60" name="Line 63"/>
          <p:cNvSpPr>
            <a:spLocks noChangeShapeType="1"/>
          </p:cNvSpPr>
          <p:nvPr/>
        </p:nvSpPr>
        <p:spPr bwMode="auto">
          <a:xfrm>
            <a:off x="2900363" y="3711575"/>
            <a:ext cx="7937" cy="62547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" name="Line 64"/>
          <p:cNvSpPr>
            <a:spLocks noChangeShapeType="1"/>
          </p:cNvSpPr>
          <p:nvPr/>
        </p:nvSpPr>
        <p:spPr bwMode="auto">
          <a:xfrm>
            <a:off x="6659563" y="3076575"/>
            <a:ext cx="7937" cy="12573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" name="Line 65"/>
          <p:cNvSpPr>
            <a:spLocks noChangeShapeType="1"/>
          </p:cNvSpPr>
          <p:nvPr/>
        </p:nvSpPr>
        <p:spPr bwMode="auto">
          <a:xfrm>
            <a:off x="2876550" y="3733800"/>
            <a:ext cx="3810000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" name="Text Box 66"/>
          <p:cNvSpPr txBox="1">
            <a:spLocks noChangeArrowheads="1"/>
          </p:cNvSpPr>
          <p:nvPr/>
        </p:nvSpPr>
        <p:spPr bwMode="auto">
          <a:xfrm>
            <a:off x="4121150" y="3276600"/>
            <a:ext cx="914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rgbClr val="6600CC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rgbClr val="6600CC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rgbClr val="6600CC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rgbClr val="6600CC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rgbClr val="6600CC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00CC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00CC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00CC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00CC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>
                <a:latin typeface="Arial" charset="0"/>
                <a:cs typeface="Arial" charset="0"/>
              </a:rPr>
              <a:t>40</a:t>
            </a:r>
            <a:r>
              <a:rPr lang="en-US" sz="1800" baseline="30000">
                <a:latin typeface="Arial" charset="0"/>
                <a:cs typeface="Arial" charset="0"/>
              </a:rPr>
              <a:t>0</a:t>
            </a:r>
            <a:r>
              <a:rPr lang="en-US" sz="1800">
                <a:latin typeface="Arial" charset="0"/>
                <a:cs typeface="Arial" charset="0"/>
              </a:rPr>
              <a:t>C</a:t>
            </a:r>
          </a:p>
        </p:txBody>
      </p:sp>
      <p:sp>
        <p:nvSpPr>
          <p:cNvPr id="64" name="Line 67"/>
          <p:cNvSpPr>
            <a:spLocks noChangeShapeType="1"/>
          </p:cNvSpPr>
          <p:nvPr/>
        </p:nvSpPr>
        <p:spPr bwMode="auto">
          <a:xfrm>
            <a:off x="2882900" y="3086100"/>
            <a:ext cx="3810000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" name="Text Box 68"/>
          <p:cNvSpPr txBox="1">
            <a:spLocks noChangeArrowheads="1"/>
          </p:cNvSpPr>
          <p:nvPr/>
        </p:nvSpPr>
        <p:spPr bwMode="auto">
          <a:xfrm>
            <a:off x="4127500" y="2628900"/>
            <a:ext cx="914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rgbClr val="6600CC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rgbClr val="6600CC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rgbClr val="6600CC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rgbClr val="6600CC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rgbClr val="6600CC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00CC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00CC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00CC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00CC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>
                <a:latin typeface="Arial" charset="0"/>
                <a:cs typeface="Arial" charset="0"/>
              </a:rPr>
              <a:t>60</a:t>
            </a:r>
            <a:r>
              <a:rPr lang="en-US" sz="1800" baseline="30000">
                <a:latin typeface="Arial" charset="0"/>
                <a:cs typeface="Arial" charset="0"/>
              </a:rPr>
              <a:t>0</a:t>
            </a:r>
            <a:r>
              <a:rPr lang="en-US" sz="1800">
                <a:latin typeface="Arial" charset="0"/>
                <a:cs typeface="Arial" charset="0"/>
              </a:rPr>
              <a:t>C</a:t>
            </a:r>
          </a:p>
        </p:txBody>
      </p:sp>
      <p:sp>
        <p:nvSpPr>
          <p:cNvPr id="66" name="Text Box 69"/>
          <p:cNvSpPr txBox="1">
            <a:spLocks noChangeArrowheads="1"/>
          </p:cNvSpPr>
          <p:nvPr/>
        </p:nvSpPr>
        <p:spPr bwMode="auto">
          <a:xfrm>
            <a:off x="5105400" y="5791200"/>
            <a:ext cx="260350" cy="457200"/>
          </a:xfrm>
          <a:prstGeom prst="rect">
            <a:avLst/>
          </a:prstGeom>
          <a:noFill/>
          <a:ln>
            <a:noFill/>
          </a:ln>
          <a:effectLst>
            <a:prstShdw prst="shdw17" dist="17961" dir="13500000">
              <a:srgbClr val="1F7A7A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solidFill>
                  <a:srgbClr val="E2CEFA"/>
                </a:solidFill>
                <a:ea typeface="+mn-ea"/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94152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0" presetClass="exit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2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10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4" presetClass="entr" presetSubtype="16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1000"/>
                            </p:stCondLst>
                            <p:childTnLst>
                              <p:par>
                                <p:cTn id="11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1500"/>
                            </p:stCondLst>
                            <p:childTnLst>
                              <p:par>
                                <p:cTn id="11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8" grpId="0" animBg="1"/>
      <p:bldP spid="59" grpId="0"/>
      <p:bldP spid="60" grpId="0" animBg="1"/>
      <p:bldP spid="61" grpId="0" animBg="1"/>
      <p:bldP spid="62" grpId="0" animBg="1"/>
      <p:bldP spid="63" grpId="0"/>
      <p:bldP spid="64" grpId="0" animBg="1"/>
      <p:bldP spid="65" grpId="0"/>
      <p:bldP spid="66" grpId="0"/>
      <p:bldP spid="66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381000" y="0"/>
            <a:ext cx="8305800" cy="523220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2400" b="1">
                <a:solidFill>
                  <a:srgbClr val="6600CC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 b="1">
                <a:solidFill>
                  <a:srgbClr val="6600CC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 b="1">
                <a:solidFill>
                  <a:srgbClr val="6600CC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 b="1">
                <a:solidFill>
                  <a:srgbClr val="6600CC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 b="1">
                <a:solidFill>
                  <a:srgbClr val="6600CC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00CC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00CC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00CC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00CC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sz="2800" u="sng" dirty="0" err="1">
                <a:solidFill>
                  <a:srgbClr val="FF0000"/>
                </a:solidFill>
                <a:cs typeface="Times New Roman" pitchFamily="18" charset="0"/>
              </a:rPr>
              <a:t>Hãy</a:t>
            </a:r>
            <a:r>
              <a:rPr lang="en-US" sz="2800" u="sng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2800" u="sng" dirty="0" err="1">
                <a:solidFill>
                  <a:srgbClr val="FF0000"/>
                </a:solidFill>
                <a:cs typeface="Times New Roman" pitchFamily="18" charset="0"/>
              </a:rPr>
              <a:t>hoàn</a:t>
            </a:r>
            <a:r>
              <a:rPr lang="en-US" sz="2800" u="sng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2800" u="sng" dirty="0" err="1">
                <a:solidFill>
                  <a:srgbClr val="FF0000"/>
                </a:solidFill>
                <a:cs typeface="Times New Roman" pitchFamily="18" charset="0"/>
              </a:rPr>
              <a:t>thành</a:t>
            </a:r>
            <a:r>
              <a:rPr lang="en-US" sz="2800" u="sng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2800" u="sng" dirty="0" err="1">
                <a:solidFill>
                  <a:srgbClr val="FF0000"/>
                </a:solidFill>
                <a:cs typeface="Times New Roman" pitchFamily="18" charset="0"/>
              </a:rPr>
              <a:t>bảng</a:t>
            </a:r>
            <a:r>
              <a:rPr lang="en-US" sz="2800" u="sng" dirty="0">
                <a:solidFill>
                  <a:srgbClr val="FF0000"/>
                </a:solidFill>
                <a:cs typeface="Times New Roman" pitchFamily="18" charset="0"/>
              </a:rPr>
              <a:t> 24.2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7611649"/>
              </p:ext>
            </p:extLst>
          </p:nvPr>
        </p:nvGraphicFramePr>
        <p:xfrm>
          <a:off x="114299" y="685800"/>
          <a:ext cx="8839201" cy="32186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01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049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44779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anose="02020603050405020304" pitchFamily="18" charset="0"/>
                          <a:ea typeface="MS PGothic" panose="020B0600070205080204" pitchFamily="34" charset="-128"/>
                          <a:cs typeface="Times New Roman" pitchFamily="18" charset="0"/>
                        </a:rPr>
                        <a:t>Chất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anose="02020603050405020304" pitchFamily="18" charset="0"/>
                        <a:ea typeface="MS PGothic" panose="020B0600070205080204" pitchFamily="34" charset="-128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Times New Roman" pitchFamily="18" charset="0"/>
                          <a:cs typeface="Times New Roman" pitchFamily="18" charset="0"/>
                        </a:rPr>
                        <a:t>Khối</a:t>
                      </a:r>
                      <a:r>
                        <a:rPr lang="en-US" sz="28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lượng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Times New Roman" pitchFamily="18" charset="0"/>
                          <a:cs typeface="Times New Roman" pitchFamily="18" charset="0"/>
                        </a:rPr>
                        <a:t>Độ</a:t>
                      </a:r>
                      <a:r>
                        <a:rPr lang="en-US" sz="28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tăng</a:t>
                      </a:r>
                      <a:r>
                        <a:rPr lang="en-US" sz="28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nhiệt</a:t>
                      </a:r>
                      <a:r>
                        <a:rPr lang="en-US" sz="28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độ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Times New Roman" pitchFamily="18" charset="0"/>
                          <a:cs typeface="Times New Roman" pitchFamily="18" charset="0"/>
                        </a:rPr>
                        <a:t>Thời</a:t>
                      </a:r>
                      <a:r>
                        <a:rPr lang="en-US" sz="28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gian</a:t>
                      </a:r>
                      <a:r>
                        <a:rPr lang="en-US" sz="28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đun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itchFamily="18" charset="0"/>
                          <a:cs typeface="Times New Roman" pitchFamily="18" charset="0"/>
                        </a:rPr>
                        <a:t>So</a:t>
                      </a:r>
                      <a:r>
                        <a:rPr lang="en-US" sz="28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sánh</a:t>
                      </a:r>
                      <a:r>
                        <a:rPr lang="en-US" sz="28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độ</a:t>
                      </a:r>
                      <a:r>
                        <a:rPr lang="en-US" sz="28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tăng</a:t>
                      </a:r>
                      <a:r>
                        <a:rPr lang="en-US" sz="28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nhiệt</a:t>
                      </a:r>
                      <a:r>
                        <a:rPr lang="en-US" sz="28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độ</a:t>
                      </a:r>
                      <a:r>
                        <a:rPr lang="en-US" sz="28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itchFamily="18" charset="0"/>
                          <a:cs typeface="Times New Roman" pitchFamily="18" charset="0"/>
                        </a:rPr>
                        <a:t>So </a:t>
                      </a:r>
                      <a:r>
                        <a:rPr lang="en-US" sz="2800" dirty="0" err="1">
                          <a:latin typeface="Times New Roman" pitchFamily="18" charset="0"/>
                          <a:cs typeface="Times New Roman" pitchFamily="18" charset="0"/>
                        </a:rPr>
                        <a:t>sánh</a:t>
                      </a:r>
                      <a:r>
                        <a:rPr lang="en-US" sz="28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nhiệt</a:t>
                      </a:r>
                      <a:r>
                        <a:rPr lang="en-US" sz="28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lượng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latin typeface="Times New Roman" pitchFamily="18" charset="0"/>
                          <a:cs typeface="Times New Roman" pitchFamily="18" charset="0"/>
                        </a:rPr>
                        <a:t>Cốc</a:t>
                      </a:r>
                      <a:r>
                        <a:rPr lang="en-US" sz="2400" b="1" baseline="0" dirty="0">
                          <a:latin typeface="Times New Roman" pitchFamily="18" charset="0"/>
                          <a:cs typeface="Times New Roman" pitchFamily="18" charset="0"/>
                        </a:rPr>
                        <a:t> 1</a:t>
                      </a:r>
                      <a:endParaRPr lang="en-US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latin typeface="Times New Roman" pitchFamily="18" charset="0"/>
                          <a:cs typeface="Times New Roman" pitchFamily="18" charset="0"/>
                        </a:rPr>
                        <a:t>Nước</a:t>
                      </a:r>
                      <a:endParaRPr lang="en-US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Times New Roman" pitchFamily="18" charset="0"/>
                          <a:cs typeface="Times New Roman" pitchFamily="18" charset="0"/>
                        </a:rPr>
                        <a:t>50g</a:t>
                      </a:r>
                      <a:endParaRPr lang="en-US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itchFamily="18" charset="0"/>
                        </a:rPr>
                        <a:t>∆t</a:t>
                      </a:r>
                      <a:r>
                        <a:rPr kumimoji="0" lang="en-US" sz="2400" b="1" i="0" u="none" strike="noStrike" cap="none" normalizeH="0" baseline="-25000" dirty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itchFamily="18" charset="0"/>
                        </a:rPr>
                        <a:t>1</a:t>
                      </a:r>
                      <a:r>
                        <a:rPr kumimoji="0" lang="en-US" sz="2400" b="1" i="0" u="none" strike="noStrike" cap="none" normalizeH="0" baseline="30000" dirty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itchFamily="18" charset="0"/>
                        </a:rPr>
                        <a:t>0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itchFamily="18" charset="0"/>
                        </a:rPr>
                        <a:t>=20</a:t>
                      </a:r>
                      <a:r>
                        <a:rPr kumimoji="0" lang="en-US" sz="2400" b="1" i="0" u="none" strike="noStrike" cap="none" normalizeH="0" baseline="30000" dirty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itchFamily="18" charset="0"/>
                        </a:rPr>
                        <a:t>0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itchFamily="18" charset="0"/>
                        </a:rPr>
                        <a:t>C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ea typeface="MS PGothic" panose="020B0600070205080204" pitchFamily="34" charset="-128"/>
                          <a:cs typeface="Times New Roman" pitchFamily="18" charset="0"/>
                        </a:rPr>
                        <a:t>t</a:t>
                      </a:r>
                      <a:r>
                        <a:rPr kumimoji="0" lang="en-US" sz="2400" b="1" i="0" u="none" strike="noStrike" cap="none" normalizeH="0" baseline="-25000" dirty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ea typeface="MS PGothic" panose="020B0600070205080204" pitchFamily="34" charset="-128"/>
                          <a:cs typeface="Times New Roman" pitchFamily="18" charset="0"/>
                        </a:rPr>
                        <a:t>1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ea typeface="MS PGothic" panose="020B0600070205080204" pitchFamily="34" charset="-128"/>
                          <a:cs typeface="Times New Roman" pitchFamily="18" charset="0"/>
                        </a:rPr>
                        <a:t>= 5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ea typeface="MS PGothic" panose="020B0600070205080204" pitchFamily="34" charset="-128"/>
                          <a:cs typeface="Times New Roman" pitchFamily="18" charset="0"/>
                        </a:rPr>
                        <a:t>ph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80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anose="02020603050405020304" pitchFamily="18" charset="0"/>
                        <a:ea typeface="MS PGothic" panose="020B0600070205080204" pitchFamily="34" charset="-128"/>
                        <a:cs typeface="Times New Roman" pitchFamily="18" charset="0"/>
                      </a:endParaRPr>
                    </a:p>
                    <a:p>
                      <a:pPr algn="ctr"/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itchFamily="18" charset="0"/>
                        </a:rPr>
                        <a:t>∆t</a:t>
                      </a:r>
                      <a:r>
                        <a:rPr kumimoji="0" lang="en-US" sz="3200" b="1" i="0" u="none" strike="noStrike" cap="none" normalizeH="0" baseline="-25000" dirty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itchFamily="18" charset="0"/>
                        </a:rPr>
                        <a:t>1</a:t>
                      </a:r>
                      <a:r>
                        <a:rPr kumimoji="0" lang="en-US" sz="3200" b="1" i="0" u="none" strike="noStrike" cap="none" normalizeH="0" baseline="30000" dirty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itchFamily="18" charset="0"/>
                        </a:rPr>
                        <a:t>0</a:t>
                      </a: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anose="02020603050405020304" pitchFamily="18" charset="0"/>
                          <a:ea typeface="MS PGothic" panose="020B0600070205080204" pitchFamily="34" charset="-128"/>
                          <a:cs typeface="Times New Roman" pitchFamily="18" charset="0"/>
                        </a:rPr>
                        <a:t>=…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itchFamily="18" charset="0"/>
                        </a:rPr>
                        <a:t>∆</a:t>
                      </a: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itchFamily="18" charset="0"/>
                        </a:rPr>
                        <a:t>t</a:t>
                      </a:r>
                      <a:r>
                        <a:rPr kumimoji="0" lang="en-US" sz="3200" b="1" i="0" u="none" strike="noStrike" cap="none" normalizeH="0" baseline="-25000" dirty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itchFamily="18" charset="0"/>
                        </a:rPr>
                        <a:t>2</a:t>
                      </a:r>
                      <a:r>
                        <a:rPr kumimoji="0" lang="en-US" sz="3200" b="1" i="0" u="none" strike="noStrike" cap="none" normalizeH="0" baseline="30000" dirty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itchFamily="18" charset="0"/>
                        </a:rPr>
                        <a:t>0</a:t>
                      </a: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itchFamily="18" charset="0"/>
                        </a:rPr>
                        <a:t> </a:t>
                      </a:r>
                      <a:endParaRPr kumimoji="0" 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rgbClr val="8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anose="02020603050405020304" pitchFamily="18" charset="0"/>
                        <a:ea typeface="MS PGothic" panose="020B0600070205080204" pitchFamily="34" charset="-128"/>
                        <a:cs typeface="Times New Roman" pitchFamily="18" charset="0"/>
                        <a:sym typeface="Wingdings" panose="05000000000000000000" pitchFamily="2" charset="2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ea typeface="MS PGothic" panose="020B0600070205080204" pitchFamily="34" charset="-128"/>
                          <a:cs typeface="Times New Roman" pitchFamily="18" charset="0"/>
                        </a:rPr>
                        <a:t>Q</a:t>
                      </a:r>
                      <a:r>
                        <a:rPr kumimoji="0" lang="en-US" sz="3600" b="1" i="0" u="none" strike="noStrike" cap="none" normalizeH="0" baseline="-25000" dirty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ea typeface="MS PGothic" panose="020B0600070205080204" pitchFamily="34" charset="-128"/>
                          <a:cs typeface="Times New Roman" pitchFamily="18" charset="0"/>
                        </a:rPr>
                        <a:t>1</a:t>
                      </a:r>
                      <a:r>
                        <a:rPr kumimoji="0" lang="en-US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ea typeface="MS PGothic" panose="020B0600070205080204" pitchFamily="34" charset="-128"/>
                          <a:cs typeface="Times New Roman" pitchFamily="18" charset="0"/>
                        </a:rPr>
                        <a:t>=…                                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ea typeface="MS PGothic" panose="020B0600070205080204" pitchFamily="34" charset="-128"/>
                          <a:cs typeface="Times New Roman" pitchFamily="18" charset="0"/>
                          <a:sym typeface="Wingdings" panose="05000000000000000000" pitchFamily="2" charset="2"/>
                        </a:rPr>
                        <a:t>Q</a:t>
                      </a:r>
                      <a:r>
                        <a:rPr kumimoji="0" lang="en-US" sz="3600" b="1" i="0" u="none" strike="noStrike" cap="none" normalizeH="0" baseline="-25000" dirty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ea typeface="MS PGothic" panose="020B0600070205080204" pitchFamily="34" charset="-128"/>
                          <a:cs typeface="Times New Roman" pitchFamily="18" charset="0"/>
                          <a:sym typeface="Wingdings" panose="05000000000000000000" pitchFamily="2" charset="2"/>
                        </a:rPr>
                        <a:t>2</a:t>
                      </a:r>
                      <a:endParaRPr kumimoji="0" lang="en-US" sz="3600" b="1" i="0" u="none" strike="noStrike" cap="none" normalizeH="0" baseline="0" dirty="0">
                        <a:ln>
                          <a:noFill/>
                        </a:ln>
                        <a:solidFill>
                          <a:srgbClr val="80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anose="02020603050405020304" pitchFamily="18" charset="0"/>
                        <a:ea typeface="MS PGothic" panose="020B0600070205080204" pitchFamily="34" charset="-128"/>
                        <a:cs typeface="Times New Roman" pitchFamily="18" charset="0"/>
                        <a:sym typeface="Wingdings" panose="05000000000000000000" pitchFamily="2" charset="2"/>
                      </a:endParaRPr>
                    </a:p>
                    <a:p>
                      <a:pPr algn="ctr"/>
                      <a:endParaRPr lang="en-US" sz="3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latin typeface="Times New Roman" pitchFamily="18" charset="0"/>
                          <a:cs typeface="Times New Roman" pitchFamily="18" charset="0"/>
                        </a:rPr>
                        <a:t>Cốc</a:t>
                      </a:r>
                      <a:r>
                        <a:rPr lang="en-US" sz="2400" b="1" baseline="0" dirty="0">
                          <a:latin typeface="Times New Roman" pitchFamily="18" charset="0"/>
                          <a:cs typeface="Times New Roman" pitchFamily="18" charset="0"/>
                        </a:rPr>
                        <a:t> 2</a:t>
                      </a:r>
                      <a:endParaRPr lang="en-US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latin typeface="Times New Roman" pitchFamily="18" charset="0"/>
                          <a:cs typeface="Times New Roman" pitchFamily="18" charset="0"/>
                        </a:rPr>
                        <a:t>Nước</a:t>
                      </a:r>
                      <a:endParaRPr lang="en-US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Times New Roman" pitchFamily="18" charset="0"/>
                          <a:cs typeface="Times New Roman" pitchFamily="18" charset="0"/>
                        </a:rPr>
                        <a:t>50g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itchFamily="18" charset="0"/>
                        </a:rPr>
                        <a:t>∆t</a:t>
                      </a:r>
                      <a:r>
                        <a:rPr kumimoji="0" lang="en-US" sz="2400" b="1" i="0" u="none" strike="noStrike" cap="none" normalizeH="0" baseline="-25000" dirty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itchFamily="18" charset="0"/>
                        </a:rPr>
                        <a:t>2</a:t>
                      </a:r>
                      <a:r>
                        <a:rPr kumimoji="0" lang="en-US" sz="2400" b="1" i="0" u="none" strike="noStrike" cap="none" normalizeH="0" baseline="30000" dirty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itchFamily="18" charset="0"/>
                        </a:rPr>
                        <a:t>0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itchFamily="18" charset="0"/>
                        </a:rPr>
                        <a:t>=40</a:t>
                      </a:r>
                      <a:r>
                        <a:rPr kumimoji="0" lang="en-US" sz="2400" b="1" i="0" u="none" strike="noStrike" cap="none" normalizeH="0" baseline="30000" dirty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itchFamily="18" charset="0"/>
                        </a:rPr>
                        <a:t>0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itchFamily="18" charset="0"/>
                        </a:rPr>
                        <a:t>C</a:t>
                      </a:r>
                    </a:p>
                    <a:p>
                      <a:pPr algn="ctr"/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ea typeface="MS PGothic" panose="020B0600070205080204" pitchFamily="34" charset="-128"/>
                          <a:cs typeface="Times New Roman" pitchFamily="18" charset="0"/>
                        </a:rPr>
                        <a:t>t</a:t>
                      </a:r>
                      <a:r>
                        <a:rPr kumimoji="0" lang="en-US" sz="2400" b="1" i="0" u="none" strike="noStrike" cap="none" normalizeH="0" baseline="-25000" dirty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ea typeface="MS PGothic" panose="020B0600070205080204" pitchFamily="34" charset="-128"/>
                          <a:cs typeface="Times New Roman" pitchFamily="18" charset="0"/>
                        </a:rPr>
                        <a:t>2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ea typeface="MS PGothic" panose="020B0600070205080204" pitchFamily="34" charset="-128"/>
                          <a:cs typeface="Times New Roman" pitchFamily="18" charset="0"/>
                        </a:rPr>
                        <a:t>=10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ea typeface="MS PGothic" panose="020B0600070205080204" pitchFamily="34" charset="-128"/>
                          <a:cs typeface="Times New Roman" pitchFamily="18" charset="0"/>
                        </a:rPr>
                        <a:t>ph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80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anose="02020603050405020304" pitchFamily="18" charset="0"/>
                        <a:ea typeface="MS PGothic" panose="020B0600070205080204" pitchFamily="34" charset="-128"/>
                        <a:cs typeface="Times New Roman" pitchFamily="18" charset="0"/>
                      </a:endParaRPr>
                    </a:p>
                    <a:p>
                      <a:pPr algn="ctr"/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" name="Text Box 39"/>
          <p:cNvSpPr txBox="1">
            <a:spLocks noChangeArrowheads="1"/>
          </p:cNvSpPr>
          <p:nvPr/>
        </p:nvSpPr>
        <p:spPr bwMode="auto">
          <a:xfrm>
            <a:off x="6781800" y="2209800"/>
            <a:ext cx="762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2400" b="1">
                <a:solidFill>
                  <a:srgbClr val="6600CC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 b="1">
                <a:solidFill>
                  <a:srgbClr val="6600CC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 b="1">
                <a:solidFill>
                  <a:srgbClr val="6600CC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 b="1">
                <a:solidFill>
                  <a:srgbClr val="6600CC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 b="1">
                <a:solidFill>
                  <a:srgbClr val="6600CC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00CC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00CC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00CC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00CC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29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1/2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14300" y="4035844"/>
            <a:ext cx="8839200" cy="156966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just" eaLnBrk="1" hangingPunct="1">
              <a:spcBef>
                <a:spcPct val="50000"/>
              </a:spcBef>
            </a:pPr>
            <a:r>
              <a:rPr lang="en-US" sz="32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C5: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Em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có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kết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luận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gì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về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mối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quan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hệ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giữa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nhiệt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lượng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vật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cần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thu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vào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để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nóng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lên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và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độ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tăng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nhiệt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độ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?</a:t>
            </a:r>
          </a:p>
        </p:txBody>
      </p:sp>
      <p:sp>
        <p:nvSpPr>
          <p:cNvPr id="6" name="Text Box 11"/>
          <p:cNvSpPr txBox="1">
            <a:spLocks noChangeArrowheads="1"/>
          </p:cNvSpPr>
          <p:nvPr/>
        </p:nvSpPr>
        <p:spPr bwMode="auto">
          <a:xfrm>
            <a:off x="457200" y="5552182"/>
            <a:ext cx="8229600" cy="10772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spAutoFit/>
          </a:bodyPr>
          <a:lstStyle>
            <a:lvl1pPr>
              <a:defRPr sz="2400" b="1">
                <a:solidFill>
                  <a:srgbClr val="6600CC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rgbClr val="6600CC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rgbClr val="6600CC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rgbClr val="6600CC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rgbClr val="6600CC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00CC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00CC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00CC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00CC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sz="3200" dirty="0">
                <a:solidFill>
                  <a:srgbClr val="161616"/>
                </a:solidFill>
                <a:sym typeface="Wingdings" pitchFamily="2" charset="2"/>
              </a:rPr>
              <a:t> </a:t>
            </a:r>
            <a:r>
              <a:rPr lang="en-US" sz="3200" dirty="0">
                <a:solidFill>
                  <a:srgbClr val="FF0000"/>
                </a:solidFill>
                <a:sym typeface="Wingdings" pitchFamily="2" charset="2"/>
              </a:rPr>
              <a:t>TL: </a:t>
            </a:r>
            <a:r>
              <a:rPr lang="en-US" sz="3200" i="1" u="sng" dirty="0" err="1">
                <a:solidFill>
                  <a:srgbClr val="FF0000"/>
                </a:solidFill>
                <a:sym typeface="Wingdings" pitchFamily="2" charset="2"/>
              </a:rPr>
              <a:t>Độ</a:t>
            </a:r>
            <a:r>
              <a:rPr lang="en-US" sz="3200" i="1" u="sng" dirty="0">
                <a:solidFill>
                  <a:srgbClr val="FF0000"/>
                </a:solidFill>
                <a:sym typeface="Wingdings" pitchFamily="2" charset="2"/>
              </a:rPr>
              <a:t> </a:t>
            </a:r>
            <a:r>
              <a:rPr lang="en-US" sz="3200" i="1" u="sng" dirty="0" err="1">
                <a:solidFill>
                  <a:srgbClr val="FF0000"/>
                </a:solidFill>
                <a:sym typeface="Wingdings" pitchFamily="2" charset="2"/>
              </a:rPr>
              <a:t>tăng</a:t>
            </a:r>
            <a:r>
              <a:rPr lang="en-US" sz="3200" i="1" u="sng" dirty="0">
                <a:solidFill>
                  <a:srgbClr val="FF0000"/>
                </a:solidFill>
                <a:sym typeface="Wingdings" pitchFamily="2" charset="2"/>
              </a:rPr>
              <a:t> </a:t>
            </a:r>
            <a:r>
              <a:rPr lang="en-US" sz="3200" i="1" u="sng" dirty="0" err="1">
                <a:solidFill>
                  <a:srgbClr val="FF0000"/>
                </a:solidFill>
                <a:sym typeface="Wingdings" pitchFamily="2" charset="2"/>
              </a:rPr>
              <a:t>nhiệt</a:t>
            </a:r>
            <a:r>
              <a:rPr lang="en-US" sz="3200" i="1" u="sng" dirty="0">
                <a:solidFill>
                  <a:srgbClr val="FF0000"/>
                </a:solidFill>
                <a:sym typeface="Wingdings" pitchFamily="2" charset="2"/>
              </a:rPr>
              <a:t> </a:t>
            </a:r>
            <a:r>
              <a:rPr lang="en-US" sz="3200" i="1" u="sng" dirty="0" err="1">
                <a:solidFill>
                  <a:srgbClr val="FF0000"/>
                </a:solidFill>
                <a:sym typeface="Wingdings" pitchFamily="2" charset="2"/>
              </a:rPr>
              <a:t>độ</a:t>
            </a:r>
            <a:r>
              <a:rPr lang="en-US" sz="3200" u="sng" dirty="0">
                <a:solidFill>
                  <a:srgbClr val="FF0000"/>
                </a:solidFill>
                <a:sym typeface="Wingdings" pitchFamily="2" charset="2"/>
              </a:rPr>
              <a:t> </a:t>
            </a:r>
            <a:r>
              <a:rPr lang="en-US" sz="3200" dirty="0" err="1">
                <a:solidFill>
                  <a:srgbClr val="FF0000"/>
                </a:solidFill>
                <a:sym typeface="Wingdings" pitchFamily="2" charset="2"/>
              </a:rPr>
              <a:t>càng</a:t>
            </a:r>
            <a:r>
              <a:rPr lang="en-US" sz="3200" dirty="0">
                <a:solidFill>
                  <a:srgbClr val="FF0000"/>
                </a:solidFill>
                <a:sym typeface="Wingdings" pitchFamily="2" charset="2"/>
              </a:rPr>
              <a:t> </a:t>
            </a:r>
            <a:r>
              <a:rPr lang="en-US" sz="3200" dirty="0" err="1">
                <a:solidFill>
                  <a:srgbClr val="FF0000"/>
                </a:solidFill>
                <a:sym typeface="Wingdings" pitchFamily="2" charset="2"/>
              </a:rPr>
              <a:t>lớn</a:t>
            </a:r>
            <a:r>
              <a:rPr lang="en-US" sz="3200" dirty="0">
                <a:solidFill>
                  <a:srgbClr val="FF0000"/>
                </a:solidFill>
                <a:sym typeface="Wingdings" pitchFamily="2" charset="2"/>
              </a:rPr>
              <a:t> </a:t>
            </a:r>
            <a:r>
              <a:rPr lang="en-US" sz="3200" dirty="0" err="1">
                <a:solidFill>
                  <a:srgbClr val="FF0000"/>
                </a:solidFill>
                <a:sym typeface="Wingdings" pitchFamily="2" charset="2"/>
              </a:rPr>
              <a:t>thì</a:t>
            </a:r>
            <a:r>
              <a:rPr lang="en-US" sz="3200" dirty="0">
                <a:solidFill>
                  <a:srgbClr val="FF0000"/>
                </a:solidFill>
                <a:sym typeface="Wingdings" pitchFamily="2" charset="2"/>
              </a:rPr>
              <a:t> </a:t>
            </a:r>
            <a:r>
              <a:rPr lang="en-US" sz="3200" dirty="0" err="1">
                <a:solidFill>
                  <a:srgbClr val="FF0000"/>
                </a:solidFill>
                <a:sym typeface="Wingdings" pitchFamily="2" charset="2"/>
              </a:rPr>
              <a:t>nhiệt</a:t>
            </a:r>
            <a:r>
              <a:rPr lang="en-US" sz="3200" dirty="0">
                <a:solidFill>
                  <a:srgbClr val="FF0000"/>
                </a:solidFill>
                <a:sym typeface="Wingdings" pitchFamily="2" charset="2"/>
              </a:rPr>
              <a:t> </a:t>
            </a:r>
            <a:r>
              <a:rPr lang="en-US" sz="3200" dirty="0" err="1">
                <a:solidFill>
                  <a:srgbClr val="FF0000"/>
                </a:solidFill>
                <a:sym typeface="Wingdings" pitchFamily="2" charset="2"/>
              </a:rPr>
              <a:t>lượng</a:t>
            </a:r>
            <a:r>
              <a:rPr lang="en-US" sz="3200" dirty="0">
                <a:solidFill>
                  <a:srgbClr val="FF0000"/>
                </a:solidFill>
                <a:sym typeface="Wingdings" pitchFamily="2" charset="2"/>
              </a:rPr>
              <a:t> </a:t>
            </a:r>
            <a:r>
              <a:rPr lang="en-US" sz="3200" dirty="0" err="1">
                <a:solidFill>
                  <a:srgbClr val="FF0000"/>
                </a:solidFill>
                <a:sym typeface="Wingdings" pitchFamily="2" charset="2"/>
              </a:rPr>
              <a:t>vật</a:t>
            </a:r>
            <a:r>
              <a:rPr lang="en-US" sz="3200" dirty="0">
                <a:solidFill>
                  <a:srgbClr val="FF0000"/>
                </a:solidFill>
                <a:sym typeface="Wingdings" pitchFamily="2" charset="2"/>
              </a:rPr>
              <a:t> </a:t>
            </a:r>
            <a:r>
              <a:rPr lang="en-US" sz="3200" dirty="0" err="1">
                <a:solidFill>
                  <a:srgbClr val="FF0000"/>
                </a:solidFill>
                <a:sym typeface="Wingdings" pitchFamily="2" charset="2"/>
              </a:rPr>
              <a:t>thu</a:t>
            </a:r>
            <a:r>
              <a:rPr lang="en-US" sz="3200" dirty="0">
                <a:solidFill>
                  <a:srgbClr val="FF0000"/>
                </a:solidFill>
                <a:sym typeface="Wingdings" pitchFamily="2" charset="2"/>
              </a:rPr>
              <a:t> </a:t>
            </a:r>
            <a:r>
              <a:rPr lang="en-US" sz="3200" dirty="0" err="1">
                <a:solidFill>
                  <a:srgbClr val="FF0000"/>
                </a:solidFill>
                <a:sym typeface="Wingdings" pitchFamily="2" charset="2"/>
              </a:rPr>
              <a:t>vào</a:t>
            </a:r>
            <a:r>
              <a:rPr lang="en-US" sz="3200" dirty="0">
                <a:solidFill>
                  <a:srgbClr val="FF0000"/>
                </a:solidFill>
                <a:sym typeface="Wingdings" pitchFamily="2" charset="2"/>
              </a:rPr>
              <a:t> </a:t>
            </a:r>
            <a:r>
              <a:rPr lang="en-US" sz="3200" dirty="0" err="1">
                <a:solidFill>
                  <a:srgbClr val="FF0000"/>
                </a:solidFill>
                <a:sym typeface="Wingdings" pitchFamily="2" charset="2"/>
              </a:rPr>
              <a:t>càng</a:t>
            </a:r>
            <a:r>
              <a:rPr lang="en-US" sz="3200" dirty="0">
                <a:solidFill>
                  <a:srgbClr val="FF0000"/>
                </a:solidFill>
                <a:sym typeface="Wingdings" pitchFamily="2" charset="2"/>
              </a:rPr>
              <a:t> </a:t>
            </a:r>
            <a:r>
              <a:rPr lang="en-US" sz="3200" dirty="0" err="1">
                <a:solidFill>
                  <a:srgbClr val="FF0000"/>
                </a:solidFill>
                <a:sym typeface="Wingdings" pitchFamily="2" charset="2"/>
              </a:rPr>
              <a:t>lớn</a:t>
            </a:r>
            <a:endParaRPr lang="en-US" sz="3200" dirty="0">
              <a:solidFill>
                <a:srgbClr val="FF0000"/>
              </a:solidFill>
              <a:sym typeface="Wingdings" pitchFamily="2" charset="2"/>
            </a:endParaRPr>
          </a:p>
        </p:txBody>
      </p:sp>
      <p:sp>
        <p:nvSpPr>
          <p:cNvPr id="7" name="Text Box 39"/>
          <p:cNvSpPr txBox="1">
            <a:spLocks noChangeArrowheads="1"/>
          </p:cNvSpPr>
          <p:nvPr/>
        </p:nvSpPr>
        <p:spPr bwMode="auto">
          <a:xfrm>
            <a:off x="8305800" y="2209800"/>
            <a:ext cx="762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2400" b="1">
                <a:solidFill>
                  <a:srgbClr val="6600CC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 b="1">
                <a:solidFill>
                  <a:srgbClr val="6600CC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 b="1">
                <a:solidFill>
                  <a:srgbClr val="6600CC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 b="1">
                <a:solidFill>
                  <a:srgbClr val="6600CC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 b="1">
                <a:solidFill>
                  <a:srgbClr val="6600CC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00CC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00CC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00CC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00CC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29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1/2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14004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 animBg="1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52322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29.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24: CÔNG THỨC TÍNH NHIỆT LƯỢNG</a:t>
            </a:r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266700" y="544001"/>
            <a:ext cx="87630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rgbClr val="6600CC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rgbClr val="6600CC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rgbClr val="6600CC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rgbClr val="6600CC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rgbClr val="6600CC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00CC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00CC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00CC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00CC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dirty="0">
                <a:solidFill>
                  <a:schemeClr val="tx2">
                    <a:lumMod val="50000"/>
                  </a:schemeClr>
                </a:solidFill>
              </a:rPr>
              <a:t>I. </a:t>
            </a:r>
            <a:r>
              <a:rPr lang="en-US" sz="3200" dirty="0" err="1">
                <a:solidFill>
                  <a:schemeClr val="tx2">
                    <a:lumMod val="50000"/>
                  </a:schemeClr>
                </a:solidFill>
              </a:rPr>
              <a:t>Nhiệt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tx2">
                    <a:lumMod val="50000"/>
                  </a:schemeClr>
                </a:solidFill>
              </a:rPr>
              <a:t>lượng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tx2">
                    <a:lumMod val="50000"/>
                  </a:schemeClr>
                </a:solidFill>
              </a:rPr>
              <a:t>một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tx2">
                    <a:lumMod val="50000"/>
                  </a:schemeClr>
                </a:solidFill>
              </a:rPr>
              <a:t>vật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tx2">
                    <a:lumMod val="50000"/>
                  </a:schemeClr>
                </a:solidFill>
              </a:rPr>
              <a:t>thu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tx2">
                    <a:lumMod val="50000"/>
                  </a:schemeClr>
                </a:solidFill>
              </a:rPr>
              <a:t>vào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tx2">
                    <a:lumMod val="50000"/>
                  </a:schemeClr>
                </a:solidFill>
              </a:rPr>
              <a:t>để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tx2">
                    <a:lumMod val="50000"/>
                  </a:schemeClr>
                </a:solidFill>
              </a:rPr>
              <a:t>nóng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tx2">
                    <a:lumMod val="50000"/>
                  </a:schemeClr>
                </a:solidFill>
              </a:rPr>
              <a:t>lên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tx2">
                    <a:lumMod val="50000"/>
                  </a:schemeClr>
                </a:solidFill>
              </a:rPr>
              <a:t>phụ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tx2">
                    <a:lumMod val="50000"/>
                  </a:schemeClr>
                </a:solidFill>
              </a:rPr>
              <a:t>thuộc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tx2">
                    <a:lumMod val="50000"/>
                  </a:schemeClr>
                </a:solidFill>
              </a:rPr>
              <a:t>những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tx2">
                    <a:lumMod val="50000"/>
                  </a:schemeClr>
                </a:solidFill>
              </a:rPr>
              <a:t>yếu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tx2">
                    <a:lumMod val="50000"/>
                  </a:schemeClr>
                </a:solidFill>
              </a:rPr>
              <a:t>tố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tx2">
                    <a:lumMod val="50000"/>
                  </a:schemeClr>
                </a:solidFill>
              </a:rPr>
              <a:t>nào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</a:rPr>
              <a:t>?</a:t>
            </a:r>
          </a:p>
        </p:txBody>
      </p:sp>
      <p:sp>
        <p:nvSpPr>
          <p:cNvPr id="59" name="Text Box 32"/>
          <p:cNvSpPr txBox="1">
            <a:spLocks noChangeArrowheads="1"/>
          </p:cNvSpPr>
          <p:nvPr/>
        </p:nvSpPr>
        <p:spPr bwMode="auto">
          <a:xfrm>
            <a:off x="322728" y="1621219"/>
            <a:ext cx="8706971" cy="817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838200" indent="-838200">
              <a:defRPr sz="2400" b="1">
                <a:solidFill>
                  <a:srgbClr val="6600CC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rgbClr val="6600CC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rgbClr val="6600CC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rgbClr val="6600CC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rgbClr val="6600CC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00CC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00CC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00CC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00CC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dirty="0">
                <a:solidFill>
                  <a:srgbClr val="0070C0"/>
                </a:solidFill>
                <a:cs typeface="Times New Roman" pitchFamily="18" charset="0"/>
              </a:rPr>
              <a:t>3.Quan </a:t>
            </a:r>
            <a:r>
              <a:rPr lang="en-US" sz="3200" dirty="0" err="1">
                <a:solidFill>
                  <a:srgbClr val="0070C0"/>
                </a:solidFill>
                <a:cs typeface="Times New Roman" pitchFamily="18" charset="0"/>
              </a:rPr>
              <a:t>hệ</a:t>
            </a:r>
            <a:r>
              <a:rPr lang="en-US" sz="3200" dirty="0">
                <a:solidFill>
                  <a:srgbClr val="0070C0"/>
                </a:solidFill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cs typeface="Times New Roman" pitchFamily="18" charset="0"/>
              </a:rPr>
              <a:t>giữa</a:t>
            </a:r>
            <a:r>
              <a:rPr lang="en-US" sz="3200" dirty="0">
                <a:solidFill>
                  <a:srgbClr val="0070C0"/>
                </a:solidFill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cs typeface="Times New Roman" pitchFamily="18" charset="0"/>
              </a:rPr>
              <a:t>nhiệt</a:t>
            </a:r>
            <a:r>
              <a:rPr lang="en-US" sz="3200" dirty="0">
                <a:solidFill>
                  <a:srgbClr val="0070C0"/>
                </a:solidFill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cs typeface="Times New Roman" pitchFamily="18" charset="0"/>
              </a:rPr>
              <a:t>lượng</a:t>
            </a:r>
            <a:r>
              <a:rPr lang="en-US" sz="3200" dirty="0">
                <a:solidFill>
                  <a:srgbClr val="0070C0"/>
                </a:solidFill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cs typeface="Times New Roman" pitchFamily="18" charset="0"/>
              </a:rPr>
              <a:t>vật</a:t>
            </a:r>
            <a:r>
              <a:rPr lang="en-US" sz="3200" dirty="0">
                <a:solidFill>
                  <a:srgbClr val="0070C0"/>
                </a:solidFill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cs typeface="Times New Roman" pitchFamily="18" charset="0"/>
              </a:rPr>
              <a:t>thu</a:t>
            </a:r>
            <a:r>
              <a:rPr lang="en-US" sz="3200" dirty="0">
                <a:solidFill>
                  <a:srgbClr val="0070C0"/>
                </a:solidFill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cs typeface="Times New Roman" pitchFamily="18" charset="0"/>
              </a:rPr>
              <a:t>vào</a:t>
            </a:r>
            <a:r>
              <a:rPr lang="en-US" sz="3200" dirty="0">
                <a:solidFill>
                  <a:srgbClr val="0070C0"/>
                </a:solidFill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cs typeface="Times New Roman" pitchFamily="18" charset="0"/>
              </a:rPr>
              <a:t>để</a:t>
            </a:r>
            <a:r>
              <a:rPr lang="en-US" sz="3200" dirty="0">
                <a:solidFill>
                  <a:srgbClr val="0070C0"/>
                </a:solidFill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cs typeface="Times New Roman" pitchFamily="18" charset="0"/>
              </a:rPr>
              <a:t>nóng</a:t>
            </a:r>
            <a:r>
              <a:rPr lang="en-US" sz="3200" dirty="0">
                <a:solidFill>
                  <a:srgbClr val="0070C0"/>
                </a:solidFill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cs typeface="Times New Roman" pitchFamily="18" charset="0"/>
              </a:rPr>
              <a:t>lên</a:t>
            </a:r>
            <a:r>
              <a:rPr lang="en-US" sz="3200" dirty="0">
                <a:solidFill>
                  <a:srgbClr val="0070C0"/>
                </a:solidFill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cs typeface="Times New Roman" pitchFamily="18" charset="0"/>
              </a:rPr>
              <a:t>và</a:t>
            </a:r>
            <a:r>
              <a:rPr lang="en-US" sz="3200" dirty="0">
                <a:solidFill>
                  <a:srgbClr val="0070C0"/>
                </a:solidFill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cs typeface="Times New Roman" pitchFamily="18" charset="0"/>
              </a:rPr>
              <a:t>chất</a:t>
            </a:r>
            <a:r>
              <a:rPr lang="en-US" sz="3200" dirty="0">
                <a:solidFill>
                  <a:srgbClr val="0070C0"/>
                </a:solidFill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cs typeface="Times New Roman" pitchFamily="18" charset="0"/>
              </a:rPr>
              <a:t>làm</a:t>
            </a:r>
            <a:r>
              <a:rPr lang="en-US" sz="3200" dirty="0">
                <a:solidFill>
                  <a:srgbClr val="0070C0"/>
                </a:solidFill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cs typeface="Times New Roman" pitchFamily="18" charset="0"/>
              </a:rPr>
              <a:t>vật</a:t>
            </a:r>
            <a:r>
              <a:rPr lang="en-US" sz="3200" dirty="0">
                <a:solidFill>
                  <a:srgbClr val="0070C0"/>
                </a:solidFill>
                <a:cs typeface="Times New Roman" pitchFamily="18" charset="0"/>
              </a:rPr>
              <a:t>: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361950" y="2819400"/>
            <a:ext cx="8572500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24.3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thí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318246" y="3581400"/>
            <a:ext cx="8540004" cy="107721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cồn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đun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nóng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50g </a:t>
            </a:r>
            <a:r>
              <a:rPr lang="en-US" sz="32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50g </a:t>
            </a:r>
            <a:r>
              <a:rPr lang="en-US" sz="32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bột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băng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phiến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nóng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20C.</a:t>
            </a:r>
          </a:p>
        </p:txBody>
      </p:sp>
      <p:sp>
        <p:nvSpPr>
          <p:cNvPr id="62" name="Rectangle 61"/>
          <p:cNvSpPr>
            <a:spLocks noChangeArrowheads="1"/>
          </p:cNvSpPr>
          <p:nvPr/>
        </p:nvSpPr>
        <p:spPr bwMode="auto">
          <a:xfrm>
            <a:off x="266700" y="2819400"/>
            <a:ext cx="8686800" cy="1077218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>
            <a:spAutoFit/>
          </a:bodyPr>
          <a:lstStyle/>
          <a:p>
            <a:pPr algn="just" eaLnBrk="1" hangingPunct="1">
              <a:spcBef>
                <a:spcPct val="50000"/>
              </a:spcBef>
            </a:pPr>
            <a:r>
              <a:rPr lang="en-US" sz="320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C6: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Trong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thí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nghiệm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này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những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yếu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tố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nào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thay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đổi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,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không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thay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đổi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?</a:t>
            </a:r>
          </a:p>
        </p:txBody>
      </p:sp>
      <p:sp>
        <p:nvSpPr>
          <p:cNvPr id="63" name="Rectangle 62"/>
          <p:cNvSpPr>
            <a:spLocks noChangeArrowheads="1"/>
          </p:cNvSpPr>
          <p:nvPr/>
        </p:nvSpPr>
        <p:spPr bwMode="auto">
          <a:xfrm>
            <a:off x="261097" y="4114800"/>
            <a:ext cx="8686800" cy="10772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spAutoFit/>
          </a:bodyPr>
          <a:lstStyle/>
          <a:p>
            <a:r>
              <a:rPr lang="en-US" sz="3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TL: </a:t>
            </a:r>
            <a:r>
              <a:rPr lang="en-US" sz="32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Khối</a:t>
            </a:r>
            <a:r>
              <a:rPr lang="en-US" sz="3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lượng</a:t>
            </a:r>
            <a:r>
              <a:rPr lang="en-US" sz="3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, </a:t>
            </a:r>
            <a:r>
              <a:rPr lang="en-US" sz="32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độ</a:t>
            </a:r>
            <a:r>
              <a:rPr lang="en-US" sz="3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tăng</a:t>
            </a:r>
            <a:r>
              <a:rPr lang="en-US" sz="3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nhiệt</a:t>
            </a:r>
            <a:r>
              <a:rPr lang="en-US" sz="3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độ</a:t>
            </a:r>
            <a:r>
              <a:rPr lang="en-US" sz="3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giống</a:t>
            </a:r>
            <a:r>
              <a:rPr lang="en-US" sz="3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nhau</a:t>
            </a:r>
            <a:r>
              <a:rPr lang="en-US" sz="3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, </a:t>
            </a:r>
            <a:r>
              <a:rPr lang="en-US" sz="32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chất</a:t>
            </a:r>
            <a:r>
              <a:rPr lang="en-US" sz="3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làm</a:t>
            </a:r>
            <a:r>
              <a:rPr lang="en-US" sz="3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vật</a:t>
            </a:r>
            <a:r>
              <a:rPr lang="en-US" sz="3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khác</a:t>
            </a:r>
            <a:r>
              <a:rPr lang="en-US" sz="3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nhau</a:t>
            </a:r>
            <a:r>
              <a:rPr lang="en-US" sz="3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. </a:t>
            </a:r>
            <a:endParaRPr lang="en-US" sz="32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60748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  <p:bldP spid="60" grpId="0" animBg="1"/>
      <p:bldP spid="60" grpId="1" animBg="1"/>
      <p:bldP spid="61" grpId="0" animBg="1"/>
      <p:bldP spid="61" grpId="1" animBg="1"/>
      <p:bldP spid="62" grpId="0" animBg="1"/>
      <p:bldP spid="6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2"/>
          <p:cNvSpPr txBox="1">
            <a:spLocks noChangeArrowheads="1"/>
          </p:cNvSpPr>
          <p:nvPr/>
        </p:nvSpPr>
        <p:spPr bwMode="auto">
          <a:xfrm>
            <a:off x="304800" y="12700"/>
            <a:ext cx="8610600" cy="113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838200" indent="-838200">
              <a:defRPr sz="2400" b="1">
                <a:solidFill>
                  <a:srgbClr val="6600CC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rgbClr val="6600CC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rgbClr val="6600CC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rgbClr val="6600CC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rgbClr val="6600CC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00CC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00CC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00CC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00CC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dirty="0">
                <a:solidFill>
                  <a:schemeClr val="tx2"/>
                </a:solidFill>
                <a:cs typeface="Times New Roman" pitchFamily="18" charset="0"/>
              </a:rPr>
              <a:t>3.Quan </a:t>
            </a:r>
            <a:r>
              <a:rPr lang="en-US" sz="3200" dirty="0" err="1">
                <a:solidFill>
                  <a:schemeClr val="tx2"/>
                </a:solidFill>
                <a:cs typeface="Times New Roman" pitchFamily="18" charset="0"/>
              </a:rPr>
              <a:t>hệ</a:t>
            </a:r>
            <a:r>
              <a:rPr lang="en-US" sz="3200" dirty="0">
                <a:solidFill>
                  <a:schemeClr val="tx2"/>
                </a:solidFill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cs typeface="Times New Roman" pitchFamily="18" charset="0"/>
              </a:rPr>
              <a:t>giữa</a:t>
            </a:r>
            <a:r>
              <a:rPr lang="en-US" sz="3200" dirty="0">
                <a:solidFill>
                  <a:schemeClr val="tx2"/>
                </a:solidFill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cs typeface="Times New Roman" pitchFamily="18" charset="0"/>
              </a:rPr>
              <a:t>nhiệt</a:t>
            </a:r>
            <a:r>
              <a:rPr lang="en-US" sz="3200" dirty="0">
                <a:solidFill>
                  <a:schemeClr val="tx2"/>
                </a:solidFill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cs typeface="Times New Roman" pitchFamily="18" charset="0"/>
              </a:rPr>
              <a:t>lượng</a:t>
            </a:r>
            <a:r>
              <a:rPr lang="en-US" sz="3200" dirty="0">
                <a:solidFill>
                  <a:schemeClr val="tx2"/>
                </a:solidFill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cs typeface="Times New Roman" pitchFamily="18" charset="0"/>
              </a:rPr>
              <a:t>vật</a:t>
            </a:r>
            <a:r>
              <a:rPr lang="en-US" sz="3200" dirty="0">
                <a:solidFill>
                  <a:schemeClr val="tx2"/>
                </a:solidFill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cs typeface="Times New Roman" pitchFamily="18" charset="0"/>
              </a:rPr>
              <a:t>thu</a:t>
            </a:r>
            <a:r>
              <a:rPr lang="en-US" sz="3200" dirty="0">
                <a:solidFill>
                  <a:schemeClr val="tx2"/>
                </a:solidFill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cs typeface="Times New Roman" pitchFamily="18" charset="0"/>
              </a:rPr>
              <a:t>vào</a:t>
            </a:r>
            <a:r>
              <a:rPr lang="en-US" sz="3200" dirty="0">
                <a:solidFill>
                  <a:schemeClr val="tx2"/>
                </a:solidFill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cs typeface="Times New Roman" pitchFamily="18" charset="0"/>
              </a:rPr>
              <a:t>để</a:t>
            </a:r>
            <a:r>
              <a:rPr lang="en-US" sz="3200" dirty="0">
                <a:solidFill>
                  <a:schemeClr val="tx2"/>
                </a:solidFill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cs typeface="Times New Roman" pitchFamily="18" charset="0"/>
              </a:rPr>
              <a:t>nóng</a:t>
            </a:r>
            <a:r>
              <a:rPr lang="en-US" sz="3200" dirty="0">
                <a:solidFill>
                  <a:schemeClr val="tx2"/>
                </a:solidFill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cs typeface="Times New Roman" pitchFamily="18" charset="0"/>
              </a:rPr>
              <a:t>lên</a:t>
            </a:r>
            <a:r>
              <a:rPr lang="en-US" sz="3200" dirty="0">
                <a:solidFill>
                  <a:schemeClr val="tx2"/>
                </a:solidFill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cs typeface="Times New Roman" pitchFamily="18" charset="0"/>
              </a:rPr>
              <a:t>và</a:t>
            </a:r>
            <a:r>
              <a:rPr lang="en-US" sz="3200" dirty="0">
                <a:solidFill>
                  <a:schemeClr val="tx2"/>
                </a:solidFill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cs typeface="Times New Roman" pitchFamily="18" charset="0"/>
              </a:rPr>
              <a:t>chất</a:t>
            </a:r>
            <a:r>
              <a:rPr lang="en-US" sz="3200" dirty="0">
                <a:solidFill>
                  <a:schemeClr val="tx2"/>
                </a:solidFill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cs typeface="Times New Roman" pitchFamily="18" charset="0"/>
              </a:rPr>
              <a:t>làm</a:t>
            </a:r>
            <a:r>
              <a:rPr lang="en-US" sz="3200" dirty="0">
                <a:solidFill>
                  <a:schemeClr val="tx2"/>
                </a:solidFill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cs typeface="Times New Roman" pitchFamily="18" charset="0"/>
              </a:rPr>
              <a:t>vật</a:t>
            </a:r>
            <a:r>
              <a:rPr lang="en-US" sz="3200" dirty="0">
                <a:solidFill>
                  <a:schemeClr val="tx2"/>
                </a:solidFill>
                <a:cs typeface="Times New Roman" pitchFamily="18" charset="0"/>
              </a:rPr>
              <a:t>:</a:t>
            </a:r>
          </a:p>
        </p:txBody>
      </p:sp>
      <p:sp>
        <p:nvSpPr>
          <p:cNvPr id="58" name="AutoShape 2"/>
          <p:cNvSpPr>
            <a:spLocks noChangeArrowheads="1"/>
          </p:cNvSpPr>
          <p:nvPr/>
        </p:nvSpPr>
        <p:spPr bwMode="auto">
          <a:xfrm flipH="1">
            <a:off x="1966679" y="4567238"/>
            <a:ext cx="1981200" cy="554037"/>
          </a:xfrm>
          <a:prstGeom prst="cube">
            <a:avLst>
              <a:gd name="adj" fmla="val 91454"/>
            </a:avLst>
          </a:prstGeom>
          <a:gradFill rotWithShape="1">
            <a:gsLst>
              <a:gs pos="0">
                <a:srgbClr val="000000"/>
              </a:gs>
              <a:gs pos="50000">
                <a:schemeClr val="bg1"/>
              </a:gs>
              <a:gs pos="100000">
                <a:srgbClr val="0000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endParaRPr lang="en-US" b="0">
              <a:solidFill>
                <a:schemeClr val="tx1"/>
              </a:solidFill>
              <a:latin typeface="Arial" charset="0"/>
              <a:ea typeface="+mn-ea"/>
              <a:cs typeface="Arial" charset="0"/>
            </a:endParaRPr>
          </a:p>
        </p:txBody>
      </p:sp>
      <p:pic>
        <p:nvPicPr>
          <p:cNvPr id="59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690813"/>
            <a:ext cx="406400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" name="AutoShape 4"/>
          <p:cNvSpPr>
            <a:spLocks noChangeArrowheads="1"/>
          </p:cNvSpPr>
          <p:nvPr/>
        </p:nvSpPr>
        <p:spPr bwMode="auto">
          <a:xfrm flipH="1">
            <a:off x="1447800" y="5743575"/>
            <a:ext cx="2362200" cy="552450"/>
          </a:xfrm>
          <a:prstGeom prst="cube">
            <a:avLst>
              <a:gd name="adj" fmla="val 72500"/>
            </a:avLst>
          </a:prstGeom>
          <a:solidFill>
            <a:schemeClr val="tx2"/>
          </a:solidFill>
          <a:ln>
            <a:noFill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en-US" b="0">
              <a:solidFill>
                <a:schemeClr val="tx1"/>
              </a:solidFill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1" name="AutoShape 5"/>
          <p:cNvSpPr>
            <a:spLocks noChangeArrowheads="1"/>
          </p:cNvSpPr>
          <p:nvPr/>
        </p:nvSpPr>
        <p:spPr bwMode="auto">
          <a:xfrm>
            <a:off x="1828800" y="2811463"/>
            <a:ext cx="76200" cy="3097212"/>
          </a:xfrm>
          <a:prstGeom prst="can">
            <a:avLst>
              <a:gd name="adj" fmla="val 38011"/>
            </a:avLst>
          </a:prstGeom>
          <a:gradFill rotWithShape="1">
            <a:gsLst>
              <a:gs pos="0">
                <a:schemeClr val="bg2"/>
              </a:gs>
              <a:gs pos="50000">
                <a:schemeClr val="bg1"/>
              </a:gs>
              <a:gs pos="100000">
                <a:schemeClr val="bg2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endParaRPr lang="en-US" b="0">
              <a:solidFill>
                <a:schemeClr val="tx1"/>
              </a:solidFill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2" name="AutoShape 6"/>
          <p:cNvSpPr>
            <a:spLocks noChangeArrowheads="1"/>
          </p:cNvSpPr>
          <p:nvPr/>
        </p:nvSpPr>
        <p:spPr bwMode="auto">
          <a:xfrm rot="16200000" flipH="1">
            <a:off x="1915319" y="4563269"/>
            <a:ext cx="55562" cy="533400"/>
          </a:xfrm>
          <a:prstGeom prst="can">
            <a:avLst>
              <a:gd name="adj" fmla="val 8978"/>
            </a:avLst>
          </a:prstGeom>
          <a:gradFill rotWithShape="1">
            <a:gsLst>
              <a:gs pos="0">
                <a:schemeClr val="bg2"/>
              </a:gs>
              <a:gs pos="50000">
                <a:schemeClr val="bg1"/>
              </a:gs>
              <a:gs pos="100000">
                <a:schemeClr val="bg2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algn="ctr" eaLnBrk="1" hangingPunct="1">
              <a:defRPr/>
            </a:pPr>
            <a:endParaRPr lang="en-US" b="0">
              <a:solidFill>
                <a:schemeClr val="tx1"/>
              </a:solidFill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3" name="AutoShape 7"/>
          <p:cNvSpPr>
            <a:spLocks noChangeArrowheads="1"/>
          </p:cNvSpPr>
          <p:nvPr/>
        </p:nvSpPr>
        <p:spPr bwMode="auto">
          <a:xfrm rot="16200000" flipH="1">
            <a:off x="2252663" y="2908300"/>
            <a:ext cx="55562" cy="1189038"/>
          </a:xfrm>
          <a:prstGeom prst="can">
            <a:avLst>
              <a:gd name="adj" fmla="val 20013"/>
            </a:avLst>
          </a:prstGeom>
          <a:gradFill rotWithShape="1">
            <a:gsLst>
              <a:gs pos="0">
                <a:schemeClr val="bg2"/>
              </a:gs>
              <a:gs pos="50000">
                <a:schemeClr val="bg1"/>
              </a:gs>
              <a:gs pos="100000">
                <a:schemeClr val="bg2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algn="ctr" eaLnBrk="1" hangingPunct="1">
              <a:defRPr/>
            </a:pPr>
            <a:endParaRPr lang="en-US" b="0">
              <a:solidFill>
                <a:schemeClr val="tx1"/>
              </a:solidFill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4" name="Rectangle 8"/>
          <p:cNvSpPr>
            <a:spLocks noChangeArrowheads="1"/>
          </p:cNvSpPr>
          <p:nvPr/>
        </p:nvSpPr>
        <p:spPr bwMode="auto">
          <a:xfrm>
            <a:off x="1752600" y="3441700"/>
            <a:ext cx="228600" cy="109538"/>
          </a:xfrm>
          <a:prstGeom prst="rect">
            <a:avLst/>
          </a:prstGeom>
          <a:gradFill rotWithShape="1">
            <a:gsLst>
              <a:gs pos="0">
                <a:schemeClr val="bg2"/>
              </a:gs>
              <a:gs pos="50000">
                <a:schemeClr val="bg1"/>
              </a:gs>
              <a:gs pos="100000">
                <a:schemeClr val="bg2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endParaRPr lang="en-US" b="0">
              <a:solidFill>
                <a:schemeClr val="tx1"/>
              </a:solidFill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5" name="Rectangle 9"/>
          <p:cNvSpPr>
            <a:spLocks noChangeArrowheads="1"/>
          </p:cNvSpPr>
          <p:nvPr/>
        </p:nvSpPr>
        <p:spPr bwMode="auto">
          <a:xfrm>
            <a:off x="1752600" y="4772025"/>
            <a:ext cx="228600" cy="111125"/>
          </a:xfrm>
          <a:prstGeom prst="rect">
            <a:avLst/>
          </a:prstGeom>
          <a:gradFill rotWithShape="1">
            <a:gsLst>
              <a:gs pos="0">
                <a:schemeClr val="bg2"/>
              </a:gs>
              <a:gs pos="50000">
                <a:schemeClr val="bg1"/>
              </a:gs>
              <a:gs pos="100000">
                <a:schemeClr val="bg2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endParaRPr lang="en-US" b="0">
              <a:solidFill>
                <a:schemeClr val="tx1"/>
              </a:solidFill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6" name="Oval 10"/>
          <p:cNvSpPr>
            <a:spLocks noChangeArrowheads="1"/>
          </p:cNvSpPr>
          <p:nvPr/>
        </p:nvSpPr>
        <p:spPr bwMode="auto">
          <a:xfrm>
            <a:off x="2376488" y="3811588"/>
            <a:ext cx="1066800" cy="280987"/>
          </a:xfrm>
          <a:prstGeom prst="ellips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en-US" b="0">
              <a:solidFill>
                <a:schemeClr val="tx1"/>
              </a:solidFill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7" name="Rectangle 11"/>
          <p:cNvSpPr>
            <a:spLocks noChangeArrowheads="1"/>
          </p:cNvSpPr>
          <p:nvPr/>
        </p:nvSpPr>
        <p:spPr bwMode="auto">
          <a:xfrm>
            <a:off x="2792413" y="3435350"/>
            <a:ext cx="228600" cy="111125"/>
          </a:xfrm>
          <a:prstGeom prst="rect">
            <a:avLst/>
          </a:prstGeom>
          <a:gradFill rotWithShape="1">
            <a:gsLst>
              <a:gs pos="0">
                <a:schemeClr val="bg2"/>
              </a:gs>
              <a:gs pos="50000">
                <a:schemeClr val="bg1"/>
              </a:gs>
              <a:gs pos="100000">
                <a:schemeClr val="bg2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endParaRPr lang="en-US" b="0">
              <a:solidFill>
                <a:schemeClr val="tx1"/>
              </a:solidFill>
              <a:latin typeface="Arial" charset="0"/>
              <a:ea typeface="+mn-ea"/>
              <a:cs typeface="Arial" charset="0"/>
            </a:endParaRPr>
          </a:p>
        </p:txBody>
      </p:sp>
      <p:grpSp>
        <p:nvGrpSpPr>
          <p:cNvPr id="68" name="Group 12"/>
          <p:cNvGrpSpPr>
            <a:grpSpLocks/>
          </p:cNvGrpSpPr>
          <p:nvPr/>
        </p:nvGrpSpPr>
        <p:grpSpPr bwMode="auto">
          <a:xfrm>
            <a:off x="2438400" y="4343400"/>
            <a:ext cx="939800" cy="644525"/>
            <a:chOff x="1728" y="2346"/>
            <a:chExt cx="592" cy="412"/>
          </a:xfrm>
        </p:grpSpPr>
        <p:sp>
          <p:nvSpPr>
            <p:cNvPr id="69" name="Oval 13"/>
            <p:cNvSpPr>
              <a:spLocks noChangeArrowheads="1"/>
            </p:cNvSpPr>
            <p:nvPr/>
          </p:nvSpPr>
          <p:spPr bwMode="auto">
            <a:xfrm>
              <a:off x="1728" y="2346"/>
              <a:ext cx="585" cy="132"/>
            </a:xfrm>
            <a:prstGeom prst="ellipse">
              <a:avLst/>
            </a:prstGeom>
            <a:gradFill rotWithShape="1">
              <a:gsLst>
                <a:gs pos="0">
                  <a:srgbClr val="66CCFF">
                    <a:gamma/>
                    <a:shade val="60392"/>
                    <a:invGamma/>
                  </a:srgbClr>
                </a:gs>
                <a:gs pos="50000">
                  <a:srgbClr val="66CCFF">
                    <a:alpha val="999"/>
                  </a:srgbClr>
                </a:gs>
                <a:gs pos="100000">
                  <a:srgbClr val="66CCFF">
                    <a:gamma/>
                    <a:shade val="60392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b="0">
                <a:solidFill>
                  <a:schemeClr val="tx1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70" name="Freeform 14"/>
            <p:cNvSpPr>
              <a:spLocks/>
            </p:cNvSpPr>
            <p:nvPr/>
          </p:nvSpPr>
          <p:spPr bwMode="auto">
            <a:xfrm>
              <a:off x="1728" y="2432"/>
              <a:ext cx="592" cy="326"/>
            </a:xfrm>
            <a:custGeom>
              <a:avLst/>
              <a:gdLst>
                <a:gd name="T0" fmla="*/ 4 w 592"/>
                <a:gd name="T1" fmla="*/ 0 h 640"/>
                <a:gd name="T2" fmla="*/ 60 w 592"/>
                <a:gd name="T3" fmla="*/ 1 h 640"/>
                <a:gd name="T4" fmla="*/ 244 w 592"/>
                <a:gd name="T5" fmla="*/ 1 h 640"/>
                <a:gd name="T6" fmla="*/ 400 w 592"/>
                <a:gd name="T7" fmla="*/ 1 h 640"/>
                <a:gd name="T8" fmla="*/ 536 w 592"/>
                <a:gd name="T9" fmla="*/ 1 h 640"/>
                <a:gd name="T10" fmla="*/ 592 w 592"/>
                <a:gd name="T11" fmla="*/ 0 h 640"/>
                <a:gd name="T12" fmla="*/ 584 w 592"/>
                <a:gd name="T13" fmla="*/ 1 h 640"/>
                <a:gd name="T14" fmla="*/ 568 w 592"/>
                <a:gd name="T15" fmla="*/ 1 h 640"/>
                <a:gd name="T16" fmla="*/ 532 w 592"/>
                <a:gd name="T17" fmla="*/ 1 h 640"/>
                <a:gd name="T18" fmla="*/ 396 w 592"/>
                <a:gd name="T19" fmla="*/ 1 h 640"/>
                <a:gd name="T20" fmla="*/ 240 w 592"/>
                <a:gd name="T21" fmla="*/ 1 h 640"/>
                <a:gd name="T22" fmla="*/ 92 w 592"/>
                <a:gd name="T23" fmla="*/ 1 h 640"/>
                <a:gd name="T24" fmla="*/ 48 w 592"/>
                <a:gd name="T25" fmla="*/ 1 h 640"/>
                <a:gd name="T26" fmla="*/ 0 w 592"/>
                <a:gd name="T27" fmla="*/ 1 h 640"/>
                <a:gd name="T28" fmla="*/ 4 w 592"/>
                <a:gd name="T29" fmla="*/ 0 h 64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92" h="640">
                  <a:moveTo>
                    <a:pt x="4" y="0"/>
                  </a:moveTo>
                  <a:lnTo>
                    <a:pt x="60" y="40"/>
                  </a:lnTo>
                  <a:lnTo>
                    <a:pt x="244" y="84"/>
                  </a:lnTo>
                  <a:lnTo>
                    <a:pt x="400" y="76"/>
                  </a:lnTo>
                  <a:lnTo>
                    <a:pt x="536" y="44"/>
                  </a:lnTo>
                  <a:lnTo>
                    <a:pt x="592" y="0"/>
                  </a:lnTo>
                  <a:lnTo>
                    <a:pt x="584" y="544"/>
                  </a:lnTo>
                  <a:lnTo>
                    <a:pt x="568" y="572"/>
                  </a:lnTo>
                  <a:lnTo>
                    <a:pt x="532" y="596"/>
                  </a:lnTo>
                  <a:lnTo>
                    <a:pt x="396" y="632"/>
                  </a:lnTo>
                  <a:lnTo>
                    <a:pt x="240" y="640"/>
                  </a:lnTo>
                  <a:lnTo>
                    <a:pt x="92" y="608"/>
                  </a:lnTo>
                  <a:lnTo>
                    <a:pt x="48" y="588"/>
                  </a:lnTo>
                  <a:lnTo>
                    <a:pt x="0" y="552"/>
                  </a:lnTo>
                  <a:lnTo>
                    <a:pt x="4" y="0"/>
                  </a:lnTo>
                  <a:close/>
                </a:path>
              </a:pathLst>
            </a:custGeom>
            <a:gradFill rotWithShape="1">
              <a:gsLst>
                <a:gs pos="0">
                  <a:srgbClr val="66CCFF">
                    <a:alpha val="54999"/>
                  </a:srgbClr>
                </a:gs>
                <a:gs pos="100000">
                  <a:srgbClr val="9EDFFF">
                    <a:alpha val="40999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71" name="Picture 15" descr="den conCutou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0313" y="5341938"/>
            <a:ext cx="1004887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" name="Freeform 16"/>
          <p:cNvSpPr>
            <a:spLocks/>
          </p:cNvSpPr>
          <p:nvPr/>
        </p:nvSpPr>
        <p:spPr bwMode="auto">
          <a:xfrm>
            <a:off x="2376488" y="3806825"/>
            <a:ext cx="1066800" cy="1162050"/>
          </a:xfrm>
          <a:custGeom>
            <a:avLst/>
            <a:gdLst>
              <a:gd name="T0" fmla="*/ 0 w 864"/>
              <a:gd name="T1" fmla="*/ 172 h 1188"/>
              <a:gd name="T2" fmla="*/ 48 w 864"/>
              <a:gd name="T3" fmla="*/ 220 h 1188"/>
              <a:gd name="T4" fmla="*/ 45 w 864"/>
              <a:gd name="T5" fmla="*/ 1081 h 1188"/>
              <a:gd name="T6" fmla="*/ 84 w 864"/>
              <a:gd name="T7" fmla="*/ 1120 h 1188"/>
              <a:gd name="T8" fmla="*/ 141 w 864"/>
              <a:gd name="T9" fmla="*/ 1147 h 1188"/>
              <a:gd name="T10" fmla="*/ 228 w 864"/>
              <a:gd name="T11" fmla="*/ 1171 h 1188"/>
              <a:gd name="T12" fmla="*/ 333 w 864"/>
              <a:gd name="T13" fmla="*/ 1186 h 1188"/>
              <a:gd name="T14" fmla="*/ 452 w 864"/>
              <a:gd name="T15" fmla="*/ 1188 h 1188"/>
              <a:gd name="T16" fmla="*/ 576 w 864"/>
              <a:gd name="T17" fmla="*/ 1180 h 1188"/>
              <a:gd name="T18" fmla="*/ 648 w 864"/>
              <a:gd name="T19" fmla="*/ 1168 h 1188"/>
              <a:gd name="T20" fmla="*/ 726 w 864"/>
              <a:gd name="T21" fmla="*/ 1147 h 1188"/>
              <a:gd name="T22" fmla="*/ 789 w 864"/>
              <a:gd name="T23" fmla="*/ 1114 h 1188"/>
              <a:gd name="T24" fmla="*/ 819 w 864"/>
              <a:gd name="T25" fmla="*/ 1072 h 1188"/>
              <a:gd name="T26" fmla="*/ 816 w 864"/>
              <a:gd name="T27" fmla="*/ 220 h 1188"/>
              <a:gd name="T28" fmla="*/ 864 w 864"/>
              <a:gd name="T29" fmla="*/ 172 h 1188"/>
              <a:gd name="T30" fmla="*/ 856 w 864"/>
              <a:gd name="T31" fmla="*/ 132 h 1188"/>
              <a:gd name="T32" fmla="*/ 844 w 864"/>
              <a:gd name="T33" fmla="*/ 112 h 1188"/>
              <a:gd name="T34" fmla="*/ 816 w 864"/>
              <a:gd name="T35" fmla="*/ 80 h 1188"/>
              <a:gd name="T36" fmla="*/ 708 w 864"/>
              <a:gd name="T37" fmla="*/ 32 h 1188"/>
              <a:gd name="T38" fmla="*/ 612 w 864"/>
              <a:gd name="T39" fmla="*/ 12 h 1188"/>
              <a:gd name="T40" fmla="*/ 536 w 864"/>
              <a:gd name="T41" fmla="*/ 4 h 1188"/>
              <a:gd name="T42" fmla="*/ 392 w 864"/>
              <a:gd name="T43" fmla="*/ 0 h 1188"/>
              <a:gd name="T44" fmla="*/ 240 w 864"/>
              <a:gd name="T45" fmla="*/ 16 h 1188"/>
              <a:gd name="T46" fmla="*/ 108 w 864"/>
              <a:gd name="T47" fmla="*/ 48 h 1188"/>
              <a:gd name="T48" fmla="*/ 56 w 864"/>
              <a:gd name="T49" fmla="*/ 80 h 1188"/>
              <a:gd name="T50" fmla="*/ 12 w 864"/>
              <a:gd name="T51" fmla="*/ 116 h 1188"/>
              <a:gd name="T52" fmla="*/ 0 w 864"/>
              <a:gd name="T53" fmla="*/ 172 h 11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864" h="1188">
                <a:moveTo>
                  <a:pt x="0" y="172"/>
                </a:moveTo>
                <a:lnTo>
                  <a:pt x="48" y="220"/>
                </a:lnTo>
                <a:lnTo>
                  <a:pt x="45" y="1081"/>
                </a:lnTo>
                <a:lnTo>
                  <a:pt x="84" y="1120"/>
                </a:lnTo>
                <a:lnTo>
                  <a:pt x="141" y="1147"/>
                </a:lnTo>
                <a:lnTo>
                  <a:pt x="228" y="1171"/>
                </a:lnTo>
                <a:lnTo>
                  <a:pt x="333" y="1186"/>
                </a:lnTo>
                <a:lnTo>
                  <a:pt x="452" y="1188"/>
                </a:lnTo>
                <a:lnTo>
                  <a:pt x="576" y="1180"/>
                </a:lnTo>
                <a:lnTo>
                  <a:pt x="648" y="1168"/>
                </a:lnTo>
                <a:lnTo>
                  <a:pt x="726" y="1147"/>
                </a:lnTo>
                <a:lnTo>
                  <a:pt x="789" y="1114"/>
                </a:lnTo>
                <a:lnTo>
                  <a:pt x="819" y="1072"/>
                </a:lnTo>
                <a:lnTo>
                  <a:pt x="816" y="220"/>
                </a:lnTo>
                <a:lnTo>
                  <a:pt x="864" y="172"/>
                </a:lnTo>
                <a:lnTo>
                  <a:pt x="856" y="132"/>
                </a:lnTo>
                <a:lnTo>
                  <a:pt x="844" y="112"/>
                </a:lnTo>
                <a:lnTo>
                  <a:pt x="816" y="80"/>
                </a:lnTo>
                <a:lnTo>
                  <a:pt x="708" y="32"/>
                </a:lnTo>
                <a:lnTo>
                  <a:pt x="612" y="12"/>
                </a:lnTo>
                <a:lnTo>
                  <a:pt x="536" y="4"/>
                </a:lnTo>
                <a:lnTo>
                  <a:pt x="392" y="0"/>
                </a:lnTo>
                <a:lnTo>
                  <a:pt x="240" y="16"/>
                </a:lnTo>
                <a:lnTo>
                  <a:pt x="108" y="48"/>
                </a:lnTo>
                <a:lnTo>
                  <a:pt x="56" y="80"/>
                </a:lnTo>
                <a:lnTo>
                  <a:pt x="12" y="116"/>
                </a:lnTo>
                <a:lnTo>
                  <a:pt x="0" y="172"/>
                </a:lnTo>
                <a:close/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a typeface="+mn-ea"/>
            </a:endParaRPr>
          </a:p>
        </p:txBody>
      </p:sp>
      <p:sp>
        <p:nvSpPr>
          <p:cNvPr id="73" name="AutoShape 17"/>
          <p:cNvSpPr>
            <a:spLocks noChangeArrowheads="1"/>
          </p:cNvSpPr>
          <p:nvPr/>
        </p:nvSpPr>
        <p:spPr bwMode="auto">
          <a:xfrm flipH="1">
            <a:off x="5715000" y="4648200"/>
            <a:ext cx="1795463" cy="566738"/>
          </a:xfrm>
          <a:prstGeom prst="cube">
            <a:avLst>
              <a:gd name="adj" fmla="val 91454"/>
            </a:avLst>
          </a:prstGeom>
          <a:gradFill rotWithShape="1">
            <a:gsLst>
              <a:gs pos="0">
                <a:srgbClr val="000000"/>
              </a:gs>
              <a:gs pos="50000">
                <a:schemeClr val="bg1"/>
              </a:gs>
              <a:gs pos="100000">
                <a:srgbClr val="0000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endParaRPr lang="en-US" b="0">
              <a:solidFill>
                <a:schemeClr val="tx1"/>
              </a:solidFill>
              <a:latin typeface="Arial" charset="0"/>
              <a:ea typeface="+mn-ea"/>
              <a:cs typeface="Arial" charset="0"/>
            </a:endParaRPr>
          </a:p>
        </p:txBody>
      </p:sp>
      <p:pic>
        <p:nvPicPr>
          <p:cNvPr id="74" name="Picture 18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8900" y="2667000"/>
            <a:ext cx="368300" cy="224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5" name="AutoShape 19"/>
          <p:cNvSpPr>
            <a:spLocks noChangeArrowheads="1"/>
          </p:cNvSpPr>
          <p:nvPr/>
        </p:nvSpPr>
        <p:spPr bwMode="auto">
          <a:xfrm flipH="1">
            <a:off x="5334000" y="5834063"/>
            <a:ext cx="2141538" cy="566737"/>
          </a:xfrm>
          <a:prstGeom prst="cube">
            <a:avLst>
              <a:gd name="adj" fmla="val 72500"/>
            </a:avLst>
          </a:prstGeom>
          <a:solidFill>
            <a:schemeClr val="tx2"/>
          </a:solidFill>
          <a:ln>
            <a:noFill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en-US" b="0">
              <a:solidFill>
                <a:schemeClr val="tx1"/>
              </a:solidFill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76" name="AutoShape 20"/>
          <p:cNvSpPr>
            <a:spLocks noChangeArrowheads="1"/>
          </p:cNvSpPr>
          <p:nvPr/>
        </p:nvSpPr>
        <p:spPr bwMode="auto">
          <a:xfrm>
            <a:off x="5680075" y="2830513"/>
            <a:ext cx="68263" cy="3173412"/>
          </a:xfrm>
          <a:prstGeom prst="can">
            <a:avLst>
              <a:gd name="adj" fmla="val 43475"/>
            </a:avLst>
          </a:prstGeom>
          <a:gradFill rotWithShape="1">
            <a:gsLst>
              <a:gs pos="0">
                <a:schemeClr val="bg2"/>
              </a:gs>
              <a:gs pos="50000">
                <a:schemeClr val="bg1"/>
              </a:gs>
              <a:gs pos="100000">
                <a:schemeClr val="bg2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endParaRPr lang="en-US" b="0">
              <a:solidFill>
                <a:schemeClr val="tx1"/>
              </a:solidFill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77" name="AutoShape 21"/>
          <p:cNvSpPr>
            <a:spLocks noChangeArrowheads="1"/>
          </p:cNvSpPr>
          <p:nvPr/>
        </p:nvSpPr>
        <p:spPr bwMode="auto">
          <a:xfrm rot="16200000" flipH="1">
            <a:off x="5754688" y="4657725"/>
            <a:ext cx="57150" cy="482600"/>
          </a:xfrm>
          <a:prstGeom prst="can">
            <a:avLst>
              <a:gd name="adj" fmla="val 7897"/>
            </a:avLst>
          </a:prstGeom>
          <a:gradFill rotWithShape="1">
            <a:gsLst>
              <a:gs pos="0">
                <a:schemeClr val="bg2"/>
              </a:gs>
              <a:gs pos="50000">
                <a:schemeClr val="bg1"/>
              </a:gs>
              <a:gs pos="100000">
                <a:schemeClr val="bg2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algn="ctr" eaLnBrk="1" hangingPunct="1">
              <a:defRPr/>
            </a:pPr>
            <a:endParaRPr lang="en-US" b="0">
              <a:solidFill>
                <a:schemeClr val="tx1"/>
              </a:solidFill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78" name="AutoShape 22"/>
          <p:cNvSpPr>
            <a:spLocks noChangeArrowheads="1"/>
          </p:cNvSpPr>
          <p:nvPr/>
        </p:nvSpPr>
        <p:spPr bwMode="auto">
          <a:xfrm rot="16200000" flipH="1">
            <a:off x="6060282" y="2999581"/>
            <a:ext cx="57150" cy="1077913"/>
          </a:xfrm>
          <a:prstGeom prst="can">
            <a:avLst>
              <a:gd name="adj" fmla="val 17639"/>
            </a:avLst>
          </a:prstGeom>
          <a:gradFill rotWithShape="1">
            <a:gsLst>
              <a:gs pos="0">
                <a:schemeClr val="bg2"/>
              </a:gs>
              <a:gs pos="50000">
                <a:schemeClr val="bg1"/>
              </a:gs>
              <a:gs pos="100000">
                <a:schemeClr val="bg2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algn="ctr" eaLnBrk="1" hangingPunct="1">
              <a:defRPr/>
            </a:pPr>
            <a:endParaRPr lang="en-US" b="0">
              <a:solidFill>
                <a:schemeClr val="tx1"/>
              </a:solidFill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79" name="Rectangle 23"/>
          <p:cNvSpPr>
            <a:spLocks noChangeArrowheads="1"/>
          </p:cNvSpPr>
          <p:nvPr/>
        </p:nvSpPr>
        <p:spPr bwMode="auto">
          <a:xfrm>
            <a:off x="5610225" y="3475038"/>
            <a:ext cx="207963" cy="112712"/>
          </a:xfrm>
          <a:prstGeom prst="rect">
            <a:avLst/>
          </a:prstGeom>
          <a:gradFill rotWithShape="1">
            <a:gsLst>
              <a:gs pos="0">
                <a:schemeClr val="bg2"/>
              </a:gs>
              <a:gs pos="50000">
                <a:schemeClr val="bg1"/>
              </a:gs>
              <a:gs pos="100000">
                <a:schemeClr val="bg2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endParaRPr lang="en-US" b="0">
              <a:solidFill>
                <a:schemeClr val="tx1"/>
              </a:solidFill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80" name="Rectangle 24"/>
          <p:cNvSpPr>
            <a:spLocks noChangeArrowheads="1"/>
          </p:cNvSpPr>
          <p:nvPr/>
        </p:nvSpPr>
        <p:spPr bwMode="auto">
          <a:xfrm>
            <a:off x="5610225" y="4838700"/>
            <a:ext cx="207963" cy="112713"/>
          </a:xfrm>
          <a:prstGeom prst="rect">
            <a:avLst/>
          </a:prstGeom>
          <a:gradFill rotWithShape="1">
            <a:gsLst>
              <a:gs pos="0">
                <a:schemeClr val="bg2"/>
              </a:gs>
              <a:gs pos="50000">
                <a:schemeClr val="bg1"/>
              </a:gs>
              <a:gs pos="100000">
                <a:schemeClr val="bg2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endParaRPr lang="en-US" b="0">
              <a:solidFill>
                <a:schemeClr val="tx1"/>
              </a:solidFill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81" name="Oval 25"/>
          <p:cNvSpPr>
            <a:spLocks noChangeArrowheads="1"/>
          </p:cNvSpPr>
          <p:nvPr/>
        </p:nvSpPr>
        <p:spPr bwMode="auto">
          <a:xfrm>
            <a:off x="6175375" y="3854450"/>
            <a:ext cx="966788" cy="288925"/>
          </a:xfrm>
          <a:prstGeom prst="ellips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en-US" b="0">
              <a:solidFill>
                <a:schemeClr val="tx1"/>
              </a:solidFill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82" name="Rectangle 26"/>
          <p:cNvSpPr>
            <a:spLocks noChangeArrowheads="1"/>
          </p:cNvSpPr>
          <p:nvPr/>
        </p:nvSpPr>
        <p:spPr bwMode="auto">
          <a:xfrm>
            <a:off x="6553200" y="3481388"/>
            <a:ext cx="206375" cy="112712"/>
          </a:xfrm>
          <a:prstGeom prst="rect">
            <a:avLst/>
          </a:prstGeom>
          <a:gradFill rotWithShape="1">
            <a:gsLst>
              <a:gs pos="0">
                <a:schemeClr val="bg2"/>
              </a:gs>
              <a:gs pos="50000">
                <a:schemeClr val="bg1"/>
              </a:gs>
              <a:gs pos="100000">
                <a:schemeClr val="bg2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endParaRPr lang="en-US" b="0">
              <a:solidFill>
                <a:schemeClr val="tx1"/>
              </a:solidFill>
              <a:latin typeface="Arial" charset="0"/>
              <a:ea typeface="+mn-ea"/>
              <a:cs typeface="Arial" charset="0"/>
            </a:endParaRPr>
          </a:p>
        </p:txBody>
      </p:sp>
      <p:grpSp>
        <p:nvGrpSpPr>
          <p:cNvPr id="83" name="Group 61"/>
          <p:cNvGrpSpPr>
            <a:grpSpLocks/>
          </p:cNvGrpSpPr>
          <p:nvPr/>
        </p:nvGrpSpPr>
        <p:grpSpPr bwMode="auto">
          <a:xfrm>
            <a:off x="6232525" y="4495800"/>
            <a:ext cx="850900" cy="563563"/>
            <a:chOff x="3926" y="2832"/>
            <a:chExt cx="536" cy="355"/>
          </a:xfrm>
        </p:grpSpPr>
        <p:sp>
          <p:nvSpPr>
            <p:cNvPr id="84" name="Oval 28"/>
            <p:cNvSpPr>
              <a:spLocks noChangeArrowheads="1"/>
            </p:cNvSpPr>
            <p:nvPr/>
          </p:nvSpPr>
          <p:spPr bwMode="auto">
            <a:xfrm>
              <a:off x="3926" y="2832"/>
              <a:ext cx="530" cy="88"/>
            </a:xfrm>
            <a:prstGeom prst="ellipse">
              <a:avLst/>
            </a:prstGeom>
            <a:gradFill rotWithShape="1">
              <a:gsLst>
                <a:gs pos="0">
                  <a:srgbClr val="9A7B00"/>
                </a:gs>
                <a:gs pos="50000">
                  <a:schemeClr val="hlink">
                    <a:alpha val="998"/>
                  </a:schemeClr>
                </a:gs>
                <a:gs pos="100000">
                  <a:srgbClr val="9A7B0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b="0" u="sng">
                <a:solidFill>
                  <a:schemeClr val="tx1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85" name="Freeform 29"/>
            <p:cNvSpPr>
              <a:spLocks/>
            </p:cNvSpPr>
            <p:nvPr/>
          </p:nvSpPr>
          <p:spPr bwMode="auto">
            <a:xfrm>
              <a:off x="3926" y="2878"/>
              <a:ext cx="536" cy="309"/>
            </a:xfrm>
            <a:custGeom>
              <a:avLst/>
              <a:gdLst>
                <a:gd name="T0" fmla="*/ 4 w 592"/>
                <a:gd name="T1" fmla="*/ 0 h 640"/>
                <a:gd name="T2" fmla="*/ 9 w 592"/>
                <a:gd name="T3" fmla="*/ 0 h 640"/>
                <a:gd name="T4" fmla="*/ 37 w 592"/>
                <a:gd name="T5" fmla="*/ 0 h 640"/>
                <a:gd name="T6" fmla="*/ 61 w 592"/>
                <a:gd name="T7" fmla="*/ 0 h 640"/>
                <a:gd name="T8" fmla="*/ 81 w 592"/>
                <a:gd name="T9" fmla="*/ 0 h 640"/>
                <a:gd name="T10" fmla="*/ 90 w 592"/>
                <a:gd name="T11" fmla="*/ 0 h 640"/>
                <a:gd name="T12" fmla="*/ 89 w 592"/>
                <a:gd name="T13" fmla="*/ 0 h 640"/>
                <a:gd name="T14" fmla="*/ 85 w 592"/>
                <a:gd name="T15" fmla="*/ 0 h 640"/>
                <a:gd name="T16" fmla="*/ 81 w 592"/>
                <a:gd name="T17" fmla="*/ 0 h 640"/>
                <a:gd name="T18" fmla="*/ 60 w 592"/>
                <a:gd name="T19" fmla="*/ 0 h 640"/>
                <a:gd name="T20" fmla="*/ 36 w 592"/>
                <a:gd name="T21" fmla="*/ 0 h 640"/>
                <a:gd name="T22" fmla="*/ 14 w 592"/>
                <a:gd name="T23" fmla="*/ 0 h 640"/>
                <a:gd name="T24" fmla="*/ 7 w 592"/>
                <a:gd name="T25" fmla="*/ 0 h 640"/>
                <a:gd name="T26" fmla="*/ 0 w 592"/>
                <a:gd name="T27" fmla="*/ 0 h 640"/>
                <a:gd name="T28" fmla="*/ 4 w 592"/>
                <a:gd name="T29" fmla="*/ 0 h 64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92" h="640">
                  <a:moveTo>
                    <a:pt x="4" y="0"/>
                  </a:moveTo>
                  <a:lnTo>
                    <a:pt x="60" y="40"/>
                  </a:lnTo>
                  <a:lnTo>
                    <a:pt x="244" y="84"/>
                  </a:lnTo>
                  <a:lnTo>
                    <a:pt x="400" y="76"/>
                  </a:lnTo>
                  <a:lnTo>
                    <a:pt x="536" y="44"/>
                  </a:lnTo>
                  <a:lnTo>
                    <a:pt x="592" y="0"/>
                  </a:lnTo>
                  <a:lnTo>
                    <a:pt x="584" y="544"/>
                  </a:lnTo>
                  <a:lnTo>
                    <a:pt x="568" y="572"/>
                  </a:lnTo>
                  <a:lnTo>
                    <a:pt x="532" y="596"/>
                  </a:lnTo>
                  <a:lnTo>
                    <a:pt x="396" y="632"/>
                  </a:lnTo>
                  <a:lnTo>
                    <a:pt x="240" y="640"/>
                  </a:lnTo>
                  <a:lnTo>
                    <a:pt x="92" y="608"/>
                  </a:lnTo>
                  <a:lnTo>
                    <a:pt x="48" y="588"/>
                  </a:lnTo>
                  <a:lnTo>
                    <a:pt x="0" y="552"/>
                  </a:lnTo>
                  <a:lnTo>
                    <a:pt x="4" y="0"/>
                  </a:lnTo>
                  <a:close/>
                </a:path>
              </a:pathLst>
            </a:custGeom>
            <a:solidFill>
              <a:schemeClr val="hlink">
                <a:alpha val="54901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86" name="Picture 30" descr="den conCutou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8088" y="5422900"/>
            <a:ext cx="911225" cy="80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7" name="Freeform 31"/>
          <p:cNvSpPr>
            <a:spLocks/>
          </p:cNvSpPr>
          <p:nvPr/>
        </p:nvSpPr>
        <p:spPr bwMode="auto">
          <a:xfrm>
            <a:off x="6175375" y="3849688"/>
            <a:ext cx="966788" cy="1190625"/>
          </a:xfrm>
          <a:custGeom>
            <a:avLst/>
            <a:gdLst>
              <a:gd name="T0" fmla="*/ 0 w 864"/>
              <a:gd name="T1" fmla="*/ 172 h 1188"/>
              <a:gd name="T2" fmla="*/ 48 w 864"/>
              <a:gd name="T3" fmla="*/ 220 h 1188"/>
              <a:gd name="T4" fmla="*/ 45 w 864"/>
              <a:gd name="T5" fmla="*/ 1081 h 1188"/>
              <a:gd name="T6" fmla="*/ 84 w 864"/>
              <a:gd name="T7" fmla="*/ 1120 h 1188"/>
              <a:gd name="T8" fmla="*/ 141 w 864"/>
              <a:gd name="T9" fmla="*/ 1147 h 1188"/>
              <a:gd name="T10" fmla="*/ 228 w 864"/>
              <a:gd name="T11" fmla="*/ 1171 h 1188"/>
              <a:gd name="T12" fmla="*/ 333 w 864"/>
              <a:gd name="T13" fmla="*/ 1186 h 1188"/>
              <a:gd name="T14" fmla="*/ 452 w 864"/>
              <a:gd name="T15" fmla="*/ 1188 h 1188"/>
              <a:gd name="T16" fmla="*/ 576 w 864"/>
              <a:gd name="T17" fmla="*/ 1180 h 1188"/>
              <a:gd name="T18" fmla="*/ 648 w 864"/>
              <a:gd name="T19" fmla="*/ 1168 h 1188"/>
              <a:gd name="T20" fmla="*/ 726 w 864"/>
              <a:gd name="T21" fmla="*/ 1147 h 1188"/>
              <a:gd name="T22" fmla="*/ 789 w 864"/>
              <a:gd name="T23" fmla="*/ 1114 h 1188"/>
              <a:gd name="T24" fmla="*/ 819 w 864"/>
              <a:gd name="T25" fmla="*/ 1072 h 1188"/>
              <a:gd name="T26" fmla="*/ 816 w 864"/>
              <a:gd name="T27" fmla="*/ 220 h 1188"/>
              <a:gd name="T28" fmla="*/ 864 w 864"/>
              <a:gd name="T29" fmla="*/ 172 h 1188"/>
              <a:gd name="T30" fmla="*/ 856 w 864"/>
              <a:gd name="T31" fmla="*/ 132 h 1188"/>
              <a:gd name="T32" fmla="*/ 844 w 864"/>
              <a:gd name="T33" fmla="*/ 112 h 1188"/>
              <a:gd name="T34" fmla="*/ 816 w 864"/>
              <a:gd name="T35" fmla="*/ 80 h 1188"/>
              <a:gd name="T36" fmla="*/ 708 w 864"/>
              <a:gd name="T37" fmla="*/ 32 h 1188"/>
              <a:gd name="T38" fmla="*/ 612 w 864"/>
              <a:gd name="T39" fmla="*/ 12 h 1188"/>
              <a:gd name="T40" fmla="*/ 536 w 864"/>
              <a:gd name="T41" fmla="*/ 4 h 1188"/>
              <a:gd name="T42" fmla="*/ 392 w 864"/>
              <a:gd name="T43" fmla="*/ 0 h 1188"/>
              <a:gd name="T44" fmla="*/ 240 w 864"/>
              <a:gd name="T45" fmla="*/ 16 h 1188"/>
              <a:gd name="T46" fmla="*/ 108 w 864"/>
              <a:gd name="T47" fmla="*/ 48 h 1188"/>
              <a:gd name="T48" fmla="*/ 56 w 864"/>
              <a:gd name="T49" fmla="*/ 80 h 1188"/>
              <a:gd name="T50" fmla="*/ 12 w 864"/>
              <a:gd name="T51" fmla="*/ 116 h 1188"/>
              <a:gd name="T52" fmla="*/ 0 w 864"/>
              <a:gd name="T53" fmla="*/ 172 h 11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864" h="1188">
                <a:moveTo>
                  <a:pt x="0" y="172"/>
                </a:moveTo>
                <a:lnTo>
                  <a:pt x="48" y="220"/>
                </a:lnTo>
                <a:lnTo>
                  <a:pt x="45" y="1081"/>
                </a:lnTo>
                <a:lnTo>
                  <a:pt x="84" y="1120"/>
                </a:lnTo>
                <a:lnTo>
                  <a:pt x="141" y="1147"/>
                </a:lnTo>
                <a:lnTo>
                  <a:pt x="228" y="1171"/>
                </a:lnTo>
                <a:lnTo>
                  <a:pt x="333" y="1186"/>
                </a:lnTo>
                <a:lnTo>
                  <a:pt x="452" y="1188"/>
                </a:lnTo>
                <a:lnTo>
                  <a:pt x="576" y="1180"/>
                </a:lnTo>
                <a:lnTo>
                  <a:pt x="648" y="1168"/>
                </a:lnTo>
                <a:lnTo>
                  <a:pt x="726" y="1147"/>
                </a:lnTo>
                <a:lnTo>
                  <a:pt x="789" y="1114"/>
                </a:lnTo>
                <a:lnTo>
                  <a:pt x="819" y="1072"/>
                </a:lnTo>
                <a:lnTo>
                  <a:pt x="816" y="220"/>
                </a:lnTo>
                <a:lnTo>
                  <a:pt x="864" y="172"/>
                </a:lnTo>
                <a:lnTo>
                  <a:pt x="856" y="132"/>
                </a:lnTo>
                <a:lnTo>
                  <a:pt x="844" y="112"/>
                </a:lnTo>
                <a:lnTo>
                  <a:pt x="816" y="80"/>
                </a:lnTo>
                <a:lnTo>
                  <a:pt x="708" y="32"/>
                </a:lnTo>
                <a:lnTo>
                  <a:pt x="612" y="12"/>
                </a:lnTo>
                <a:lnTo>
                  <a:pt x="536" y="4"/>
                </a:lnTo>
                <a:lnTo>
                  <a:pt x="392" y="0"/>
                </a:lnTo>
                <a:lnTo>
                  <a:pt x="240" y="16"/>
                </a:lnTo>
                <a:lnTo>
                  <a:pt x="108" y="48"/>
                </a:lnTo>
                <a:lnTo>
                  <a:pt x="56" y="80"/>
                </a:lnTo>
                <a:lnTo>
                  <a:pt x="12" y="116"/>
                </a:lnTo>
                <a:lnTo>
                  <a:pt x="0" y="172"/>
                </a:lnTo>
                <a:close/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a typeface="+mn-ea"/>
            </a:endParaRPr>
          </a:p>
        </p:txBody>
      </p:sp>
      <p:sp>
        <p:nvSpPr>
          <p:cNvPr id="89" name="Text Box 33"/>
          <p:cNvSpPr txBox="1">
            <a:spLocks noChangeArrowheads="1"/>
          </p:cNvSpPr>
          <p:nvPr/>
        </p:nvSpPr>
        <p:spPr bwMode="auto">
          <a:xfrm>
            <a:off x="2540000" y="4406900"/>
            <a:ext cx="838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rgbClr val="6600CC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rgbClr val="6600CC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rgbClr val="6600CC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rgbClr val="6600CC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rgbClr val="6600CC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00CC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00CC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00CC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00CC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800">
                <a:solidFill>
                  <a:schemeClr val="hlink"/>
                </a:solidFill>
                <a:latin typeface="Arial" charset="0"/>
              </a:rPr>
              <a:t>50g nước</a:t>
            </a:r>
          </a:p>
        </p:txBody>
      </p:sp>
      <p:sp>
        <p:nvSpPr>
          <p:cNvPr id="90" name="Text Box 34"/>
          <p:cNvSpPr txBox="1">
            <a:spLocks noChangeArrowheads="1"/>
          </p:cNvSpPr>
          <p:nvPr/>
        </p:nvSpPr>
        <p:spPr bwMode="auto">
          <a:xfrm>
            <a:off x="6248400" y="4191000"/>
            <a:ext cx="838200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rgbClr val="6600CC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rgbClr val="6600CC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rgbClr val="6600CC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rgbClr val="6600CC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rgbClr val="6600CC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00CC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00CC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00CC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00CC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800">
                <a:solidFill>
                  <a:schemeClr val="bg1"/>
                </a:solidFill>
                <a:latin typeface="Arial" charset="0"/>
              </a:rPr>
              <a:t>50g băng phiến</a:t>
            </a:r>
          </a:p>
        </p:txBody>
      </p:sp>
      <p:sp>
        <p:nvSpPr>
          <p:cNvPr id="91" name="Line 56"/>
          <p:cNvSpPr>
            <a:spLocks noChangeShapeType="1"/>
          </p:cNvSpPr>
          <p:nvPr/>
        </p:nvSpPr>
        <p:spPr bwMode="auto">
          <a:xfrm>
            <a:off x="2895600" y="4343400"/>
            <a:ext cx="3810000" cy="1588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" name="Line 57"/>
          <p:cNvSpPr>
            <a:spLocks noChangeShapeType="1"/>
          </p:cNvSpPr>
          <p:nvPr/>
        </p:nvSpPr>
        <p:spPr bwMode="auto">
          <a:xfrm>
            <a:off x="2895600" y="3352800"/>
            <a:ext cx="3810000" cy="1588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" name="Text Box 58"/>
          <p:cNvSpPr txBox="1">
            <a:spLocks noChangeArrowheads="1"/>
          </p:cNvSpPr>
          <p:nvPr/>
        </p:nvSpPr>
        <p:spPr bwMode="auto">
          <a:xfrm>
            <a:off x="4178300" y="4057650"/>
            <a:ext cx="838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rgbClr val="6600CC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rgbClr val="6600CC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rgbClr val="6600CC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rgbClr val="6600CC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rgbClr val="6600CC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00CC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00CC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00CC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00CC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>
                <a:latin typeface="Arial" charset="0"/>
              </a:rPr>
              <a:t>20</a:t>
            </a:r>
            <a:r>
              <a:rPr lang="en-US" sz="1800" baseline="30000">
                <a:latin typeface="Arial" charset="0"/>
              </a:rPr>
              <a:t>0</a:t>
            </a:r>
            <a:r>
              <a:rPr lang="en-US" sz="1800">
                <a:latin typeface="Arial" charset="0"/>
              </a:rPr>
              <a:t>C</a:t>
            </a:r>
          </a:p>
        </p:txBody>
      </p:sp>
      <p:sp>
        <p:nvSpPr>
          <p:cNvPr id="94" name="Text Box 59"/>
          <p:cNvSpPr txBox="1">
            <a:spLocks noChangeArrowheads="1"/>
          </p:cNvSpPr>
          <p:nvPr/>
        </p:nvSpPr>
        <p:spPr bwMode="auto">
          <a:xfrm>
            <a:off x="4191000" y="2971800"/>
            <a:ext cx="838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rgbClr val="6600CC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rgbClr val="6600CC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rgbClr val="6600CC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rgbClr val="6600CC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rgbClr val="6600CC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00CC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00CC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00CC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00CC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>
                <a:latin typeface="Arial" charset="0"/>
              </a:rPr>
              <a:t>40</a:t>
            </a:r>
            <a:r>
              <a:rPr lang="en-US" sz="1800" baseline="30000">
                <a:latin typeface="Arial" charset="0"/>
              </a:rPr>
              <a:t>0</a:t>
            </a:r>
            <a:r>
              <a:rPr lang="en-US" sz="1800">
                <a:latin typeface="Arial" charset="0"/>
              </a:rPr>
              <a:t>C</a:t>
            </a:r>
          </a:p>
        </p:txBody>
      </p:sp>
      <p:sp>
        <p:nvSpPr>
          <p:cNvPr id="95" name="AutoShape 62"/>
          <p:cNvSpPr>
            <a:spLocks noChangeArrowheads="1"/>
          </p:cNvSpPr>
          <p:nvPr/>
        </p:nvSpPr>
        <p:spPr bwMode="auto">
          <a:xfrm>
            <a:off x="5943600" y="1981200"/>
            <a:ext cx="1295400" cy="6096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185E5E"/>
              </a:gs>
              <a:gs pos="50000">
                <a:schemeClr val="accent1"/>
              </a:gs>
              <a:gs pos="100000">
                <a:srgbClr val="185E5E"/>
              </a:gs>
            </a:gsLst>
            <a:lin ang="5400000" scaled="1"/>
          </a:gradFill>
          <a:ln w="9525">
            <a:solidFill>
              <a:srgbClr val="0066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4400" b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0</a:t>
            </a:r>
          </a:p>
        </p:txBody>
      </p:sp>
      <p:sp>
        <p:nvSpPr>
          <p:cNvPr id="96" name="Line 63"/>
          <p:cNvSpPr>
            <a:spLocks noChangeShapeType="1"/>
          </p:cNvSpPr>
          <p:nvPr/>
        </p:nvSpPr>
        <p:spPr bwMode="auto">
          <a:xfrm>
            <a:off x="2905125" y="3352800"/>
            <a:ext cx="1588" cy="97472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7" name="Line 64"/>
          <p:cNvSpPr>
            <a:spLocks noChangeShapeType="1"/>
          </p:cNvSpPr>
          <p:nvPr/>
        </p:nvSpPr>
        <p:spPr bwMode="auto">
          <a:xfrm>
            <a:off x="6659563" y="3371850"/>
            <a:ext cx="0" cy="95567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8" name="AutoShape 65"/>
          <p:cNvSpPr>
            <a:spLocks noChangeArrowheads="1"/>
          </p:cNvSpPr>
          <p:nvPr/>
        </p:nvSpPr>
        <p:spPr bwMode="auto">
          <a:xfrm>
            <a:off x="5943600" y="1981200"/>
            <a:ext cx="1295400" cy="6096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185E5E"/>
              </a:gs>
              <a:gs pos="50000">
                <a:schemeClr val="accent1"/>
              </a:gs>
              <a:gs pos="100000">
                <a:srgbClr val="185E5E"/>
              </a:gs>
            </a:gsLst>
            <a:lin ang="5400000" scaled="1"/>
          </a:gradFill>
          <a:ln w="9525">
            <a:solidFill>
              <a:srgbClr val="0066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4400" b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1</a:t>
            </a:r>
          </a:p>
        </p:txBody>
      </p:sp>
      <p:sp>
        <p:nvSpPr>
          <p:cNvPr id="99" name="AutoShape 66"/>
          <p:cNvSpPr>
            <a:spLocks noChangeArrowheads="1"/>
          </p:cNvSpPr>
          <p:nvPr/>
        </p:nvSpPr>
        <p:spPr bwMode="auto">
          <a:xfrm>
            <a:off x="5943600" y="1981200"/>
            <a:ext cx="1295400" cy="6096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185E5E"/>
              </a:gs>
              <a:gs pos="50000">
                <a:schemeClr val="accent1"/>
              </a:gs>
              <a:gs pos="100000">
                <a:srgbClr val="185E5E"/>
              </a:gs>
            </a:gsLst>
            <a:lin ang="5400000" scaled="1"/>
          </a:gradFill>
          <a:ln w="9525">
            <a:solidFill>
              <a:srgbClr val="0066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4400" b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2</a:t>
            </a:r>
          </a:p>
        </p:txBody>
      </p:sp>
      <p:sp>
        <p:nvSpPr>
          <p:cNvPr id="100" name="AutoShape 67"/>
          <p:cNvSpPr>
            <a:spLocks noChangeArrowheads="1"/>
          </p:cNvSpPr>
          <p:nvPr/>
        </p:nvSpPr>
        <p:spPr bwMode="auto">
          <a:xfrm>
            <a:off x="5943600" y="1981200"/>
            <a:ext cx="1295400" cy="6096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185E5E"/>
              </a:gs>
              <a:gs pos="50000">
                <a:schemeClr val="accent1"/>
              </a:gs>
              <a:gs pos="100000">
                <a:srgbClr val="185E5E"/>
              </a:gs>
            </a:gsLst>
            <a:lin ang="5400000" scaled="1"/>
          </a:gradFill>
          <a:ln w="9525">
            <a:solidFill>
              <a:srgbClr val="0066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4400" b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3</a:t>
            </a:r>
          </a:p>
        </p:txBody>
      </p:sp>
      <p:sp>
        <p:nvSpPr>
          <p:cNvPr id="101" name="AutoShape 68"/>
          <p:cNvSpPr>
            <a:spLocks noChangeArrowheads="1"/>
          </p:cNvSpPr>
          <p:nvPr/>
        </p:nvSpPr>
        <p:spPr bwMode="auto">
          <a:xfrm>
            <a:off x="5943600" y="1981200"/>
            <a:ext cx="1295400" cy="609600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 w="9525">
            <a:solidFill>
              <a:srgbClr val="0066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4400" b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4ph</a:t>
            </a:r>
          </a:p>
        </p:txBody>
      </p:sp>
      <p:sp>
        <p:nvSpPr>
          <p:cNvPr id="102" name="AutoShape 69"/>
          <p:cNvSpPr>
            <a:spLocks noChangeArrowheads="1"/>
          </p:cNvSpPr>
          <p:nvPr/>
        </p:nvSpPr>
        <p:spPr bwMode="auto">
          <a:xfrm>
            <a:off x="2238375" y="2009775"/>
            <a:ext cx="1295400" cy="6096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185E5E"/>
              </a:gs>
              <a:gs pos="50000">
                <a:schemeClr val="accent1"/>
              </a:gs>
              <a:gs pos="100000">
                <a:srgbClr val="185E5E"/>
              </a:gs>
            </a:gsLst>
            <a:lin ang="5400000" scaled="1"/>
          </a:gradFill>
          <a:ln w="9525">
            <a:solidFill>
              <a:srgbClr val="0066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4400" b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0</a:t>
            </a:r>
          </a:p>
        </p:txBody>
      </p:sp>
      <p:sp>
        <p:nvSpPr>
          <p:cNvPr id="103" name="AutoShape 70"/>
          <p:cNvSpPr>
            <a:spLocks noChangeArrowheads="1"/>
          </p:cNvSpPr>
          <p:nvPr/>
        </p:nvSpPr>
        <p:spPr bwMode="auto">
          <a:xfrm>
            <a:off x="2238375" y="2009775"/>
            <a:ext cx="1295400" cy="6096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185E5E"/>
              </a:gs>
              <a:gs pos="50000">
                <a:schemeClr val="accent1"/>
              </a:gs>
              <a:gs pos="100000">
                <a:srgbClr val="185E5E"/>
              </a:gs>
            </a:gsLst>
            <a:lin ang="5400000" scaled="1"/>
          </a:gradFill>
          <a:ln w="9525">
            <a:solidFill>
              <a:srgbClr val="0066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4400" b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1</a:t>
            </a:r>
          </a:p>
        </p:txBody>
      </p:sp>
      <p:sp>
        <p:nvSpPr>
          <p:cNvPr id="104" name="AutoShape 71"/>
          <p:cNvSpPr>
            <a:spLocks noChangeArrowheads="1"/>
          </p:cNvSpPr>
          <p:nvPr/>
        </p:nvSpPr>
        <p:spPr bwMode="auto">
          <a:xfrm>
            <a:off x="2238375" y="2009775"/>
            <a:ext cx="1295400" cy="6096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185E5E"/>
              </a:gs>
              <a:gs pos="50000">
                <a:schemeClr val="accent1"/>
              </a:gs>
              <a:gs pos="100000">
                <a:srgbClr val="185E5E"/>
              </a:gs>
            </a:gsLst>
            <a:lin ang="5400000" scaled="1"/>
          </a:gradFill>
          <a:ln w="9525">
            <a:solidFill>
              <a:srgbClr val="0066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4400" b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2</a:t>
            </a:r>
          </a:p>
        </p:txBody>
      </p:sp>
      <p:sp>
        <p:nvSpPr>
          <p:cNvPr id="105" name="AutoShape 72"/>
          <p:cNvSpPr>
            <a:spLocks noChangeArrowheads="1"/>
          </p:cNvSpPr>
          <p:nvPr/>
        </p:nvSpPr>
        <p:spPr bwMode="auto">
          <a:xfrm>
            <a:off x="2238375" y="2009775"/>
            <a:ext cx="1295400" cy="6096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185E5E"/>
              </a:gs>
              <a:gs pos="50000">
                <a:schemeClr val="accent1"/>
              </a:gs>
              <a:gs pos="100000">
                <a:srgbClr val="185E5E"/>
              </a:gs>
            </a:gsLst>
            <a:lin ang="5400000" scaled="1"/>
          </a:gradFill>
          <a:ln w="9525">
            <a:solidFill>
              <a:srgbClr val="0066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4400" b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3</a:t>
            </a:r>
          </a:p>
        </p:txBody>
      </p:sp>
      <p:sp>
        <p:nvSpPr>
          <p:cNvPr id="106" name="AutoShape 73"/>
          <p:cNvSpPr>
            <a:spLocks noChangeArrowheads="1"/>
          </p:cNvSpPr>
          <p:nvPr/>
        </p:nvSpPr>
        <p:spPr bwMode="auto">
          <a:xfrm>
            <a:off x="2238375" y="2009775"/>
            <a:ext cx="1295400" cy="6096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185E5E"/>
              </a:gs>
              <a:gs pos="50000">
                <a:schemeClr val="accent1"/>
              </a:gs>
              <a:gs pos="100000">
                <a:srgbClr val="185E5E"/>
              </a:gs>
            </a:gsLst>
            <a:lin ang="5400000" scaled="1"/>
          </a:gradFill>
          <a:ln w="9525">
            <a:solidFill>
              <a:srgbClr val="0066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4400" b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4</a:t>
            </a:r>
          </a:p>
        </p:txBody>
      </p:sp>
      <p:sp>
        <p:nvSpPr>
          <p:cNvPr id="107" name="AutoShape 74"/>
          <p:cNvSpPr>
            <a:spLocks noChangeArrowheads="1"/>
          </p:cNvSpPr>
          <p:nvPr/>
        </p:nvSpPr>
        <p:spPr bwMode="auto">
          <a:xfrm>
            <a:off x="2238375" y="2009775"/>
            <a:ext cx="1295400" cy="609600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 w="9525">
            <a:solidFill>
              <a:srgbClr val="0066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4400" b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5ph</a:t>
            </a:r>
          </a:p>
        </p:txBody>
      </p:sp>
      <p:pic>
        <p:nvPicPr>
          <p:cNvPr id="108" name="Picture 75" descr="Flame-04-june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0788" y="5105400"/>
            <a:ext cx="762000" cy="43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9" name="Picture 76" descr="Flame-04-june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4113" y="5181600"/>
            <a:ext cx="762000" cy="43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0" name="Text Box 77"/>
          <p:cNvSpPr txBox="1">
            <a:spLocks noChangeArrowheads="1"/>
          </p:cNvSpPr>
          <p:nvPr/>
        </p:nvSpPr>
        <p:spPr bwMode="auto">
          <a:xfrm>
            <a:off x="5105400" y="5791200"/>
            <a:ext cx="260350" cy="457200"/>
          </a:xfrm>
          <a:prstGeom prst="rect">
            <a:avLst/>
          </a:prstGeom>
          <a:noFill/>
          <a:ln>
            <a:noFill/>
          </a:ln>
          <a:effectLst>
            <a:prstShdw prst="shdw17" dist="17961" dir="13500000">
              <a:srgbClr val="1F7A7A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solidFill>
                  <a:srgbClr val="E2CEFA"/>
                </a:solidFill>
                <a:ea typeface="+mn-ea"/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03989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4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6000"/>
                            </p:stCondLst>
                            <p:childTnLst>
                              <p:par>
                                <p:cTn id="8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8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6500"/>
                            </p:stCondLst>
                            <p:childTnLst>
                              <p:par>
                                <p:cTn id="9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2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7000"/>
                            </p:stCondLst>
                            <p:childTnLst>
                              <p:par>
                                <p:cTn id="9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6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0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" grpId="0"/>
      <p:bldP spid="90" grpId="0"/>
      <p:bldP spid="91" grpId="0" animBg="1"/>
      <p:bldP spid="92" grpId="0" animBg="1"/>
      <p:bldP spid="93" grpId="0"/>
      <p:bldP spid="94" grpId="0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10" grpId="0"/>
      <p:bldP spid="110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228600" y="-19050"/>
            <a:ext cx="8534400" cy="522288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2400" b="1">
                <a:solidFill>
                  <a:srgbClr val="6600CC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 b="1">
                <a:solidFill>
                  <a:srgbClr val="6600CC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 b="1">
                <a:solidFill>
                  <a:srgbClr val="6600CC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 b="1">
                <a:solidFill>
                  <a:srgbClr val="6600CC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 b="1">
                <a:solidFill>
                  <a:srgbClr val="6600CC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00CC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00CC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00CC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00CC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sz="2800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Hãy hoàn thành bảng số liệu 24.3</a:t>
            </a:r>
          </a:p>
        </p:txBody>
      </p:sp>
      <p:sp>
        <p:nvSpPr>
          <p:cNvPr id="5" name="Text Box 39"/>
          <p:cNvSpPr txBox="1">
            <a:spLocks noChangeArrowheads="1"/>
          </p:cNvSpPr>
          <p:nvPr/>
        </p:nvSpPr>
        <p:spPr bwMode="auto">
          <a:xfrm>
            <a:off x="228600" y="503238"/>
            <a:ext cx="8534400" cy="461962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2400" b="1">
                <a:solidFill>
                  <a:srgbClr val="6600CC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 b="1">
                <a:solidFill>
                  <a:srgbClr val="6600CC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 b="1">
                <a:solidFill>
                  <a:srgbClr val="6600CC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 b="1">
                <a:solidFill>
                  <a:srgbClr val="6600CC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 b="1">
                <a:solidFill>
                  <a:srgbClr val="6600CC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00CC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00CC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00CC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00CC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 Điền dấu </a:t>
            </a:r>
            <a:r>
              <a:rPr 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&lt;</a:t>
            </a:r>
            <a:r>
              <a:rPr lang="en-US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, </a:t>
            </a:r>
            <a:r>
              <a:rPr 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&gt;</a:t>
            </a:r>
            <a:r>
              <a:rPr lang="en-US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, </a:t>
            </a:r>
            <a:r>
              <a:rPr 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=</a:t>
            </a:r>
            <a:r>
              <a:rPr lang="en-US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vào ô trống )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2674405"/>
              </p:ext>
            </p:extLst>
          </p:nvPr>
        </p:nvGraphicFramePr>
        <p:xfrm>
          <a:off x="76200" y="965200"/>
          <a:ext cx="8839200" cy="3261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6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81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73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7272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Chất</a:t>
                      </a:r>
                      <a:endParaRPr lang="en-US" sz="2800" b="1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Khối</a:t>
                      </a:r>
                      <a:r>
                        <a:rPr lang="en-US" sz="28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lượng</a:t>
                      </a:r>
                      <a:endParaRPr lang="en-US" sz="2800" b="1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Độ</a:t>
                      </a:r>
                      <a:r>
                        <a:rPr lang="en-US" sz="28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tăng</a:t>
                      </a:r>
                      <a:r>
                        <a:rPr lang="en-US" sz="2800" b="1" baseline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baseline="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nhiệt</a:t>
                      </a:r>
                      <a:r>
                        <a:rPr lang="en-US" sz="2800" b="1" baseline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baseline="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độ</a:t>
                      </a:r>
                      <a:endParaRPr lang="en-US" sz="2800" b="1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Thời</a:t>
                      </a:r>
                      <a:r>
                        <a:rPr lang="en-US" sz="28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gian</a:t>
                      </a:r>
                      <a:r>
                        <a:rPr lang="en-US" sz="28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đun</a:t>
                      </a:r>
                      <a:endParaRPr lang="en-US" sz="2800" b="1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So </a:t>
                      </a:r>
                      <a:r>
                        <a:rPr lang="en-US" sz="2800" b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sánh</a:t>
                      </a:r>
                      <a:r>
                        <a:rPr lang="en-US" sz="2800" b="1" baseline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baseline="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nhiệt</a:t>
                      </a:r>
                      <a:r>
                        <a:rPr lang="en-US" sz="2800" b="1" baseline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baseline="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lượng</a:t>
                      </a:r>
                      <a:endParaRPr lang="en-US" sz="2800" b="1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8740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Cốc</a:t>
                      </a:r>
                      <a:r>
                        <a:rPr lang="en-US" sz="28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Nước</a:t>
                      </a:r>
                      <a:r>
                        <a:rPr lang="en-US" sz="28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itchFamily="18" charset="0"/>
                        </a:rPr>
                        <a:t>∆t</a:t>
                      </a:r>
                      <a:r>
                        <a:rPr kumimoji="0" lang="en-US" sz="2800" b="1" i="0" u="none" strike="noStrike" cap="none" normalizeH="0" baseline="-25000" dirty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itchFamily="18" charset="0"/>
                        </a:rPr>
                        <a:t>1</a:t>
                      </a:r>
                      <a:r>
                        <a:rPr kumimoji="0" lang="en-US" sz="2800" b="1" i="0" u="none" strike="noStrike" cap="none" normalizeH="0" baseline="30000" dirty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itchFamily="18" charset="0"/>
                        </a:rPr>
                        <a:t>0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itchFamily="18" charset="0"/>
                        </a:rPr>
                        <a:t> =  20</a:t>
                      </a:r>
                      <a:r>
                        <a:rPr kumimoji="0" lang="en-US" sz="2800" b="1" i="0" u="none" strike="noStrike" cap="none" normalizeH="0" baseline="30000" dirty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itchFamily="18" charset="0"/>
                        </a:rPr>
                        <a:t>0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itchFamily="18" charset="0"/>
                        </a:rPr>
                        <a:t>C</a:t>
                      </a:r>
                    </a:p>
                    <a:p>
                      <a:pPr algn="ctr"/>
                      <a:endParaRPr lang="en-US" sz="2800" b="1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  <a:cs typeface="Times New Roman" pitchFamily="18" charset="0"/>
                        </a:rPr>
                        <a:t>t</a:t>
                      </a:r>
                      <a:r>
                        <a:rPr kumimoji="0" lang="en-US" sz="2800" b="1" i="0" u="none" strike="noStrike" cap="none" normalizeH="0" baseline="-25000" dirty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  <a:cs typeface="Times New Roman" pitchFamily="18" charset="0"/>
                        </a:rPr>
                        <a:t>1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  <a:cs typeface="Times New Roman" pitchFamily="18" charset="0"/>
                        </a:rPr>
                        <a:t>= 5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  <a:cs typeface="Times New Roman" pitchFamily="18" charset="0"/>
                        </a:rPr>
                        <a:t>ph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Times New Roman" panose="02020603050405020304" pitchFamily="18" charset="0"/>
                        <a:ea typeface="MS PGothic" panose="020B0600070205080204" pitchFamily="34" charset="-128"/>
                        <a:cs typeface="Times New Roman" pitchFamily="18" charset="0"/>
                      </a:endParaRPr>
                    </a:p>
                    <a:p>
                      <a:pPr algn="ctr"/>
                      <a:endParaRPr lang="en-US" sz="2800" b="1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Times New Roman" panose="02020603050405020304" pitchFamily="18" charset="0"/>
                        <a:ea typeface="MS PGothic" panose="020B0600070205080204" pitchFamily="34" charset="-128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  <a:cs typeface="Times New Roman" pitchFamily="18" charset="0"/>
                        </a:rPr>
                        <a:t>Q</a:t>
                      </a:r>
                      <a:r>
                        <a:rPr kumimoji="0" lang="en-US" sz="2800" b="1" i="0" u="none" strike="noStrike" cap="none" normalizeH="0" baseline="-25000" dirty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  <a:cs typeface="Times New Roman" pitchFamily="18" charset="0"/>
                        </a:rPr>
                        <a:t>1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  <a:cs typeface="Times New Roman" pitchFamily="18" charset="0"/>
                          <a:sym typeface="Wingdings" panose="05000000000000000000" pitchFamily="2" charset="2"/>
                        </a:rPr>
                        <a:t> Q</a:t>
                      </a:r>
                      <a:r>
                        <a:rPr kumimoji="0" lang="en-US" sz="2800" b="1" i="0" u="none" strike="noStrike" cap="none" normalizeH="0" baseline="-25000" dirty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  <a:cs typeface="Times New Roman" pitchFamily="18" charset="0"/>
                          <a:sym typeface="Wingdings" panose="05000000000000000000" pitchFamily="2" charset="2"/>
                        </a:rPr>
                        <a:t>2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Times New Roman" panose="02020603050405020304" pitchFamily="18" charset="0"/>
                        <a:ea typeface="MS PGothic" panose="020B0600070205080204" pitchFamily="34" charset="-128"/>
                        <a:cs typeface="Times New Roman" pitchFamily="18" charset="0"/>
                        <a:sym typeface="Wingdings" panose="05000000000000000000" pitchFamily="2" charset="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5692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Cốc</a:t>
                      </a:r>
                      <a:r>
                        <a:rPr lang="en-US" sz="2800" b="1" baseline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2</a:t>
                      </a:r>
                      <a:endParaRPr lang="en-US" sz="2800" b="1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Băng</a:t>
                      </a:r>
                      <a:r>
                        <a:rPr lang="en-US" sz="2800" b="1" baseline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baseline="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phiến</a:t>
                      </a:r>
                      <a:endParaRPr lang="en-US" sz="2800" b="1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itchFamily="18" charset="0"/>
                        </a:rPr>
                        <a:t>∆t</a:t>
                      </a:r>
                      <a:r>
                        <a:rPr kumimoji="0" lang="en-US" sz="2800" b="1" i="0" u="none" strike="noStrike" cap="none" normalizeH="0" baseline="-25000" dirty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itchFamily="18" charset="0"/>
                        </a:rPr>
                        <a:t>1</a:t>
                      </a:r>
                      <a:r>
                        <a:rPr kumimoji="0" lang="en-US" sz="2800" b="1" i="0" u="none" strike="noStrike" cap="none" normalizeH="0" baseline="30000" dirty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itchFamily="18" charset="0"/>
                        </a:rPr>
                        <a:t>0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itchFamily="18" charset="0"/>
                        </a:rPr>
                        <a:t> =  20</a:t>
                      </a:r>
                      <a:r>
                        <a:rPr kumimoji="0" lang="en-US" sz="2800" b="1" i="0" u="none" strike="noStrike" cap="none" normalizeH="0" baseline="30000" dirty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itchFamily="18" charset="0"/>
                        </a:rPr>
                        <a:t>0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itchFamily="18" charset="0"/>
                        </a:rPr>
                        <a:t>C</a:t>
                      </a:r>
                    </a:p>
                    <a:p>
                      <a:pPr algn="ctr"/>
                      <a:endParaRPr lang="en-US" sz="2800" b="1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  <a:cs typeface="Times New Roman" pitchFamily="18" charset="0"/>
                        </a:rPr>
                        <a:t>t</a:t>
                      </a:r>
                      <a:r>
                        <a:rPr kumimoji="0" lang="en-US" sz="2800" b="1" i="0" u="none" strike="noStrike" cap="none" normalizeH="0" baseline="-25000" dirty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  <a:cs typeface="Times New Roman" pitchFamily="18" charset="0"/>
                        </a:rPr>
                        <a:t>1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  <a:cs typeface="Times New Roman" pitchFamily="18" charset="0"/>
                        </a:rPr>
                        <a:t>= 4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  <a:cs typeface="Times New Roman" pitchFamily="18" charset="0"/>
                        </a:rPr>
                        <a:t>ph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Times New Roman" panose="02020603050405020304" pitchFamily="18" charset="0"/>
                        <a:ea typeface="MS PGothic" panose="020B0600070205080204" pitchFamily="34" charset="-128"/>
                        <a:cs typeface="Times New Roman" pitchFamily="18" charset="0"/>
                      </a:endParaRPr>
                    </a:p>
                    <a:p>
                      <a:pPr algn="ctr"/>
                      <a:endParaRPr lang="en-US" sz="2800" b="1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7848600" y="2767280"/>
            <a:ext cx="41549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&gt;</a:t>
            </a: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140401" y="4419600"/>
            <a:ext cx="8755623" cy="1077218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square">
            <a:spAutoFit/>
          </a:bodyPr>
          <a:lstStyle>
            <a:lvl1pPr>
              <a:defRPr sz="2400" b="1">
                <a:solidFill>
                  <a:srgbClr val="6600CC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rgbClr val="6600CC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rgbClr val="6600CC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rgbClr val="6600CC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rgbClr val="6600CC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00CC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00CC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00CC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00CC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3200" u="sng" dirty="0">
                <a:solidFill>
                  <a:srgbClr val="FF0000"/>
                </a:solidFill>
                <a:sym typeface="Wingdings" pitchFamily="2" charset="2"/>
              </a:rPr>
              <a:t>C7:</a:t>
            </a:r>
            <a:r>
              <a:rPr lang="en-US" sz="3200" dirty="0">
                <a:solidFill>
                  <a:srgbClr val="FF0000"/>
                </a:solidFill>
                <a:sym typeface="Wingdings" pitchFamily="2" charset="2"/>
              </a:rPr>
              <a:t> </a:t>
            </a:r>
            <a:r>
              <a:rPr lang="en-US" sz="3200" dirty="0" err="1">
                <a:solidFill>
                  <a:srgbClr val="FF0000"/>
                </a:solidFill>
                <a:sym typeface="Wingdings" pitchFamily="2" charset="2"/>
              </a:rPr>
              <a:t>Nhiệt</a:t>
            </a:r>
            <a:r>
              <a:rPr lang="en-US" sz="3200" dirty="0">
                <a:solidFill>
                  <a:srgbClr val="FF0000"/>
                </a:solidFill>
                <a:sym typeface="Wingdings" pitchFamily="2" charset="2"/>
              </a:rPr>
              <a:t> </a:t>
            </a:r>
            <a:r>
              <a:rPr lang="en-US" sz="3200" dirty="0" err="1">
                <a:solidFill>
                  <a:srgbClr val="FF0000"/>
                </a:solidFill>
                <a:sym typeface="Wingdings" pitchFamily="2" charset="2"/>
              </a:rPr>
              <a:t>lượng</a:t>
            </a:r>
            <a:r>
              <a:rPr lang="en-US" sz="3200" dirty="0">
                <a:solidFill>
                  <a:srgbClr val="FF0000"/>
                </a:solidFill>
                <a:sym typeface="Wingdings" pitchFamily="2" charset="2"/>
              </a:rPr>
              <a:t> </a:t>
            </a:r>
            <a:r>
              <a:rPr lang="en-US" sz="3200" dirty="0" err="1">
                <a:solidFill>
                  <a:srgbClr val="FF0000"/>
                </a:solidFill>
                <a:sym typeface="Wingdings" pitchFamily="2" charset="2"/>
              </a:rPr>
              <a:t>vật</a:t>
            </a:r>
            <a:r>
              <a:rPr lang="en-US" sz="3200" dirty="0">
                <a:solidFill>
                  <a:srgbClr val="FF0000"/>
                </a:solidFill>
                <a:sym typeface="Wingdings" pitchFamily="2" charset="2"/>
              </a:rPr>
              <a:t> </a:t>
            </a:r>
            <a:r>
              <a:rPr lang="en-US" sz="3200" dirty="0" err="1">
                <a:solidFill>
                  <a:srgbClr val="FF0000"/>
                </a:solidFill>
                <a:sym typeface="Wingdings" pitchFamily="2" charset="2"/>
              </a:rPr>
              <a:t>cần</a:t>
            </a:r>
            <a:r>
              <a:rPr lang="en-US" sz="3200" dirty="0">
                <a:solidFill>
                  <a:srgbClr val="FF0000"/>
                </a:solidFill>
                <a:sym typeface="Wingdings" pitchFamily="2" charset="2"/>
              </a:rPr>
              <a:t> </a:t>
            </a:r>
            <a:r>
              <a:rPr lang="en-US" sz="3200" dirty="0" err="1">
                <a:solidFill>
                  <a:srgbClr val="FF0000"/>
                </a:solidFill>
                <a:sym typeface="Wingdings" pitchFamily="2" charset="2"/>
              </a:rPr>
              <a:t>thu</a:t>
            </a:r>
            <a:r>
              <a:rPr lang="en-US" sz="3200" dirty="0">
                <a:solidFill>
                  <a:srgbClr val="FF0000"/>
                </a:solidFill>
                <a:sym typeface="Wingdings" pitchFamily="2" charset="2"/>
              </a:rPr>
              <a:t> </a:t>
            </a:r>
            <a:r>
              <a:rPr lang="en-US" sz="3200" dirty="0" err="1">
                <a:solidFill>
                  <a:srgbClr val="FF0000"/>
                </a:solidFill>
                <a:sym typeface="Wingdings" pitchFamily="2" charset="2"/>
              </a:rPr>
              <a:t>vào</a:t>
            </a:r>
            <a:r>
              <a:rPr lang="en-US" sz="3200" dirty="0">
                <a:solidFill>
                  <a:srgbClr val="FF0000"/>
                </a:solidFill>
                <a:sym typeface="Wingdings" pitchFamily="2" charset="2"/>
              </a:rPr>
              <a:t> </a:t>
            </a:r>
            <a:r>
              <a:rPr lang="en-US" sz="3200" dirty="0" err="1">
                <a:solidFill>
                  <a:srgbClr val="FF0000"/>
                </a:solidFill>
                <a:sym typeface="Wingdings" pitchFamily="2" charset="2"/>
              </a:rPr>
              <a:t>để</a:t>
            </a:r>
            <a:r>
              <a:rPr lang="en-US" sz="3200" dirty="0">
                <a:solidFill>
                  <a:srgbClr val="FF0000"/>
                </a:solidFill>
                <a:sym typeface="Wingdings" pitchFamily="2" charset="2"/>
              </a:rPr>
              <a:t> </a:t>
            </a:r>
            <a:r>
              <a:rPr lang="en-US" sz="3200" dirty="0" err="1">
                <a:solidFill>
                  <a:srgbClr val="FF0000"/>
                </a:solidFill>
                <a:sym typeface="Wingdings" pitchFamily="2" charset="2"/>
              </a:rPr>
              <a:t>nóng</a:t>
            </a:r>
            <a:r>
              <a:rPr lang="en-US" sz="3200" dirty="0">
                <a:solidFill>
                  <a:srgbClr val="FF0000"/>
                </a:solidFill>
                <a:sym typeface="Wingdings" pitchFamily="2" charset="2"/>
              </a:rPr>
              <a:t> </a:t>
            </a:r>
            <a:r>
              <a:rPr lang="en-US" sz="3200" dirty="0" err="1">
                <a:solidFill>
                  <a:srgbClr val="FF0000"/>
                </a:solidFill>
                <a:sym typeface="Wingdings" pitchFamily="2" charset="2"/>
              </a:rPr>
              <a:t>lên</a:t>
            </a:r>
            <a:r>
              <a:rPr lang="en-US" sz="3200" dirty="0">
                <a:solidFill>
                  <a:srgbClr val="FF0000"/>
                </a:solidFill>
                <a:sym typeface="Wingdings" pitchFamily="2" charset="2"/>
              </a:rPr>
              <a:t> </a:t>
            </a:r>
            <a:r>
              <a:rPr lang="en-US" sz="3200" dirty="0" err="1">
                <a:solidFill>
                  <a:srgbClr val="FF0000"/>
                </a:solidFill>
                <a:sym typeface="Wingdings" pitchFamily="2" charset="2"/>
              </a:rPr>
              <a:t>có</a:t>
            </a:r>
            <a:r>
              <a:rPr lang="en-US" sz="3200" dirty="0">
                <a:solidFill>
                  <a:srgbClr val="FF0000"/>
                </a:solidFill>
                <a:sym typeface="Wingdings" pitchFamily="2" charset="2"/>
              </a:rPr>
              <a:t> </a:t>
            </a:r>
            <a:r>
              <a:rPr lang="en-US" sz="3200" dirty="0" err="1">
                <a:solidFill>
                  <a:srgbClr val="FF0000"/>
                </a:solidFill>
                <a:sym typeface="Wingdings" pitchFamily="2" charset="2"/>
              </a:rPr>
              <a:t>phụ</a:t>
            </a:r>
            <a:r>
              <a:rPr lang="en-US" sz="3200" dirty="0">
                <a:solidFill>
                  <a:srgbClr val="FF0000"/>
                </a:solidFill>
                <a:sym typeface="Wingdings" pitchFamily="2" charset="2"/>
              </a:rPr>
              <a:t> </a:t>
            </a:r>
            <a:r>
              <a:rPr lang="en-US" sz="3200" dirty="0" err="1">
                <a:solidFill>
                  <a:srgbClr val="FF0000"/>
                </a:solidFill>
                <a:sym typeface="Wingdings" pitchFamily="2" charset="2"/>
              </a:rPr>
              <a:t>thuộc</a:t>
            </a:r>
            <a:r>
              <a:rPr lang="en-US" sz="3200" dirty="0">
                <a:solidFill>
                  <a:srgbClr val="FF0000"/>
                </a:solidFill>
                <a:sym typeface="Wingdings" pitchFamily="2" charset="2"/>
              </a:rPr>
              <a:t> </a:t>
            </a:r>
            <a:r>
              <a:rPr lang="en-US" sz="3200" dirty="0" err="1">
                <a:solidFill>
                  <a:srgbClr val="FF0000"/>
                </a:solidFill>
                <a:sym typeface="Wingdings" pitchFamily="2" charset="2"/>
              </a:rPr>
              <a:t>chất</a:t>
            </a:r>
            <a:r>
              <a:rPr lang="en-US" sz="3200" dirty="0">
                <a:solidFill>
                  <a:srgbClr val="FF0000"/>
                </a:solidFill>
                <a:sym typeface="Wingdings" pitchFamily="2" charset="2"/>
              </a:rPr>
              <a:t> </a:t>
            </a:r>
            <a:r>
              <a:rPr lang="en-US" sz="3200" dirty="0" err="1">
                <a:solidFill>
                  <a:srgbClr val="FF0000"/>
                </a:solidFill>
                <a:sym typeface="Wingdings" pitchFamily="2" charset="2"/>
              </a:rPr>
              <a:t>làm</a:t>
            </a:r>
            <a:r>
              <a:rPr lang="en-US" sz="3200" dirty="0">
                <a:solidFill>
                  <a:srgbClr val="FF0000"/>
                </a:solidFill>
                <a:sym typeface="Wingdings" pitchFamily="2" charset="2"/>
              </a:rPr>
              <a:t> </a:t>
            </a:r>
            <a:r>
              <a:rPr lang="en-US" sz="3200" dirty="0" err="1">
                <a:solidFill>
                  <a:srgbClr val="FF0000"/>
                </a:solidFill>
                <a:sym typeface="Wingdings" pitchFamily="2" charset="2"/>
              </a:rPr>
              <a:t>vật</a:t>
            </a:r>
            <a:r>
              <a:rPr lang="en-US" sz="3200" dirty="0">
                <a:solidFill>
                  <a:srgbClr val="FF0000"/>
                </a:solidFill>
                <a:sym typeface="Wingdings" pitchFamily="2" charset="2"/>
              </a:rPr>
              <a:t> </a:t>
            </a:r>
            <a:r>
              <a:rPr lang="en-US" sz="3200" dirty="0" err="1">
                <a:solidFill>
                  <a:srgbClr val="FF0000"/>
                </a:solidFill>
                <a:sym typeface="Wingdings" pitchFamily="2" charset="2"/>
              </a:rPr>
              <a:t>không</a:t>
            </a:r>
            <a:r>
              <a:rPr lang="en-US" sz="3200" dirty="0">
                <a:solidFill>
                  <a:srgbClr val="FF0000"/>
                </a:solidFill>
                <a:sym typeface="Wingdings" pitchFamily="2" charset="2"/>
              </a:rPr>
              <a:t> ?</a:t>
            </a: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228599" y="5645150"/>
            <a:ext cx="8631565" cy="107721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defRPr sz="2400" b="1">
                <a:solidFill>
                  <a:srgbClr val="6600CC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rgbClr val="6600CC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rgbClr val="6600CC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rgbClr val="6600CC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rgbClr val="6600CC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00CC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00CC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00CC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00CC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sz="3200" dirty="0">
                <a:solidFill>
                  <a:srgbClr val="161616"/>
                </a:solidFill>
                <a:sym typeface="Wingdings" pitchFamily="2" charset="2"/>
              </a:rPr>
              <a:t> </a:t>
            </a:r>
            <a:r>
              <a:rPr lang="en-US" sz="3200" dirty="0">
                <a:solidFill>
                  <a:schemeClr val="tx2"/>
                </a:solidFill>
                <a:sym typeface="Wingdings" pitchFamily="2" charset="2"/>
              </a:rPr>
              <a:t>TL: </a:t>
            </a:r>
            <a:r>
              <a:rPr lang="en-US" sz="3200" dirty="0" err="1">
                <a:solidFill>
                  <a:schemeClr val="tx2"/>
                </a:solidFill>
                <a:sym typeface="Wingdings" pitchFamily="2" charset="2"/>
              </a:rPr>
              <a:t>Nhiệt</a:t>
            </a:r>
            <a:r>
              <a:rPr lang="en-US" sz="3200" dirty="0">
                <a:solidFill>
                  <a:schemeClr val="tx2"/>
                </a:solidFill>
                <a:sym typeface="Wingdings" pitchFamily="2" charset="2"/>
              </a:rPr>
              <a:t> </a:t>
            </a:r>
            <a:r>
              <a:rPr lang="en-US" sz="3200" dirty="0" err="1">
                <a:solidFill>
                  <a:schemeClr val="tx2"/>
                </a:solidFill>
                <a:sym typeface="Wingdings" pitchFamily="2" charset="2"/>
              </a:rPr>
              <a:t>lượng</a:t>
            </a:r>
            <a:r>
              <a:rPr lang="en-US" sz="3200" dirty="0">
                <a:solidFill>
                  <a:schemeClr val="tx2"/>
                </a:solidFill>
                <a:sym typeface="Wingdings" pitchFamily="2" charset="2"/>
              </a:rPr>
              <a:t> </a:t>
            </a:r>
            <a:r>
              <a:rPr lang="en-US" sz="3200" dirty="0" err="1">
                <a:solidFill>
                  <a:schemeClr val="tx2"/>
                </a:solidFill>
                <a:sym typeface="Wingdings" pitchFamily="2" charset="2"/>
              </a:rPr>
              <a:t>vật</a:t>
            </a:r>
            <a:r>
              <a:rPr lang="en-US" sz="3200" dirty="0">
                <a:solidFill>
                  <a:schemeClr val="tx2"/>
                </a:solidFill>
                <a:sym typeface="Wingdings" pitchFamily="2" charset="2"/>
              </a:rPr>
              <a:t> </a:t>
            </a:r>
            <a:r>
              <a:rPr lang="en-US" sz="3200" dirty="0" err="1">
                <a:solidFill>
                  <a:schemeClr val="tx2"/>
                </a:solidFill>
                <a:sym typeface="Wingdings" pitchFamily="2" charset="2"/>
              </a:rPr>
              <a:t>cần</a:t>
            </a:r>
            <a:r>
              <a:rPr lang="en-US" sz="3200" dirty="0">
                <a:solidFill>
                  <a:schemeClr val="tx2"/>
                </a:solidFill>
                <a:sym typeface="Wingdings" pitchFamily="2" charset="2"/>
              </a:rPr>
              <a:t> </a:t>
            </a:r>
            <a:r>
              <a:rPr lang="en-US" sz="3200" dirty="0" err="1">
                <a:solidFill>
                  <a:schemeClr val="tx2"/>
                </a:solidFill>
                <a:sym typeface="Wingdings" pitchFamily="2" charset="2"/>
              </a:rPr>
              <a:t>thu</a:t>
            </a:r>
            <a:r>
              <a:rPr lang="en-US" sz="3200" dirty="0">
                <a:solidFill>
                  <a:schemeClr val="tx2"/>
                </a:solidFill>
                <a:sym typeface="Wingdings" pitchFamily="2" charset="2"/>
              </a:rPr>
              <a:t> </a:t>
            </a:r>
            <a:r>
              <a:rPr lang="en-US" sz="3200" dirty="0" err="1">
                <a:solidFill>
                  <a:schemeClr val="tx2"/>
                </a:solidFill>
                <a:sym typeface="Wingdings" pitchFamily="2" charset="2"/>
              </a:rPr>
              <a:t>vào</a:t>
            </a:r>
            <a:r>
              <a:rPr lang="en-US" sz="3200" dirty="0">
                <a:solidFill>
                  <a:schemeClr val="tx2"/>
                </a:solidFill>
                <a:sym typeface="Wingdings" pitchFamily="2" charset="2"/>
              </a:rPr>
              <a:t> </a:t>
            </a:r>
            <a:r>
              <a:rPr lang="en-US" sz="3200" dirty="0" err="1">
                <a:solidFill>
                  <a:schemeClr val="tx2"/>
                </a:solidFill>
                <a:sym typeface="Wingdings" pitchFamily="2" charset="2"/>
              </a:rPr>
              <a:t>để</a:t>
            </a:r>
            <a:r>
              <a:rPr lang="en-US" sz="3200" dirty="0">
                <a:solidFill>
                  <a:schemeClr val="tx2"/>
                </a:solidFill>
                <a:sym typeface="Wingdings" pitchFamily="2" charset="2"/>
              </a:rPr>
              <a:t> </a:t>
            </a:r>
            <a:r>
              <a:rPr lang="en-US" sz="3200" dirty="0" err="1">
                <a:solidFill>
                  <a:schemeClr val="tx2"/>
                </a:solidFill>
                <a:sym typeface="Wingdings" pitchFamily="2" charset="2"/>
              </a:rPr>
              <a:t>nóng</a:t>
            </a:r>
            <a:r>
              <a:rPr lang="en-US" sz="3200" dirty="0">
                <a:solidFill>
                  <a:schemeClr val="tx2"/>
                </a:solidFill>
                <a:sym typeface="Wingdings" pitchFamily="2" charset="2"/>
              </a:rPr>
              <a:t> </a:t>
            </a:r>
            <a:r>
              <a:rPr lang="en-US" sz="3200" dirty="0" err="1">
                <a:solidFill>
                  <a:schemeClr val="tx2"/>
                </a:solidFill>
                <a:sym typeface="Wingdings" pitchFamily="2" charset="2"/>
              </a:rPr>
              <a:t>lên</a:t>
            </a:r>
            <a:r>
              <a:rPr lang="en-US" sz="3200" dirty="0">
                <a:solidFill>
                  <a:schemeClr val="tx2"/>
                </a:solidFill>
                <a:sym typeface="Wingdings" pitchFamily="2" charset="2"/>
              </a:rPr>
              <a:t> </a:t>
            </a:r>
            <a:r>
              <a:rPr lang="en-US" sz="3200" dirty="0" err="1">
                <a:solidFill>
                  <a:schemeClr val="tx2"/>
                </a:solidFill>
                <a:sym typeface="Wingdings" pitchFamily="2" charset="2"/>
              </a:rPr>
              <a:t>phụ</a:t>
            </a:r>
            <a:r>
              <a:rPr lang="en-US" sz="3200" dirty="0">
                <a:solidFill>
                  <a:schemeClr val="tx2"/>
                </a:solidFill>
                <a:sym typeface="Wingdings" pitchFamily="2" charset="2"/>
              </a:rPr>
              <a:t> </a:t>
            </a:r>
            <a:r>
              <a:rPr lang="en-US" sz="3200" dirty="0" err="1">
                <a:solidFill>
                  <a:schemeClr val="tx2"/>
                </a:solidFill>
                <a:sym typeface="Wingdings" pitchFamily="2" charset="2"/>
              </a:rPr>
              <a:t>thuộc</a:t>
            </a:r>
            <a:r>
              <a:rPr lang="en-US" sz="3200" dirty="0">
                <a:solidFill>
                  <a:schemeClr val="tx2"/>
                </a:solidFill>
                <a:sym typeface="Wingdings" pitchFamily="2" charset="2"/>
              </a:rPr>
              <a:t> </a:t>
            </a:r>
            <a:r>
              <a:rPr lang="en-US" sz="3200" dirty="0" err="1">
                <a:solidFill>
                  <a:schemeClr val="tx2"/>
                </a:solidFill>
                <a:sym typeface="Wingdings" pitchFamily="2" charset="2"/>
              </a:rPr>
              <a:t>vào</a:t>
            </a:r>
            <a:r>
              <a:rPr lang="en-US" sz="3200" dirty="0">
                <a:solidFill>
                  <a:schemeClr val="tx2"/>
                </a:solidFill>
                <a:sym typeface="Wingdings" pitchFamily="2" charset="2"/>
              </a:rPr>
              <a:t> </a:t>
            </a:r>
            <a:r>
              <a:rPr lang="en-US" sz="3200" i="1" u="sng" dirty="0" err="1">
                <a:solidFill>
                  <a:schemeClr val="tx2"/>
                </a:solidFill>
                <a:sym typeface="Wingdings" pitchFamily="2" charset="2"/>
              </a:rPr>
              <a:t>chất</a:t>
            </a:r>
            <a:r>
              <a:rPr lang="en-US" sz="3200" i="1" u="sng" dirty="0">
                <a:solidFill>
                  <a:schemeClr val="tx2"/>
                </a:solidFill>
                <a:sym typeface="Wingdings" pitchFamily="2" charset="2"/>
              </a:rPr>
              <a:t> </a:t>
            </a:r>
            <a:r>
              <a:rPr lang="en-US" sz="3200" i="1" u="sng" dirty="0" err="1">
                <a:solidFill>
                  <a:schemeClr val="tx2"/>
                </a:solidFill>
                <a:sym typeface="Wingdings" pitchFamily="2" charset="2"/>
              </a:rPr>
              <a:t>làm</a:t>
            </a:r>
            <a:r>
              <a:rPr lang="en-US" sz="3200" i="1" u="sng" dirty="0">
                <a:solidFill>
                  <a:schemeClr val="tx2"/>
                </a:solidFill>
                <a:sym typeface="Wingdings" pitchFamily="2" charset="2"/>
              </a:rPr>
              <a:t> </a:t>
            </a:r>
            <a:r>
              <a:rPr lang="en-US" sz="3200" i="1" u="sng" dirty="0" err="1">
                <a:solidFill>
                  <a:schemeClr val="tx2"/>
                </a:solidFill>
                <a:sym typeface="Wingdings" pitchFamily="2" charset="2"/>
              </a:rPr>
              <a:t>vật</a:t>
            </a:r>
            <a:endParaRPr lang="en-US" sz="3200" i="1" u="sng" dirty="0">
              <a:solidFill>
                <a:schemeClr val="tx2"/>
              </a:solidFill>
              <a:sym typeface="Wingdings" pitchFamily="2" charset="2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15599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52322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29.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24: CÔNG THỨC TÍNH NHIỆT LƯỢNG</a:t>
            </a:r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106362" y="609600"/>
            <a:ext cx="893127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rgbClr val="6600CC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rgbClr val="6600CC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rgbClr val="6600CC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rgbClr val="6600CC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rgbClr val="6600CC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00CC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00CC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00CC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00CC"/>
                </a:solidFill>
                <a:latin typeface="Times New Roman" pitchFamily="18" charset="0"/>
              </a:defRPr>
            </a:lvl9pPr>
          </a:lstStyle>
          <a:p>
            <a:pPr algn="just" eaLnBrk="1" hangingPunct="1"/>
            <a:r>
              <a:rPr lang="en-US" sz="3200" u="sng" dirty="0">
                <a:solidFill>
                  <a:srgbClr val="FF3300"/>
                </a:solidFill>
                <a:cs typeface="Times New Roman" pitchFamily="18" charset="0"/>
              </a:rPr>
              <a:t>II. </a:t>
            </a:r>
            <a:r>
              <a:rPr lang="en-US" sz="3200" u="sng" dirty="0" err="1">
                <a:solidFill>
                  <a:srgbClr val="FF3300"/>
                </a:solidFill>
                <a:cs typeface="Times New Roman" pitchFamily="18" charset="0"/>
              </a:rPr>
              <a:t>Công</a:t>
            </a:r>
            <a:r>
              <a:rPr lang="en-US" sz="3200" u="sng" dirty="0">
                <a:solidFill>
                  <a:srgbClr val="FF3300"/>
                </a:solidFill>
                <a:cs typeface="Times New Roman" pitchFamily="18" charset="0"/>
              </a:rPr>
              <a:t> </a:t>
            </a:r>
            <a:r>
              <a:rPr lang="en-US" sz="3200" u="sng" dirty="0" err="1">
                <a:solidFill>
                  <a:srgbClr val="FF3300"/>
                </a:solidFill>
                <a:cs typeface="Times New Roman" pitchFamily="18" charset="0"/>
              </a:rPr>
              <a:t>thức</a:t>
            </a:r>
            <a:r>
              <a:rPr lang="en-US" sz="3200" u="sng" dirty="0">
                <a:solidFill>
                  <a:srgbClr val="FF3300"/>
                </a:solidFill>
                <a:cs typeface="Times New Roman" pitchFamily="18" charset="0"/>
              </a:rPr>
              <a:t> </a:t>
            </a:r>
            <a:r>
              <a:rPr lang="en-US" sz="3200" u="sng" dirty="0" err="1">
                <a:solidFill>
                  <a:srgbClr val="FF3300"/>
                </a:solidFill>
                <a:cs typeface="Times New Roman" pitchFamily="18" charset="0"/>
              </a:rPr>
              <a:t>tính</a:t>
            </a:r>
            <a:r>
              <a:rPr lang="en-US" sz="3200" u="sng" dirty="0">
                <a:solidFill>
                  <a:srgbClr val="FF3300"/>
                </a:solidFill>
                <a:cs typeface="Times New Roman" pitchFamily="18" charset="0"/>
              </a:rPr>
              <a:t> </a:t>
            </a:r>
            <a:r>
              <a:rPr lang="en-US" sz="3200" u="sng" dirty="0" err="1">
                <a:solidFill>
                  <a:srgbClr val="FF3300"/>
                </a:solidFill>
                <a:cs typeface="Times New Roman" pitchFamily="18" charset="0"/>
              </a:rPr>
              <a:t>nhiệt</a:t>
            </a:r>
            <a:r>
              <a:rPr lang="en-US" sz="3200" u="sng" dirty="0">
                <a:solidFill>
                  <a:srgbClr val="FF3300"/>
                </a:solidFill>
                <a:cs typeface="Times New Roman" pitchFamily="18" charset="0"/>
              </a:rPr>
              <a:t> </a:t>
            </a:r>
            <a:r>
              <a:rPr lang="en-US" sz="3200" u="sng" dirty="0" err="1">
                <a:solidFill>
                  <a:srgbClr val="FF3300"/>
                </a:solidFill>
                <a:cs typeface="Times New Roman" pitchFamily="18" charset="0"/>
              </a:rPr>
              <a:t>lượng</a:t>
            </a:r>
            <a:endParaRPr lang="en-US" sz="3200" u="sng" dirty="0">
              <a:solidFill>
                <a:srgbClr val="FF3300"/>
              </a:solidFill>
              <a:cs typeface="Times New Roman" pitchFamily="18" charset="0"/>
            </a:endParaRPr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200025" y="1447800"/>
            <a:ext cx="875912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rgbClr val="6600CC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rgbClr val="6600CC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rgbClr val="6600CC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rgbClr val="6600CC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rgbClr val="6600CC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00CC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00CC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00CC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00CC"/>
                </a:solidFill>
                <a:latin typeface="Times New Roman" pitchFamily="18" charset="0"/>
              </a:defRPr>
            </a:lvl9pPr>
          </a:lstStyle>
          <a:p>
            <a:r>
              <a:rPr lang="en-US" sz="3200" dirty="0">
                <a:solidFill>
                  <a:srgbClr val="161616"/>
                </a:solidFill>
                <a:sym typeface="Wingdings" pitchFamily="2" charset="2"/>
              </a:rPr>
              <a:t> </a:t>
            </a:r>
            <a:r>
              <a:rPr lang="en-US" sz="3200" dirty="0" err="1">
                <a:solidFill>
                  <a:srgbClr val="000000"/>
                </a:solidFill>
                <a:cs typeface="Times New Roman" pitchFamily="18" charset="0"/>
              </a:rPr>
              <a:t>Nhi</a:t>
            </a:r>
            <a:r>
              <a:rPr lang="vi-VN" sz="3200" dirty="0">
                <a:solidFill>
                  <a:srgbClr val="000000"/>
                </a:solidFill>
                <a:cs typeface="Times New Roman" pitchFamily="18" charset="0"/>
              </a:rPr>
              <a:t>ệt</a:t>
            </a:r>
            <a:r>
              <a:rPr lang="en-US" sz="3200" dirty="0">
                <a:solidFill>
                  <a:srgbClr val="000000"/>
                </a:solidFill>
                <a:cs typeface="Times New Roman" pitchFamily="18" charset="0"/>
              </a:rPr>
              <a:t> l</a:t>
            </a:r>
            <a:r>
              <a:rPr lang="vi-VN" sz="3200" dirty="0">
                <a:solidFill>
                  <a:srgbClr val="000000"/>
                </a:solidFill>
                <a:cs typeface="Times New Roman" pitchFamily="18" charset="0"/>
              </a:rPr>
              <a:t>ượng</a:t>
            </a:r>
            <a:r>
              <a:rPr lang="en-US" sz="3200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cs typeface="Times New Roman" pitchFamily="18" charset="0"/>
              </a:rPr>
              <a:t>thu</a:t>
            </a:r>
            <a:r>
              <a:rPr lang="en-US" sz="3200" dirty="0">
                <a:solidFill>
                  <a:srgbClr val="000000"/>
                </a:solidFill>
                <a:cs typeface="Times New Roman" pitchFamily="18" charset="0"/>
              </a:rPr>
              <a:t> v</a:t>
            </a:r>
            <a:r>
              <a:rPr lang="vi-VN" sz="3200" dirty="0">
                <a:solidFill>
                  <a:srgbClr val="000000"/>
                </a:solidFill>
                <a:cs typeface="Times New Roman" pitchFamily="18" charset="0"/>
              </a:rPr>
              <a:t>ào</a:t>
            </a:r>
            <a:r>
              <a:rPr lang="en-US" sz="3200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vi-VN" sz="3200" dirty="0">
                <a:solidFill>
                  <a:srgbClr val="000000"/>
                </a:solidFill>
                <a:cs typeface="Times New Roman" pitchFamily="18" charset="0"/>
              </a:rPr>
              <a:t>được</a:t>
            </a:r>
            <a:r>
              <a:rPr lang="en-US" sz="3200" dirty="0">
                <a:solidFill>
                  <a:srgbClr val="000000"/>
                </a:solidFill>
                <a:cs typeface="Times New Roman" pitchFamily="18" charset="0"/>
              </a:rPr>
              <a:t> t</a:t>
            </a:r>
            <a:r>
              <a:rPr lang="vi-VN" sz="3200" dirty="0">
                <a:solidFill>
                  <a:srgbClr val="000000"/>
                </a:solidFill>
                <a:cs typeface="Times New Roman" pitchFamily="18" charset="0"/>
              </a:rPr>
              <a:t>ính</a:t>
            </a:r>
            <a:r>
              <a:rPr lang="en-US" sz="3200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cs typeface="Times New Roman" pitchFamily="18" charset="0"/>
              </a:rPr>
              <a:t>theo</a:t>
            </a:r>
            <a:r>
              <a:rPr lang="en-US" sz="3200" dirty="0">
                <a:solidFill>
                  <a:srgbClr val="000000"/>
                </a:solidFill>
                <a:cs typeface="Times New Roman" pitchFamily="18" charset="0"/>
              </a:rPr>
              <a:t> c</a:t>
            </a:r>
            <a:r>
              <a:rPr lang="vi-VN" sz="3200" dirty="0">
                <a:solidFill>
                  <a:srgbClr val="000000"/>
                </a:solidFill>
                <a:cs typeface="Times New Roman" pitchFamily="18" charset="0"/>
              </a:rPr>
              <a:t>ô</a:t>
            </a:r>
            <a:r>
              <a:rPr lang="en-US" sz="3200" dirty="0" err="1">
                <a:solidFill>
                  <a:srgbClr val="000000"/>
                </a:solidFill>
                <a:cs typeface="Times New Roman" pitchFamily="18" charset="0"/>
              </a:rPr>
              <a:t>ng</a:t>
            </a:r>
            <a:r>
              <a:rPr lang="en-US" sz="3200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cs typeface="Times New Roman" pitchFamily="18" charset="0"/>
              </a:rPr>
              <a:t>th</a:t>
            </a:r>
            <a:r>
              <a:rPr lang="vi-VN" sz="3200" dirty="0">
                <a:solidFill>
                  <a:srgbClr val="000000"/>
                </a:solidFill>
                <a:cs typeface="Times New Roman" pitchFamily="18" charset="0"/>
              </a:rPr>
              <a:t>ức</a:t>
            </a: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2514600" y="1990725"/>
            <a:ext cx="2362200" cy="584775"/>
          </a:xfrm>
          <a:prstGeom prst="rect">
            <a:avLst/>
          </a:prstGeom>
          <a:noFill/>
          <a:ln w="28575" cap="sq">
            <a:solidFill>
              <a:srgbClr val="FF000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rgbClr val="6600CC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rgbClr val="6600CC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rgbClr val="6600CC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rgbClr val="6600CC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rgbClr val="6600CC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00CC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00CC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00CC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00CC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3200">
                <a:solidFill>
                  <a:srgbClr val="0000FF"/>
                </a:solidFill>
                <a:cs typeface="Times New Roman" pitchFamily="18" charset="0"/>
              </a:rPr>
              <a:t>  Q = m.c.∆t</a:t>
            </a:r>
            <a:endParaRPr lang="vi-VN" sz="3200">
              <a:solidFill>
                <a:srgbClr val="0000FF"/>
              </a:solidFill>
              <a:cs typeface="Times New Roman" pitchFamily="18" charset="0"/>
            </a:endParaRPr>
          </a:p>
        </p:txBody>
      </p:sp>
      <p:sp>
        <p:nvSpPr>
          <p:cNvPr id="8" name="Text Box 11"/>
          <p:cNvSpPr txBox="1">
            <a:spLocks noChangeArrowheads="1"/>
          </p:cNvSpPr>
          <p:nvPr/>
        </p:nvSpPr>
        <p:spPr bwMode="auto">
          <a:xfrm>
            <a:off x="136525" y="4678740"/>
            <a:ext cx="8778875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rgbClr val="6600CC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rgbClr val="6600CC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rgbClr val="6600CC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rgbClr val="6600CC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rgbClr val="6600CC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00CC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00CC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00CC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00CC"/>
                </a:solidFill>
                <a:latin typeface="Times New Roman" pitchFamily="18" charset="0"/>
              </a:defRPr>
            </a:lvl9pPr>
          </a:lstStyle>
          <a:p>
            <a:pPr algn="just">
              <a:buClr>
                <a:srgbClr val="FF0000"/>
              </a:buClr>
            </a:pPr>
            <a:r>
              <a:rPr lang="en-US" sz="3200" i="1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3200" dirty="0">
                <a:solidFill>
                  <a:srgbClr val="161616"/>
                </a:solidFill>
                <a:sym typeface="Wingdings" pitchFamily="2" charset="2"/>
              </a:rPr>
              <a:t></a:t>
            </a:r>
            <a:r>
              <a:rPr lang="en-US" sz="3200" i="1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0000FF"/>
                </a:solidFill>
                <a:cs typeface="Times New Roman" pitchFamily="18" charset="0"/>
              </a:rPr>
              <a:t>Nhi</a:t>
            </a:r>
            <a:r>
              <a:rPr lang="vi-VN" sz="3200" i="1" dirty="0">
                <a:solidFill>
                  <a:srgbClr val="0000FF"/>
                </a:solidFill>
                <a:cs typeface="Times New Roman" pitchFamily="18" charset="0"/>
              </a:rPr>
              <a:t>ệt</a:t>
            </a:r>
            <a:r>
              <a:rPr lang="en-US" sz="3200" i="1" dirty="0">
                <a:solidFill>
                  <a:srgbClr val="0000FF"/>
                </a:solidFill>
                <a:cs typeface="Times New Roman" pitchFamily="18" charset="0"/>
              </a:rPr>
              <a:t> dung </a:t>
            </a:r>
            <a:r>
              <a:rPr lang="en-US" sz="3200" i="1" dirty="0" err="1">
                <a:solidFill>
                  <a:srgbClr val="0000FF"/>
                </a:solidFill>
                <a:cs typeface="Times New Roman" pitchFamily="18" charset="0"/>
              </a:rPr>
              <a:t>ri</a:t>
            </a:r>
            <a:r>
              <a:rPr lang="vi-VN" sz="3200" i="1" dirty="0">
                <a:solidFill>
                  <a:srgbClr val="0000FF"/>
                </a:solidFill>
                <a:cs typeface="Times New Roman" pitchFamily="18" charset="0"/>
              </a:rPr>
              <a:t>ê</a:t>
            </a:r>
            <a:r>
              <a:rPr lang="en-US" sz="3200" i="1" dirty="0" err="1">
                <a:solidFill>
                  <a:srgbClr val="0000FF"/>
                </a:solidFill>
                <a:cs typeface="Times New Roman" pitchFamily="18" charset="0"/>
              </a:rPr>
              <a:t>ng</a:t>
            </a:r>
            <a:r>
              <a:rPr lang="en-US" sz="3200" i="1" dirty="0">
                <a:solidFill>
                  <a:srgbClr val="0000FF"/>
                </a:solidFill>
                <a:cs typeface="Times New Roman" pitchFamily="18" charset="0"/>
              </a:rPr>
              <a:t> c</a:t>
            </a:r>
            <a:r>
              <a:rPr lang="vi-VN" sz="3200" i="1" dirty="0">
                <a:solidFill>
                  <a:srgbClr val="0000FF"/>
                </a:solidFill>
                <a:cs typeface="Times New Roman" pitchFamily="18" charset="0"/>
              </a:rPr>
              <a:t>ủa</a:t>
            </a:r>
            <a:r>
              <a:rPr lang="en-US" sz="3200" i="1" dirty="0">
                <a:solidFill>
                  <a:srgbClr val="0000FF"/>
                </a:solidFill>
                <a:cs typeface="Times New Roman" pitchFamily="18" charset="0"/>
              </a:rPr>
              <a:t> m</a:t>
            </a:r>
            <a:r>
              <a:rPr lang="vi-VN" sz="3200" i="1" dirty="0">
                <a:solidFill>
                  <a:srgbClr val="0000FF"/>
                </a:solidFill>
                <a:cs typeface="Times New Roman" pitchFamily="18" charset="0"/>
              </a:rPr>
              <a:t>ột</a:t>
            </a:r>
            <a:r>
              <a:rPr lang="en-US" sz="3200" i="1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0000FF"/>
                </a:solidFill>
                <a:cs typeface="Times New Roman" pitchFamily="18" charset="0"/>
              </a:rPr>
              <a:t>ch</a:t>
            </a:r>
            <a:r>
              <a:rPr lang="vi-VN" sz="3200" i="1" dirty="0">
                <a:solidFill>
                  <a:srgbClr val="0000FF"/>
                </a:solidFill>
                <a:cs typeface="Times New Roman" pitchFamily="18" charset="0"/>
              </a:rPr>
              <a:t>ất</a:t>
            </a:r>
            <a:r>
              <a:rPr lang="en-US" sz="3200" i="1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0000FF"/>
                </a:solidFill>
                <a:cs typeface="Times New Roman" pitchFamily="18" charset="0"/>
              </a:rPr>
              <a:t>cho</a:t>
            </a:r>
            <a:r>
              <a:rPr lang="en-US" sz="3200" i="1" dirty="0">
                <a:solidFill>
                  <a:srgbClr val="0000FF"/>
                </a:solidFill>
                <a:cs typeface="Times New Roman" pitchFamily="18" charset="0"/>
              </a:rPr>
              <a:t> bi</a:t>
            </a:r>
            <a:r>
              <a:rPr lang="vi-VN" sz="3200" i="1" dirty="0">
                <a:solidFill>
                  <a:srgbClr val="0000FF"/>
                </a:solidFill>
                <a:cs typeface="Times New Roman" pitchFamily="18" charset="0"/>
              </a:rPr>
              <a:t>ết</a:t>
            </a:r>
            <a:r>
              <a:rPr lang="en-US" sz="3200" i="1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0000FF"/>
                </a:solidFill>
                <a:cs typeface="Times New Roman" pitchFamily="18" charset="0"/>
              </a:rPr>
              <a:t>nhi</a:t>
            </a:r>
            <a:r>
              <a:rPr lang="vi-VN" sz="3200" i="1" dirty="0">
                <a:solidFill>
                  <a:srgbClr val="0000FF"/>
                </a:solidFill>
                <a:cs typeface="Times New Roman" pitchFamily="18" charset="0"/>
              </a:rPr>
              <a:t>ệt</a:t>
            </a:r>
            <a:r>
              <a:rPr lang="en-US" sz="3200" i="1" dirty="0">
                <a:solidFill>
                  <a:srgbClr val="0000FF"/>
                </a:solidFill>
                <a:cs typeface="Times New Roman" pitchFamily="18" charset="0"/>
              </a:rPr>
              <a:t> l</a:t>
            </a:r>
            <a:r>
              <a:rPr lang="vi-VN" sz="3200" i="1" dirty="0">
                <a:solidFill>
                  <a:srgbClr val="0000FF"/>
                </a:solidFill>
                <a:cs typeface="Times New Roman" pitchFamily="18" charset="0"/>
              </a:rPr>
              <a:t>ượng</a:t>
            </a:r>
            <a:r>
              <a:rPr lang="en-US" sz="3200" i="1" dirty="0">
                <a:solidFill>
                  <a:srgbClr val="0000FF"/>
                </a:solidFill>
                <a:cs typeface="Times New Roman" pitchFamily="18" charset="0"/>
              </a:rPr>
              <a:t> c</a:t>
            </a:r>
            <a:r>
              <a:rPr lang="vi-VN" sz="3200" i="1" dirty="0">
                <a:solidFill>
                  <a:srgbClr val="0000FF"/>
                </a:solidFill>
                <a:cs typeface="Times New Roman" pitchFamily="18" charset="0"/>
              </a:rPr>
              <a:t>ần</a:t>
            </a:r>
            <a:r>
              <a:rPr lang="en-US" sz="3200" i="1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0000FF"/>
                </a:solidFill>
                <a:cs typeface="Times New Roman" pitchFamily="18" charset="0"/>
              </a:rPr>
              <a:t>thu</a:t>
            </a:r>
            <a:r>
              <a:rPr lang="en-US" sz="3200" i="1" dirty="0">
                <a:solidFill>
                  <a:srgbClr val="0000FF"/>
                </a:solidFill>
                <a:cs typeface="Times New Roman" pitchFamily="18" charset="0"/>
              </a:rPr>
              <a:t> v</a:t>
            </a:r>
            <a:r>
              <a:rPr lang="vi-VN" sz="3200" i="1" dirty="0">
                <a:solidFill>
                  <a:srgbClr val="0000FF"/>
                </a:solidFill>
                <a:cs typeface="Times New Roman" pitchFamily="18" charset="0"/>
              </a:rPr>
              <a:t>ào</a:t>
            </a:r>
            <a:r>
              <a:rPr lang="en-US" sz="3200" i="1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vi-VN" sz="3200" i="1" dirty="0">
                <a:solidFill>
                  <a:srgbClr val="0000FF"/>
                </a:solidFill>
                <a:cs typeface="Times New Roman" pitchFamily="18" charset="0"/>
              </a:rPr>
              <a:t>để</a:t>
            </a:r>
            <a:r>
              <a:rPr lang="en-US" sz="3200" i="1" dirty="0">
                <a:solidFill>
                  <a:srgbClr val="0000FF"/>
                </a:solidFill>
                <a:cs typeface="Times New Roman" pitchFamily="18" charset="0"/>
              </a:rPr>
              <a:t> l</a:t>
            </a:r>
            <a:r>
              <a:rPr lang="vi-VN" sz="3200" i="1" dirty="0">
                <a:solidFill>
                  <a:srgbClr val="0000FF"/>
                </a:solidFill>
                <a:cs typeface="Times New Roman" pitchFamily="18" charset="0"/>
              </a:rPr>
              <a:t>àm</a:t>
            </a:r>
            <a:r>
              <a:rPr lang="en-US" sz="3200" i="1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0000FF"/>
                </a:solidFill>
                <a:cs typeface="Times New Roman" pitchFamily="18" charset="0"/>
              </a:rPr>
              <a:t>cho</a:t>
            </a:r>
            <a:r>
              <a:rPr lang="en-US" sz="3200" i="1" dirty="0">
                <a:solidFill>
                  <a:srgbClr val="0000FF"/>
                </a:solidFill>
                <a:cs typeface="Times New Roman" pitchFamily="18" charset="0"/>
              </a:rPr>
              <a:t> 1kg </a:t>
            </a:r>
            <a:r>
              <a:rPr lang="en-US" sz="3200" i="1" dirty="0" err="1">
                <a:solidFill>
                  <a:srgbClr val="0000FF"/>
                </a:solidFill>
                <a:cs typeface="Times New Roman" pitchFamily="18" charset="0"/>
              </a:rPr>
              <a:t>ch</a:t>
            </a:r>
            <a:r>
              <a:rPr lang="vi-VN" sz="3200" i="1" dirty="0">
                <a:solidFill>
                  <a:srgbClr val="0000FF"/>
                </a:solidFill>
                <a:cs typeface="Times New Roman" pitchFamily="18" charset="0"/>
              </a:rPr>
              <a:t>ất</a:t>
            </a:r>
            <a:r>
              <a:rPr lang="en-US" sz="3200" i="1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vi-VN" sz="3200" i="1" dirty="0">
                <a:solidFill>
                  <a:srgbClr val="0000FF"/>
                </a:solidFill>
                <a:cs typeface="Times New Roman" pitchFamily="18" charset="0"/>
              </a:rPr>
              <a:t>đó</a:t>
            </a:r>
            <a:r>
              <a:rPr lang="en-US" sz="3200" i="1" dirty="0">
                <a:solidFill>
                  <a:srgbClr val="0000FF"/>
                </a:solidFill>
                <a:cs typeface="Times New Roman" pitchFamily="18" charset="0"/>
              </a:rPr>
              <a:t> t</a:t>
            </a:r>
            <a:r>
              <a:rPr lang="vi-VN" sz="3200" i="1" dirty="0">
                <a:solidFill>
                  <a:srgbClr val="0000FF"/>
                </a:solidFill>
                <a:cs typeface="Times New Roman" pitchFamily="18" charset="0"/>
              </a:rPr>
              <a:t>ă</a:t>
            </a:r>
            <a:r>
              <a:rPr lang="en-US" sz="3200" i="1" dirty="0" err="1">
                <a:solidFill>
                  <a:srgbClr val="0000FF"/>
                </a:solidFill>
                <a:cs typeface="Times New Roman" pitchFamily="18" charset="0"/>
              </a:rPr>
              <a:t>ng</a:t>
            </a:r>
            <a:r>
              <a:rPr lang="en-US" sz="3200" i="1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0000FF"/>
                </a:solidFill>
                <a:cs typeface="Times New Roman" pitchFamily="18" charset="0"/>
              </a:rPr>
              <a:t>th</a:t>
            </a:r>
            <a:r>
              <a:rPr lang="vi-VN" sz="3200" i="1" dirty="0">
                <a:solidFill>
                  <a:srgbClr val="0000FF"/>
                </a:solidFill>
                <a:cs typeface="Times New Roman" pitchFamily="18" charset="0"/>
              </a:rPr>
              <a:t>ê</a:t>
            </a:r>
            <a:r>
              <a:rPr lang="en-US" sz="3200" i="1" dirty="0">
                <a:solidFill>
                  <a:srgbClr val="0000FF"/>
                </a:solidFill>
                <a:cs typeface="Times New Roman" pitchFamily="18" charset="0"/>
              </a:rPr>
              <a:t>m 1</a:t>
            </a:r>
            <a:r>
              <a:rPr lang="en-US" sz="3200" i="1" baseline="30000" dirty="0">
                <a:solidFill>
                  <a:srgbClr val="0000FF"/>
                </a:solidFill>
                <a:cs typeface="Times New Roman" pitchFamily="18" charset="0"/>
              </a:rPr>
              <a:t>o</a:t>
            </a:r>
            <a:r>
              <a:rPr lang="en-US" sz="3200" i="1" dirty="0">
                <a:solidFill>
                  <a:srgbClr val="0000FF"/>
                </a:solidFill>
                <a:cs typeface="Times New Roman" pitchFamily="18" charset="0"/>
              </a:rPr>
              <a:t>C</a:t>
            </a:r>
            <a:endParaRPr lang="vi-VN" sz="3200" i="1" dirty="0">
              <a:solidFill>
                <a:srgbClr val="0000FF"/>
              </a:solidFill>
              <a:cs typeface="Times New Roman" pitchFamily="18" charset="0"/>
            </a:endParaRPr>
          </a:p>
        </p:txBody>
      </p:sp>
      <p:sp>
        <p:nvSpPr>
          <p:cNvPr id="9" name="Text Box 61"/>
          <p:cNvSpPr txBox="1">
            <a:spLocks noChangeArrowheads="1"/>
          </p:cNvSpPr>
          <p:nvPr/>
        </p:nvSpPr>
        <p:spPr bwMode="auto">
          <a:xfrm>
            <a:off x="838200" y="2620963"/>
            <a:ext cx="8547533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rgbClr val="6600CC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rgbClr val="6600CC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rgbClr val="6600CC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rgbClr val="6600CC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rgbClr val="6600CC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00CC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00CC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00CC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00CC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3200">
                <a:solidFill>
                  <a:srgbClr val="000000"/>
                </a:solidFill>
                <a:cs typeface="Times New Roman" pitchFamily="18" charset="0"/>
              </a:rPr>
              <a:t>Trong </a:t>
            </a:r>
            <a:r>
              <a:rPr lang="vi-VN" sz="3200">
                <a:solidFill>
                  <a:srgbClr val="000000"/>
                </a:solidFill>
                <a:cs typeface="Times New Roman" pitchFamily="18" charset="0"/>
              </a:rPr>
              <a:t>đó</a:t>
            </a:r>
            <a:r>
              <a:rPr lang="en-US" sz="3200">
                <a:solidFill>
                  <a:srgbClr val="000000"/>
                </a:solidFill>
                <a:cs typeface="Times New Roman" pitchFamily="18" charset="0"/>
              </a:rPr>
              <a:t>:	Q l</a:t>
            </a:r>
            <a:r>
              <a:rPr lang="vi-VN" sz="3200">
                <a:solidFill>
                  <a:srgbClr val="000000"/>
                </a:solidFill>
                <a:cs typeface="Times New Roman" pitchFamily="18" charset="0"/>
              </a:rPr>
              <a:t>à</a:t>
            </a:r>
            <a:r>
              <a:rPr lang="en-US" sz="3200">
                <a:solidFill>
                  <a:srgbClr val="000000"/>
                </a:solidFill>
                <a:cs typeface="Times New Roman" pitchFamily="18" charset="0"/>
              </a:rPr>
              <a:t> nhi</a:t>
            </a:r>
            <a:r>
              <a:rPr lang="vi-VN" sz="3200">
                <a:solidFill>
                  <a:srgbClr val="000000"/>
                </a:solidFill>
                <a:cs typeface="Times New Roman" pitchFamily="18" charset="0"/>
              </a:rPr>
              <a:t>ệt</a:t>
            </a:r>
            <a:r>
              <a:rPr lang="en-US" sz="3200">
                <a:solidFill>
                  <a:srgbClr val="000000"/>
                </a:solidFill>
                <a:cs typeface="Times New Roman" pitchFamily="18" charset="0"/>
              </a:rPr>
              <a:t> l</a:t>
            </a:r>
            <a:r>
              <a:rPr lang="vi-VN" sz="3200">
                <a:solidFill>
                  <a:srgbClr val="000000"/>
                </a:solidFill>
                <a:cs typeface="Times New Roman" pitchFamily="18" charset="0"/>
              </a:rPr>
              <a:t>ượng</a:t>
            </a:r>
            <a:r>
              <a:rPr lang="en-US" sz="3200">
                <a:solidFill>
                  <a:srgbClr val="000000"/>
                </a:solidFill>
                <a:cs typeface="Times New Roman" pitchFamily="18" charset="0"/>
              </a:rPr>
              <a:t> v</a:t>
            </a:r>
            <a:r>
              <a:rPr lang="vi-VN" sz="3200">
                <a:solidFill>
                  <a:srgbClr val="000000"/>
                </a:solidFill>
                <a:cs typeface="Times New Roman" pitchFamily="18" charset="0"/>
              </a:rPr>
              <a:t>ật</a:t>
            </a:r>
            <a:r>
              <a:rPr lang="en-US" sz="3200">
                <a:solidFill>
                  <a:srgbClr val="000000"/>
                </a:solidFill>
                <a:cs typeface="Times New Roman" pitchFamily="18" charset="0"/>
              </a:rPr>
              <a:t> thu v</a:t>
            </a:r>
            <a:r>
              <a:rPr lang="vi-VN" sz="3200">
                <a:solidFill>
                  <a:srgbClr val="000000"/>
                </a:solidFill>
                <a:cs typeface="Times New Roman" pitchFamily="18" charset="0"/>
              </a:rPr>
              <a:t>ào</a:t>
            </a:r>
            <a:r>
              <a:rPr lang="en-US" sz="3200">
                <a:solidFill>
                  <a:srgbClr val="000000"/>
                </a:solidFill>
                <a:cs typeface="Times New Roman" pitchFamily="18" charset="0"/>
              </a:rPr>
              <a:t> (J)</a:t>
            </a:r>
          </a:p>
          <a:p>
            <a:pPr eaLnBrk="1" hangingPunct="1"/>
            <a:r>
              <a:rPr lang="en-US" sz="3200">
                <a:solidFill>
                  <a:srgbClr val="000000"/>
                </a:solidFill>
                <a:cs typeface="Times New Roman" pitchFamily="18" charset="0"/>
              </a:rPr>
              <a:t>		m l</a:t>
            </a:r>
            <a:r>
              <a:rPr lang="vi-VN" sz="3200">
                <a:solidFill>
                  <a:srgbClr val="000000"/>
                </a:solidFill>
                <a:cs typeface="Times New Roman" pitchFamily="18" charset="0"/>
              </a:rPr>
              <a:t>à</a:t>
            </a:r>
            <a:r>
              <a:rPr lang="en-US" sz="3200">
                <a:solidFill>
                  <a:srgbClr val="000000"/>
                </a:solidFill>
                <a:cs typeface="Times New Roman" pitchFamily="18" charset="0"/>
              </a:rPr>
              <a:t> kh</a:t>
            </a:r>
            <a:r>
              <a:rPr lang="vi-VN" sz="3200">
                <a:solidFill>
                  <a:srgbClr val="000000"/>
                </a:solidFill>
                <a:cs typeface="Times New Roman" pitchFamily="18" charset="0"/>
              </a:rPr>
              <a:t>ối</a:t>
            </a:r>
            <a:r>
              <a:rPr lang="en-US" sz="3200">
                <a:solidFill>
                  <a:srgbClr val="000000"/>
                </a:solidFill>
                <a:cs typeface="Times New Roman" pitchFamily="18" charset="0"/>
              </a:rPr>
              <a:t> l</a:t>
            </a:r>
            <a:r>
              <a:rPr lang="vi-VN" sz="3200">
                <a:solidFill>
                  <a:srgbClr val="000000"/>
                </a:solidFill>
                <a:cs typeface="Times New Roman" pitchFamily="18" charset="0"/>
              </a:rPr>
              <a:t>ượng</a:t>
            </a:r>
            <a:r>
              <a:rPr lang="en-US" sz="3200">
                <a:solidFill>
                  <a:srgbClr val="000000"/>
                </a:solidFill>
                <a:cs typeface="Times New Roman" pitchFamily="18" charset="0"/>
              </a:rPr>
              <a:t> v</a:t>
            </a:r>
            <a:r>
              <a:rPr lang="vi-VN" sz="3200">
                <a:solidFill>
                  <a:srgbClr val="000000"/>
                </a:solidFill>
                <a:cs typeface="Times New Roman" pitchFamily="18" charset="0"/>
              </a:rPr>
              <a:t>ật</a:t>
            </a:r>
            <a:r>
              <a:rPr lang="en-US" sz="3200">
                <a:solidFill>
                  <a:srgbClr val="000000"/>
                </a:solidFill>
                <a:cs typeface="Times New Roman" pitchFamily="18" charset="0"/>
              </a:rPr>
              <a:t> (kg)</a:t>
            </a:r>
          </a:p>
          <a:p>
            <a:pPr eaLnBrk="1" hangingPunct="1"/>
            <a:r>
              <a:rPr lang="en-US" sz="3200">
                <a:solidFill>
                  <a:srgbClr val="000000"/>
                </a:solidFill>
                <a:cs typeface="Times New Roman" pitchFamily="18" charset="0"/>
              </a:rPr>
              <a:t>		∆t = t</a:t>
            </a:r>
            <a:r>
              <a:rPr lang="en-US" sz="3200" baseline="-25000">
                <a:solidFill>
                  <a:srgbClr val="000000"/>
                </a:solidFill>
                <a:cs typeface="Times New Roman" pitchFamily="18" charset="0"/>
              </a:rPr>
              <a:t>2</a:t>
            </a:r>
            <a:r>
              <a:rPr lang="en-US" sz="3200">
                <a:solidFill>
                  <a:srgbClr val="000000"/>
                </a:solidFill>
                <a:cs typeface="Times New Roman" pitchFamily="18" charset="0"/>
              </a:rPr>
              <a:t> – t</a:t>
            </a:r>
            <a:r>
              <a:rPr lang="en-US" sz="3200" baseline="-25000">
                <a:solidFill>
                  <a:srgbClr val="000000"/>
                </a:solidFill>
                <a:cs typeface="Times New Roman" pitchFamily="18" charset="0"/>
              </a:rPr>
              <a:t>1</a:t>
            </a:r>
            <a:r>
              <a:rPr lang="en-US" sz="3200">
                <a:solidFill>
                  <a:srgbClr val="000000"/>
                </a:solidFill>
                <a:cs typeface="Times New Roman" pitchFamily="18" charset="0"/>
              </a:rPr>
              <a:t> l</a:t>
            </a:r>
            <a:r>
              <a:rPr lang="vi-VN" sz="3200">
                <a:solidFill>
                  <a:srgbClr val="000000"/>
                </a:solidFill>
                <a:cs typeface="Times New Roman" pitchFamily="18" charset="0"/>
              </a:rPr>
              <a:t>à</a:t>
            </a:r>
            <a:r>
              <a:rPr lang="en-US" sz="320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vi-VN" sz="3200">
                <a:solidFill>
                  <a:srgbClr val="000000"/>
                </a:solidFill>
                <a:cs typeface="Times New Roman" pitchFamily="18" charset="0"/>
              </a:rPr>
              <a:t>độ</a:t>
            </a:r>
            <a:r>
              <a:rPr lang="en-US" sz="3200">
                <a:solidFill>
                  <a:srgbClr val="000000"/>
                </a:solidFill>
                <a:cs typeface="Times New Roman" pitchFamily="18" charset="0"/>
              </a:rPr>
              <a:t> t</a:t>
            </a:r>
            <a:r>
              <a:rPr lang="vi-VN" sz="3200">
                <a:solidFill>
                  <a:srgbClr val="000000"/>
                </a:solidFill>
                <a:cs typeface="Times New Roman" pitchFamily="18" charset="0"/>
              </a:rPr>
              <a:t>ă</a:t>
            </a:r>
            <a:r>
              <a:rPr lang="en-US" sz="3200">
                <a:solidFill>
                  <a:srgbClr val="000000"/>
                </a:solidFill>
                <a:cs typeface="Times New Roman" pitchFamily="18" charset="0"/>
              </a:rPr>
              <a:t>ng nhi</a:t>
            </a:r>
            <a:r>
              <a:rPr lang="vi-VN" sz="3200">
                <a:solidFill>
                  <a:srgbClr val="000000"/>
                </a:solidFill>
                <a:cs typeface="Times New Roman" pitchFamily="18" charset="0"/>
              </a:rPr>
              <a:t>ệt</a:t>
            </a:r>
            <a:r>
              <a:rPr lang="en-US" sz="320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vi-VN" sz="3200">
                <a:solidFill>
                  <a:srgbClr val="000000"/>
                </a:solidFill>
                <a:cs typeface="Times New Roman" pitchFamily="18" charset="0"/>
              </a:rPr>
              <a:t>độ</a:t>
            </a:r>
            <a:r>
              <a:rPr lang="en-US" sz="3200">
                <a:solidFill>
                  <a:srgbClr val="000000"/>
                </a:solidFill>
                <a:cs typeface="Times New Roman" pitchFamily="18" charset="0"/>
              </a:rPr>
              <a:t> (</a:t>
            </a:r>
            <a:r>
              <a:rPr lang="en-US" sz="3200" baseline="30000">
                <a:solidFill>
                  <a:srgbClr val="000000"/>
                </a:solidFill>
                <a:cs typeface="Times New Roman" pitchFamily="18" charset="0"/>
              </a:rPr>
              <a:t>o</a:t>
            </a:r>
            <a:r>
              <a:rPr lang="en-US" sz="3200">
                <a:solidFill>
                  <a:srgbClr val="000000"/>
                </a:solidFill>
                <a:cs typeface="Times New Roman" pitchFamily="18" charset="0"/>
              </a:rPr>
              <a:t>C)</a:t>
            </a:r>
          </a:p>
          <a:p>
            <a:pPr eaLnBrk="1" hangingPunct="1"/>
            <a:r>
              <a:rPr lang="en-US" sz="3200">
                <a:solidFill>
                  <a:srgbClr val="000000"/>
                </a:solidFill>
                <a:cs typeface="Times New Roman" pitchFamily="18" charset="0"/>
              </a:rPr>
              <a:t>		c l</a:t>
            </a:r>
            <a:r>
              <a:rPr lang="vi-VN" sz="3200">
                <a:solidFill>
                  <a:srgbClr val="000000"/>
                </a:solidFill>
                <a:cs typeface="Times New Roman" pitchFamily="18" charset="0"/>
              </a:rPr>
              <a:t>à</a:t>
            </a:r>
            <a:r>
              <a:rPr lang="en-US" sz="3200">
                <a:solidFill>
                  <a:srgbClr val="000000"/>
                </a:solidFill>
                <a:cs typeface="Times New Roman" pitchFamily="18" charset="0"/>
              </a:rPr>
              <a:t> nhi</a:t>
            </a:r>
            <a:r>
              <a:rPr lang="vi-VN" sz="3200">
                <a:solidFill>
                  <a:srgbClr val="000000"/>
                </a:solidFill>
                <a:cs typeface="Times New Roman" pitchFamily="18" charset="0"/>
              </a:rPr>
              <a:t>ệt</a:t>
            </a:r>
            <a:r>
              <a:rPr lang="en-US" sz="3200">
                <a:solidFill>
                  <a:srgbClr val="000000"/>
                </a:solidFill>
                <a:cs typeface="Times New Roman" pitchFamily="18" charset="0"/>
              </a:rPr>
              <a:t> dung ri</a:t>
            </a:r>
            <a:r>
              <a:rPr lang="vi-VN" sz="3200">
                <a:solidFill>
                  <a:srgbClr val="000000"/>
                </a:solidFill>
                <a:cs typeface="Times New Roman" pitchFamily="18" charset="0"/>
              </a:rPr>
              <a:t>ê</a:t>
            </a:r>
            <a:r>
              <a:rPr lang="en-US" sz="3200">
                <a:solidFill>
                  <a:srgbClr val="000000"/>
                </a:solidFill>
                <a:cs typeface="Times New Roman" pitchFamily="18" charset="0"/>
              </a:rPr>
              <a:t>ng c</a:t>
            </a:r>
            <a:r>
              <a:rPr lang="vi-VN" sz="3200">
                <a:solidFill>
                  <a:srgbClr val="000000"/>
                </a:solidFill>
                <a:cs typeface="Times New Roman" pitchFamily="18" charset="0"/>
              </a:rPr>
              <a:t>ủa</a:t>
            </a:r>
            <a:r>
              <a:rPr lang="en-US" sz="3200">
                <a:solidFill>
                  <a:srgbClr val="000000"/>
                </a:solidFill>
                <a:cs typeface="Times New Roman" pitchFamily="18" charset="0"/>
              </a:rPr>
              <a:t> v</a:t>
            </a:r>
            <a:r>
              <a:rPr lang="vi-VN" sz="3200">
                <a:solidFill>
                  <a:srgbClr val="000000"/>
                </a:solidFill>
                <a:cs typeface="Times New Roman" pitchFamily="18" charset="0"/>
              </a:rPr>
              <a:t>ật</a:t>
            </a:r>
            <a:r>
              <a:rPr lang="en-US" sz="3200">
                <a:solidFill>
                  <a:srgbClr val="000000"/>
                </a:solidFill>
                <a:cs typeface="Times New Roman" pitchFamily="18" charset="0"/>
              </a:rPr>
              <a:t> (J/kg.K)</a:t>
            </a:r>
            <a:endParaRPr lang="vi-VN" sz="3200">
              <a:solidFill>
                <a:srgbClr val="000000"/>
              </a:solidFill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47879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 animBg="1"/>
      <p:bldP spid="8" grpId="0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oup 98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2363829174"/>
              </p:ext>
            </p:extLst>
          </p:nvPr>
        </p:nvGraphicFramePr>
        <p:xfrm>
          <a:off x="228600" y="1143000"/>
          <a:ext cx="8686800" cy="5363836"/>
        </p:xfrm>
        <a:graphic>
          <a:graphicData uri="http://schemas.openxmlformats.org/drawingml/2006/table">
            <a:tbl>
              <a:tblPr/>
              <a:tblGrid>
                <a:gridCol w="2171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71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717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717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828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Chất</a:t>
                      </a:r>
                      <a:endParaRPr kumimoji="0" 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6" marB="45716" horzOverflow="overflow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Nhiệt</a:t>
                      </a: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dung </a:t>
                      </a:r>
                      <a:r>
                        <a:rPr kumimoji="0" lang="en-US" sz="3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riêng</a:t>
                      </a:r>
                      <a:endParaRPr kumimoji="0" 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(J/</a:t>
                      </a:r>
                      <a:r>
                        <a:rPr kumimoji="0" lang="en-US" sz="3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kg.K</a:t>
                      </a: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</a:txBody>
                  <a:tcPr marT="45716" marB="45716" horzOverflow="overflow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Chất</a:t>
                      </a:r>
                      <a:endParaRPr kumimoji="0" 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6" marB="45716" horzOverflow="overflow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Nhiệt</a:t>
                      </a: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dung </a:t>
                      </a:r>
                      <a:r>
                        <a:rPr kumimoji="0" lang="en-US" sz="3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riêng</a:t>
                      </a:r>
                      <a:endParaRPr kumimoji="0" 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(J/</a:t>
                      </a:r>
                      <a:r>
                        <a:rPr kumimoji="0" lang="en-US" sz="3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kg.K</a:t>
                      </a: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</a:txBody>
                  <a:tcPr marT="45716" marB="45716" horzOverflow="overflow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8415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Nước</a:t>
                      </a:r>
                      <a:endParaRPr kumimoji="0" 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6" marB="45716" horzOverflow="overflow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4200</a:t>
                      </a:r>
                    </a:p>
                  </a:txBody>
                  <a:tcPr marT="45716" marB="45716" horzOverflow="overflow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Đất</a:t>
                      </a:r>
                      <a:endParaRPr kumimoji="0" 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6" marB="45716" horzOverflow="overflow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800</a:t>
                      </a:r>
                    </a:p>
                  </a:txBody>
                  <a:tcPr marT="45716" marB="45716" horzOverflow="overflow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8256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Rượu</a:t>
                      </a:r>
                      <a:endParaRPr kumimoji="0" 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6" marB="45716" horzOverflow="overflow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2500</a:t>
                      </a:r>
                    </a:p>
                  </a:txBody>
                  <a:tcPr marT="45716" marB="45716" horzOverflow="overflow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Thép</a:t>
                      </a:r>
                      <a:endParaRPr kumimoji="0" 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6" marB="45716" horzOverflow="overflow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460</a:t>
                      </a:r>
                      <a:endParaRPr kumimoji="0" 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rgbClr val="6600CC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6" marB="45716" horzOverflow="overflow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8415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Nước</a:t>
                      </a: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đá</a:t>
                      </a:r>
                      <a:endParaRPr kumimoji="0" 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6" marB="45716" horzOverflow="overflow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1800</a:t>
                      </a:r>
                    </a:p>
                  </a:txBody>
                  <a:tcPr marT="45716" marB="45716" horzOverflow="overflow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Đồng</a:t>
                      </a:r>
                      <a:endParaRPr kumimoji="0" 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6" marB="45716" horzOverflow="overflow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380</a:t>
                      </a:r>
                    </a:p>
                  </a:txBody>
                  <a:tcPr marT="45716" marB="45716" horzOverflow="overflow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8415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Nhôm</a:t>
                      </a:r>
                      <a:endParaRPr kumimoji="0" 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6" marB="45716" horzOverflow="overflow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880</a:t>
                      </a:r>
                    </a:p>
                  </a:txBody>
                  <a:tcPr marT="45716" marB="45716" horzOverflow="overflow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Chì</a:t>
                      </a:r>
                      <a:endParaRPr kumimoji="0" 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6" marB="45716" horzOverflow="overflow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130</a:t>
                      </a:r>
                    </a:p>
                  </a:txBody>
                  <a:tcPr marT="45716" marB="45716" horzOverflow="overflow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Text Box 99"/>
          <p:cNvSpPr txBox="1">
            <a:spLocks noChangeArrowheads="1"/>
          </p:cNvSpPr>
          <p:nvPr/>
        </p:nvSpPr>
        <p:spPr bwMode="auto">
          <a:xfrm>
            <a:off x="1219200" y="228600"/>
            <a:ext cx="66294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600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Nhiệt</a:t>
            </a:r>
            <a:r>
              <a:rPr lang="en-US" sz="3600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 dung </a:t>
            </a:r>
            <a:r>
              <a:rPr lang="en-US" sz="3600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riêng</a:t>
            </a:r>
            <a:r>
              <a:rPr lang="en-US" sz="3600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 </a:t>
            </a:r>
            <a:r>
              <a:rPr lang="en-US" sz="3600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của</a:t>
            </a:r>
            <a:r>
              <a:rPr lang="en-US" sz="3600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 </a:t>
            </a:r>
            <a:r>
              <a:rPr lang="en-US" sz="3600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một</a:t>
            </a:r>
            <a:r>
              <a:rPr lang="en-US" sz="3600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 </a:t>
            </a:r>
            <a:r>
              <a:rPr lang="en-US" sz="3600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số</a:t>
            </a:r>
            <a:r>
              <a:rPr lang="en-US" sz="3600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 </a:t>
            </a:r>
            <a:r>
              <a:rPr lang="en-US" sz="3600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chất</a:t>
            </a:r>
            <a:endParaRPr lang="en-US" sz="3600" u="sng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24250532"/>
      </p:ext>
    </p:extLst>
  </p:cSld>
  <p:clrMapOvr>
    <a:masterClrMapping/>
  </p:clrMapOvr>
  <p:transition spd="slow">
    <p:pull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8"/>
          <p:cNvSpPr txBox="1">
            <a:spLocks noChangeArrowheads="1"/>
          </p:cNvSpPr>
          <p:nvPr/>
        </p:nvSpPr>
        <p:spPr bwMode="auto">
          <a:xfrm>
            <a:off x="304800" y="304800"/>
            <a:ext cx="76200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 eaLnBrk="1" hangingPunct="1">
              <a:spcBef>
                <a:spcPct val="50000"/>
              </a:spcBef>
              <a:defRPr/>
            </a:pPr>
            <a:r>
              <a:rPr lang="en-US" sz="30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III.</a:t>
            </a:r>
            <a:r>
              <a:rPr lang="en-US" sz="30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u="sng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VẬN DỤNG</a:t>
            </a:r>
          </a:p>
        </p:txBody>
      </p:sp>
      <p:sp>
        <p:nvSpPr>
          <p:cNvPr id="5" name="Text Box 19"/>
          <p:cNvSpPr txBox="1">
            <a:spLocks noChangeArrowheads="1"/>
          </p:cNvSpPr>
          <p:nvPr/>
        </p:nvSpPr>
        <p:spPr bwMode="auto">
          <a:xfrm>
            <a:off x="685800" y="1143000"/>
            <a:ext cx="7924800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rgbClr val="6600CC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rgbClr val="6600CC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rgbClr val="6600CC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rgbClr val="6600CC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rgbClr val="6600CC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00CC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00CC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00CC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00CC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3000" u="sng" dirty="0">
                <a:solidFill>
                  <a:srgbClr val="FF0000"/>
                </a:solidFill>
              </a:rPr>
              <a:t>C8</a:t>
            </a:r>
            <a:r>
              <a:rPr lang="en-US" sz="3000" dirty="0">
                <a:solidFill>
                  <a:srgbClr val="FF0000"/>
                </a:solidFill>
              </a:rPr>
              <a:t>: </a:t>
            </a:r>
            <a:r>
              <a:rPr lang="en-US" sz="3000" dirty="0" err="1">
                <a:solidFill>
                  <a:srgbClr val="0000FF"/>
                </a:solidFill>
              </a:rPr>
              <a:t>Muốn</a:t>
            </a:r>
            <a:r>
              <a:rPr lang="en-US" sz="3000" dirty="0">
                <a:solidFill>
                  <a:srgbClr val="0000FF"/>
                </a:solidFill>
              </a:rPr>
              <a:t> </a:t>
            </a:r>
            <a:r>
              <a:rPr lang="en-US" sz="3000" dirty="0" err="1">
                <a:solidFill>
                  <a:srgbClr val="0000FF"/>
                </a:solidFill>
              </a:rPr>
              <a:t>xác</a:t>
            </a:r>
            <a:r>
              <a:rPr lang="en-US" sz="3000" dirty="0">
                <a:solidFill>
                  <a:srgbClr val="0000FF"/>
                </a:solidFill>
              </a:rPr>
              <a:t> </a:t>
            </a:r>
            <a:r>
              <a:rPr lang="en-US" sz="3000" dirty="0" err="1">
                <a:solidFill>
                  <a:srgbClr val="0000FF"/>
                </a:solidFill>
              </a:rPr>
              <a:t>định</a:t>
            </a:r>
            <a:r>
              <a:rPr lang="en-US" sz="3000" dirty="0">
                <a:solidFill>
                  <a:srgbClr val="0000FF"/>
                </a:solidFill>
              </a:rPr>
              <a:t> </a:t>
            </a:r>
            <a:r>
              <a:rPr lang="en-US" sz="3000" dirty="0" err="1">
                <a:solidFill>
                  <a:srgbClr val="0000FF"/>
                </a:solidFill>
              </a:rPr>
              <a:t>nhiệt</a:t>
            </a:r>
            <a:r>
              <a:rPr lang="en-US" sz="3000" dirty="0">
                <a:solidFill>
                  <a:srgbClr val="0000FF"/>
                </a:solidFill>
              </a:rPr>
              <a:t> </a:t>
            </a:r>
            <a:r>
              <a:rPr lang="en-US" sz="3000" dirty="0" err="1">
                <a:solidFill>
                  <a:srgbClr val="0000FF"/>
                </a:solidFill>
              </a:rPr>
              <a:t>lượng</a:t>
            </a:r>
            <a:r>
              <a:rPr lang="en-US" sz="3000" dirty="0">
                <a:solidFill>
                  <a:srgbClr val="0000FF"/>
                </a:solidFill>
              </a:rPr>
              <a:t> </a:t>
            </a:r>
            <a:r>
              <a:rPr lang="en-US" sz="3000" dirty="0" err="1">
                <a:solidFill>
                  <a:srgbClr val="0000FF"/>
                </a:solidFill>
              </a:rPr>
              <a:t>vật</a:t>
            </a:r>
            <a:r>
              <a:rPr lang="en-US" sz="3000" dirty="0">
                <a:solidFill>
                  <a:srgbClr val="0000FF"/>
                </a:solidFill>
              </a:rPr>
              <a:t> </a:t>
            </a:r>
            <a:r>
              <a:rPr lang="en-US" sz="3000" dirty="0" err="1">
                <a:solidFill>
                  <a:srgbClr val="0000FF"/>
                </a:solidFill>
              </a:rPr>
              <a:t>thu</a:t>
            </a:r>
            <a:r>
              <a:rPr lang="en-US" sz="3000" dirty="0">
                <a:solidFill>
                  <a:srgbClr val="0000FF"/>
                </a:solidFill>
              </a:rPr>
              <a:t> </a:t>
            </a:r>
            <a:r>
              <a:rPr lang="en-US" sz="3000" dirty="0" err="1">
                <a:solidFill>
                  <a:srgbClr val="0000FF"/>
                </a:solidFill>
              </a:rPr>
              <a:t>vào</a:t>
            </a:r>
            <a:r>
              <a:rPr lang="en-US" sz="3000" dirty="0">
                <a:solidFill>
                  <a:srgbClr val="0000FF"/>
                </a:solidFill>
              </a:rPr>
              <a:t> </a:t>
            </a:r>
            <a:r>
              <a:rPr lang="en-US" sz="3000" dirty="0" err="1">
                <a:solidFill>
                  <a:srgbClr val="0000FF"/>
                </a:solidFill>
              </a:rPr>
              <a:t>cần</a:t>
            </a:r>
            <a:r>
              <a:rPr lang="en-US" sz="3000" dirty="0">
                <a:solidFill>
                  <a:srgbClr val="0000FF"/>
                </a:solidFill>
              </a:rPr>
              <a:t> </a:t>
            </a:r>
            <a:r>
              <a:rPr lang="en-US" sz="3000" dirty="0" err="1">
                <a:solidFill>
                  <a:srgbClr val="0000FF"/>
                </a:solidFill>
              </a:rPr>
              <a:t>tra</a:t>
            </a:r>
            <a:r>
              <a:rPr lang="en-US" sz="3000" dirty="0">
                <a:solidFill>
                  <a:srgbClr val="0000FF"/>
                </a:solidFill>
              </a:rPr>
              <a:t> </a:t>
            </a:r>
            <a:r>
              <a:rPr lang="en-US" sz="3000" dirty="0" err="1">
                <a:solidFill>
                  <a:srgbClr val="0000FF"/>
                </a:solidFill>
              </a:rPr>
              <a:t>bảng</a:t>
            </a:r>
            <a:r>
              <a:rPr lang="en-US" sz="3000" dirty="0">
                <a:solidFill>
                  <a:srgbClr val="0000FF"/>
                </a:solidFill>
              </a:rPr>
              <a:t> </a:t>
            </a:r>
            <a:r>
              <a:rPr lang="en-US" sz="3000" dirty="0" err="1">
                <a:solidFill>
                  <a:srgbClr val="0000FF"/>
                </a:solidFill>
              </a:rPr>
              <a:t>để</a:t>
            </a:r>
            <a:r>
              <a:rPr lang="en-US" sz="3000" dirty="0">
                <a:solidFill>
                  <a:srgbClr val="0000FF"/>
                </a:solidFill>
              </a:rPr>
              <a:t> </a:t>
            </a:r>
            <a:r>
              <a:rPr lang="en-US" sz="3000" dirty="0" err="1">
                <a:solidFill>
                  <a:srgbClr val="0000FF"/>
                </a:solidFill>
              </a:rPr>
              <a:t>biết</a:t>
            </a:r>
            <a:r>
              <a:rPr lang="en-US" sz="3000" dirty="0">
                <a:solidFill>
                  <a:srgbClr val="0000FF"/>
                </a:solidFill>
              </a:rPr>
              <a:t> </a:t>
            </a:r>
            <a:r>
              <a:rPr lang="en-US" sz="3000" dirty="0" err="1">
                <a:solidFill>
                  <a:srgbClr val="0000FF"/>
                </a:solidFill>
              </a:rPr>
              <a:t>độ</a:t>
            </a:r>
            <a:r>
              <a:rPr lang="en-US" sz="3000" dirty="0">
                <a:solidFill>
                  <a:srgbClr val="0000FF"/>
                </a:solidFill>
              </a:rPr>
              <a:t> </a:t>
            </a:r>
            <a:r>
              <a:rPr lang="en-US" sz="3000" dirty="0" err="1">
                <a:solidFill>
                  <a:srgbClr val="0000FF"/>
                </a:solidFill>
              </a:rPr>
              <a:t>lớn</a:t>
            </a:r>
            <a:r>
              <a:rPr lang="en-US" sz="3000" dirty="0">
                <a:solidFill>
                  <a:srgbClr val="0000FF"/>
                </a:solidFill>
              </a:rPr>
              <a:t> </a:t>
            </a:r>
            <a:r>
              <a:rPr lang="en-US" sz="3000" dirty="0" err="1">
                <a:solidFill>
                  <a:srgbClr val="0000FF"/>
                </a:solidFill>
              </a:rPr>
              <a:t>của</a:t>
            </a:r>
            <a:r>
              <a:rPr lang="en-US" sz="3000" dirty="0">
                <a:solidFill>
                  <a:srgbClr val="0000FF"/>
                </a:solidFill>
              </a:rPr>
              <a:t> </a:t>
            </a:r>
            <a:r>
              <a:rPr lang="en-US" sz="3000" dirty="0" err="1">
                <a:solidFill>
                  <a:srgbClr val="0000FF"/>
                </a:solidFill>
              </a:rPr>
              <a:t>đại</a:t>
            </a:r>
            <a:r>
              <a:rPr lang="en-US" sz="3000" dirty="0">
                <a:solidFill>
                  <a:srgbClr val="0000FF"/>
                </a:solidFill>
              </a:rPr>
              <a:t> </a:t>
            </a:r>
            <a:r>
              <a:rPr lang="en-US" sz="3000" dirty="0" err="1">
                <a:solidFill>
                  <a:srgbClr val="0000FF"/>
                </a:solidFill>
              </a:rPr>
              <a:t>lượng</a:t>
            </a:r>
            <a:r>
              <a:rPr lang="en-US" sz="3000" dirty="0">
                <a:solidFill>
                  <a:srgbClr val="0000FF"/>
                </a:solidFill>
              </a:rPr>
              <a:t> </a:t>
            </a:r>
            <a:r>
              <a:rPr lang="en-US" sz="3000" dirty="0" err="1">
                <a:solidFill>
                  <a:srgbClr val="0000FF"/>
                </a:solidFill>
              </a:rPr>
              <a:t>nào</a:t>
            </a:r>
            <a:r>
              <a:rPr lang="en-US" sz="3000" dirty="0">
                <a:solidFill>
                  <a:srgbClr val="0000FF"/>
                </a:solidFill>
              </a:rPr>
              <a:t> </a:t>
            </a:r>
            <a:r>
              <a:rPr lang="en-US" sz="3000" dirty="0" err="1">
                <a:solidFill>
                  <a:srgbClr val="0000FF"/>
                </a:solidFill>
              </a:rPr>
              <a:t>và</a:t>
            </a:r>
            <a:r>
              <a:rPr lang="en-US" sz="3000" dirty="0">
                <a:solidFill>
                  <a:srgbClr val="0000FF"/>
                </a:solidFill>
              </a:rPr>
              <a:t> </a:t>
            </a:r>
            <a:r>
              <a:rPr lang="en-US" sz="3000" dirty="0" err="1">
                <a:solidFill>
                  <a:srgbClr val="0000FF"/>
                </a:solidFill>
              </a:rPr>
              <a:t>đo</a:t>
            </a:r>
            <a:r>
              <a:rPr lang="en-US" sz="3000" dirty="0">
                <a:solidFill>
                  <a:srgbClr val="0000FF"/>
                </a:solidFill>
              </a:rPr>
              <a:t> </a:t>
            </a:r>
            <a:r>
              <a:rPr lang="en-US" sz="3000" dirty="0" err="1">
                <a:solidFill>
                  <a:srgbClr val="0000FF"/>
                </a:solidFill>
              </a:rPr>
              <a:t>độ</a:t>
            </a:r>
            <a:r>
              <a:rPr lang="en-US" sz="3000" dirty="0">
                <a:solidFill>
                  <a:srgbClr val="0000FF"/>
                </a:solidFill>
              </a:rPr>
              <a:t> </a:t>
            </a:r>
            <a:r>
              <a:rPr lang="en-US" sz="3000" dirty="0" err="1">
                <a:solidFill>
                  <a:srgbClr val="0000FF"/>
                </a:solidFill>
              </a:rPr>
              <a:t>lớn</a:t>
            </a:r>
            <a:r>
              <a:rPr lang="en-US" sz="3000" dirty="0">
                <a:solidFill>
                  <a:srgbClr val="0000FF"/>
                </a:solidFill>
              </a:rPr>
              <a:t> </a:t>
            </a:r>
            <a:r>
              <a:rPr lang="en-US" sz="3000" dirty="0" err="1">
                <a:solidFill>
                  <a:srgbClr val="0000FF"/>
                </a:solidFill>
              </a:rPr>
              <a:t>của</a:t>
            </a:r>
            <a:r>
              <a:rPr lang="en-US" sz="3000" dirty="0">
                <a:solidFill>
                  <a:srgbClr val="0000FF"/>
                </a:solidFill>
              </a:rPr>
              <a:t> </a:t>
            </a:r>
            <a:r>
              <a:rPr lang="en-US" sz="3000" dirty="0" err="1">
                <a:solidFill>
                  <a:srgbClr val="0000FF"/>
                </a:solidFill>
              </a:rPr>
              <a:t>những</a:t>
            </a:r>
            <a:r>
              <a:rPr lang="en-US" sz="3000" dirty="0">
                <a:solidFill>
                  <a:srgbClr val="0000FF"/>
                </a:solidFill>
              </a:rPr>
              <a:t> </a:t>
            </a:r>
            <a:r>
              <a:rPr lang="en-US" sz="3000" dirty="0" err="1">
                <a:solidFill>
                  <a:srgbClr val="0000FF"/>
                </a:solidFill>
              </a:rPr>
              <a:t>đại</a:t>
            </a:r>
            <a:r>
              <a:rPr lang="en-US" sz="3000" dirty="0">
                <a:solidFill>
                  <a:srgbClr val="0000FF"/>
                </a:solidFill>
              </a:rPr>
              <a:t> </a:t>
            </a:r>
            <a:r>
              <a:rPr lang="en-US" sz="3000" dirty="0" err="1">
                <a:solidFill>
                  <a:srgbClr val="0000FF"/>
                </a:solidFill>
              </a:rPr>
              <a:t>lượng</a:t>
            </a:r>
            <a:r>
              <a:rPr lang="en-US" sz="3000" dirty="0">
                <a:solidFill>
                  <a:srgbClr val="0000FF"/>
                </a:solidFill>
              </a:rPr>
              <a:t> </a:t>
            </a:r>
            <a:r>
              <a:rPr lang="en-US" sz="3000" dirty="0" err="1">
                <a:solidFill>
                  <a:srgbClr val="0000FF"/>
                </a:solidFill>
              </a:rPr>
              <a:t>nào</a:t>
            </a:r>
            <a:r>
              <a:rPr lang="en-US" sz="3000" dirty="0">
                <a:solidFill>
                  <a:srgbClr val="0000FF"/>
                </a:solidFill>
              </a:rPr>
              <a:t>, </a:t>
            </a:r>
            <a:r>
              <a:rPr lang="en-US" sz="3000" dirty="0" err="1">
                <a:solidFill>
                  <a:srgbClr val="0000FF"/>
                </a:solidFill>
              </a:rPr>
              <a:t>bằng</a:t>
            </a:r>
            <a:r>
              <a:rPr lang="en-US" sz="3000" dirty="0">
                <a:solidFill>
                  <a:srgbClr val="0000FF"/>
                </a:solidFill>
              </a:rPr>
              <a:t> </a:t>
            </a:r>
            <a:r>
              <a:rPr lang="en-US" sz="3000" dirty="0" err="1">
                <a:solidFill>
                  <a:srgbClr val="0000FF"/>
                </a:solidFill>
              </a:rPr>
              <a:t>những</a:t>
            </a:r>
            <a:r>
              <a:rPr lang="en-US" sz="3000" dirty="0">
                <a:solidFill>
                  <a:srgbClr val="0000FF"/>
                </a:solidFill>
              </a:rPr>
              <a:t> </a:t>
            </a:r>
            <a:r>
              <a:rPr lang="en-US" sz="3000" dirty="0" err="1">
                <a:solidFill>
                  <a:srgbClr val="0000FF"/>
                </a:solidFill>
              </a:rPr>
              <a:t>dụng</a:t>
            </a:r>
            <a:r>
              <a:rPr lang="en-US" sz="3000" dirty="0">
                <a:solidFill>
                  <a:srgbClr val="0000FF"/>
                </a:solidFill>
              </a:rPr>
              <a:t> </a:t>
            </a:r>
            <a:r>
              <a:rPr lang="en-US" sz="3000" dirty="0" err="1">
                <a:solidFill>
                  <a:srgbClr val="0000FF"/>
                </a:solidFill>
              </a:rPr>
              <a:t>cụ</a:t>
            </a:r>
            <a:r>
              <a:rPr lang="en-US" sz="3000" dirty="0">
                <a:solidFill>
                  <a:srgbClr val="0000FF"/>
                </a:solidFill>
              </a:rPr>
              <a:t> </a:t>
            </a:r>
            <a:r>
              <a:rPr lang="en-US" sz="3000" dirty="0" err="1">
                <a:solidFill>
                  <a:srgbClr val="0000FF"/>
                </a:solidFill>
              </a:rPr>
              <a:t>nào</a:t>
            </a:r>
            <a:r>
              <a:rPr lang="en-US" sz="3000" dirty="0">
                <a:solidFill>
                  <a:srgbClr val="0000FF"/>
                </a:solidFill>
              </a:rPr>
              <a:t> ?</a:t>
            </a:r>
          </a:p>
        </p:txBody>
      </p:sp>
      <p:grpSp>
        <p:nvGrpSpPr>
          <p:cNvPr id="6" name="Group 24"/>
          <p:cNvGrpSpPr>
            <a:grpSpLocks/>
          </p:cNvGrpSpPr>
          <p:nvPr/>
        </p:nvGrpSpPr>
        <p:grpSpPr bwMode="auto">
          <a:xfrm>
            <a:off x="609600" y="3200400"/>
            <a:ext cx="8534400" cy="2630488"/>
            <a:chOff x="384" y="2016"/>
            <a:chExt cx="5376" cy="1356"/>
          </a:xfrm>
        </p:grpSpPr>
        <p:sp>
          <p:nvSpPr>
            <p:cNvPr id="7" name="AutoShape 23"/>
            <p:cNvSpPr>
              <a:spLocks noChangeArrowheads="1"/>
            </p:cNvSpPr>
            <p:nvPr/>
          </p:nvSpPr>
          <p:spPr bwMode="auto">
            <a:xfrm>
              <a:off x="384" y="2016"/>
              <a:ext cx="5376" cy="1296"/>
            </a:xfrm>
            <a:prstGeom prst="flowChartDelay">
              <a:avLst/>
            </a:prstGeom>
            <a:gradFill rotWithShape="1">
              <a:gsLst>
                <a:gs pos="0">
                  <a:srgbClr val="FFFFCC"/>
                </a:gs>
                <a:gs pos="100000">
                  <a:srgbClr val="FFFFCC">
                    <a:gamma/>
                    <a:tint val="5725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8" name="Text Box 22"/>
            <p:cNvSpPr txBox="1">
              <a:spLocks noChangeArrowheads="1"/>
            </p:cNvSpPr>
            <p:nvPr/>
          </p:nvSpPr>
          <p:spPr bwMode="auto">
            <a:xfrm>
              <a:off x="384" y="2246"/>
              <a:ext cx="5040" cy="1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b="1">
                  <a:solidFill>
                    <a:srgbClr val="6600CC"/>
                  </a:solidFill>
                  <a:latin typeface="Times New Roman" pitchFamily="18" charset="0"/>
                </a:defRPr>
              </a:lvl1pPr>
              <a:lvl2pPr marL="742950" indent="-285750">
                <a:defRPr sz="2400" b="1">
                  <a:solidFill>
                    <a:srgbClr val="6600CC"/>
                  </a:solidFill>
                  <a:latin typeface="Times New Roman" pitchFamily="18" charset="0"/>
                </a:defRPr>
              </a:lvl2pPr>
              <a:lvl3pPr marL="1143000" indent="-228600">
                <a:defRPr sz="2400" b="1">
                  <a:solidFill>
                    <a:srgbClr val="6600CC"/>
                  </a:solidFill>
                  <a:latin typeface="Times New Roman" pitchFamily="18" charset="0"/>
                </a:defRPr>
              </a:lvl3pPr>
              <a:lvl4pPr marL="1600200" indent="-228600">
                <a:defRPr sz="2400" b="1">
                  <a:solidFill>
                    <a:srgbClr val="6600CC"/>
                  </a:solidFill>
                  <a:latin typeface="Times New Roman" pitchFamily="18" charset="0"/>
                </a:defRPr>
              </a:lvl4pPr>
              <a:lvl5pPr marL="2057400" indent="-228600">
                <a:defRPr sz="2400" b="1">
                  <a:solidFill>
                    <a:srgbClr val="6600CC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6600CC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6600CC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6600CC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6600CC"/>
                  </a:solidFill>
                  <a:latin typeface="Times New Roman" pitchFamily="18" charset="0"/>
                </a:defRPr>
              </a:lvl9pPr>
            </a:lstStyle>
            <a:p>
              <a:pPr algn="just" eaLnBrk="1" hangingPunct="1">
                <a:spcBef>
                  <a:spcPct val="50000"/>
                </a:spcBef>
              </a:pPr>
              <a:r>
                <a:rPr lang="en-US" sz="3400" dirty="0">
                  <a:solidFill>
                    <a:srgbClr val="FF3300"/>
                  </a:solidFill>
                  <a:sym typeface="Wingdings" pitchFamily="2" charset="2"/>
                </a:rPr>
                <a:t> </a:t>
              </a:r>
              <a:r>
                <a:rPr lang="en-US" sz="3400" u="sng" dirty="0">
                  <a:solidFill>
                    <a:srgbClr val="FF3300"/>
                  </a:solidFill>
                  <a:sym typeface="Wingdings" pitchFamily="2" charset="2"/>
                </a:rPr>
                <a:t>C8</a:t>
              </a:r>
              <a:r>
                <a:rPr lang="en-US" sz="3400" dirty="0">
                  <a:solidFill>
                    <a:srgbClr val="FF3300"/>
                  </a:solidFill>
                  <a:sym typeface="Wingdings" pitchFamily="2" charset="2"/>
                </a:rPr>
                <a:t>: </a:t>
              </a:r>
              <a:r>
                <a:rPr lang="en-US" sz="3400" dirty="0" err="1">
                  <a:solidFill>
                    <a:srgbClr val="FF3300"/>
                  </a:solidFill>
                  <a:sym typeface="Wingdings" pitchFamily="2" charset="2"/>
                </a:rPr>
                <a:t>Tra</a:t>
              </a:r>
              <a:r>
                <a:rPr lang="en-US" sz="3400" dirty="0">
                  <a:solidFill>
                    <a:srgbClr val="FF3300"/>
                  </a:solidFill>
                  <a:sym typeface="Wingdings" pitchFamily="2" charset="2"/>
                </a:rPr>
                <a:t> </a:t>
              </a:r>
              <a:r>
                <a:rPr lang="en-US" sz="3400" dirty="0" err="1">
                  <a:solidFill>
                    <a:srgbClr val="FF3300"/>
                  </a:solidFill>
                  <a:sym typeface="Wingdings" pitchFamily="2" charset="2"/>
                </a:rPr>
                <a:t>bảng</a:t>
              </a:r>
              <a:r>
                <a:rPr lang="en-US" sz="3400" dirty="0">
                  <a:solidFill>
                    <a:srgbClr val="FF3300"/>
                  </a:solidFill>
                  <a:sym typeface="Wingdings" pitchFamily="2" charset="2"/>
                </a:rPr>
                <a:t> </a:t>
              </a:r>
              <a:r>
                <a:rPr lang="en-US" sz="3400" dirty="0" err="1">
                  <a:solidFill>
                    <a:srgbClr val="FF3300"/>
                  </a:solidFill>
                  <a:sym typeface="Wingdings" pitchFamily="2" charset="2"/>
                </a:rPr>
                <a:t>để</a:t>
              </a:r>
              <a:r>
                <a:rPr lang="en-US" sz="3400" dirty="0">
                  <a:solidFill>
                    <a:srgbClr val="FF3300"/>
                  </a:solidFill>
                  <a:sym typeface="Wingdings" pitchFamily="2" charset="2"/>
                </a:rPr>
                <a:t> </a:t>
              </a:r>
              <a:r>
                <a:rPr lang="en-US" sz="3400" dirty="0" err="1">
                  <a:solidFill>
                    <a:srgbClr val="FF3300"/>
                  </a:solidFill>
                  <a:sym typeface="Wingdings" pitchFamily="2" charset="2"/>
                </a:rPr>
                <a:t>biết</a:t>
              </a:r>
              <a:r>
                <a:rPr lang="en-US" sz="3400" dirty="0">
                  <a:solidFill>
                    <a:srgbClr val="FF3300"/>
                  </a:solidFill>
                  <a:sym typeface="Wingdings" pitchFamily="2" charset="2"/>
                </a:rPr>
                <a:t> </a:t>
              </a:r>
              <a:r>
                <a:rPr lang="en-US" sz="3400" dirty="0" err="1">
                  <a:solidFill>
                    <a:srgbClr val="FF3300"/>
                  </a:solidFill>
                  <a:sym typeface="Wingdings" pitchFamily="2" charset="2"/>
                </a:rPr>
                <a:t>nhiệt</a:t>
              </a:r>
              <a:r>
                <a:rPr lang="en-US" sz="3400" dirty="0">
                  <a:solidFill>
                    <a:srgbClr val="FF3300"/>
                  </a:solidFill>
                  <a:sym typeface="Wingdings" pitchFamily="2" charset="2"/>
                </a:rPr>
                <a:t> dung </a:t>
              </a:r>
              <a:r>
                <a:rPr lang="en-US" sz="3400" dirty="0" err="1">
                  <a:solidFill>
                    <a:srgbClr val="FF3300"/>
                  </a:solidFill>
                  <a:sym typeface="Wingdings" pitchFamily="2" charset="2"/>
                </a:rPr>
                <a:t>riêng</a:t>
              </a:r>
              <a:r>
                <a:rPr lang="en-US" sz="3400" dirty="0">
                  <a:solidFill>
                    <a:srgbClr val="FF3300"/>
                  </a:solidFill>
                  <a:sym typeface="Wingdings" pitchFamily="2" charset="2"/>
                </a:rPr>
                <a:t> </a:t>
              </a:r>
              <a:r>
                <a:rPr lang="en-US" sz="3400" dirty="0" err="1">
                  <a:solidFill>
                    <a:srgbClr val="FF3300"/>
                  </a:solidFill>
                  <a:sym typeface="Wingdings" pitchFamily="2" charset="2"/>
                </a:rPr>
                <a:t>của</a:t>
              </a:r>
              <a:r>
                <a:rPr lang="en-US" sz="3400" dirty="0">
                  <a:solidFill>
                    <a:srgbClr val="FF3300"/>
                  </a:solidFill>
                  <a:sym typeface="Wingdings" pitchFamily="2" charset="2"/>
                </a:rPr>
                <a:t> </a:t>
              </a:r>
              <a:r>
                <a:rPr lang="en-US" sz="3400" dirty="0" err="1">
                  <a:solidFill>
                    <a:srgbClr val="FF3300"/>
                  </a:solidFill>
                  <a:sym typeface="Wingdings" pitchFamily="2" charset="2"/>
                </a:rPr>
                <a:t>vật</a:t>
              </a:r>
              <a:r>
                <a:rPr lang="en-US" sz="3400" dirty="0">
                  <a:solidFill>
                    <a:srgbClr val="FF3300"/>
                  </a:solidFill>
                  <a:sym typeface="Wingdings" pitchFamily="2" charset="2"/>
                </a:rPr>
                <a:t>; </a:t>
              </a:r>
              <a:r>
                <a:rPr lang="en-US" sz="3400" dirty="0" err="1">
                  <a:solidFill>
                    <a:srgbClr val="FF3300"/>
                  </a:solidFill>
                  <a:sym typeface="Wingdings" pitchFamily="2" charset="2"/>
                </a:rPr>
                <a:t>cân</a:t>
              </a:r>
              <a:r>
                <a:rPr lang="en-US" sz="3400" dirty="0">
                  <a:solidFill>
                    <a:srgbClr val="FF3300"/>
                  </a:solidFill>
                  <a:sym typeface="Wingdings" pitchFamily="2" charset="2"/>
                </a:rPr>
                <a:t> </a:t>
              </a:r>
              <a:r>
                <a:rPr lang="en-US" sz="3400" dirty="0" err="1">
                  <a:solidFill>
                    <a:srgbClr val="FF3300"/>
                  </a:solidFill>
                  <a:sym typeface="Wingdings" pitchFamily="2" charset="2"/>
                </a:rPr>
                <a:t>vật</a:t>
              </a:r>
              <a:r>
                <a:rPr lang="en-US" sz="3400" dirty="0">
                  <a:solidFill>
                    <a:srgbClr val="FF3300"/>
                  </a:solidFill>
                  <a:sym typeface="Wingdings" pitchFamily="2" charset="2"/>
                </a:rPr>
                <a:t> </a:t>
              </a:r>
              <a:r>
                <a:rPr lang="en-US" sz="3400" dirty="0" err="1">
                  <a:solidFill>
                    <a:srgbClr val="FF3300"/>
                  </a:solidFill>
                  <a:sym typeface="Wingdings" pitchFamily="2" charset="2"/>
                </a:rPr>
                <a:t>để</a:t>
              </a:r>
              <a:r>
                <a:rPr lang="en-US" sz="3400" dirty="0">
                  <a:solidFill>
                    <a:srgbClr val="FF3300"/>
                  </a:solidFill>
                  <a:sym typeface="Wingdings" pitchFamily="2" charset="2"/>
                </a:rPr>
                <a:t> </a:t>
              </a:r>
              <a:r>
                <a:rPr lang="en-US" sz="3400" dirty="0" err="1">
                  <a:solidFill>
                    <a:srgbClr val="FF3300"/>
                  </a:solidFill>
                  <a:sym typeface="Wingdings" pitchFamily="2" charset="2"/>
                </a:rPr>
                <a:t>biết</a:t>
              </a:r>
              <a:r>
                <a:rPr lang="en-US" sz="3400" dirty="0">
                  <a:solidFill>
                    <a:srgbClr val="FF3300"/>
                  </a:solidFill>
                  <a:sym typeface="Wingdings" pitchFamily="2" charset="2"/>
                </a:rPr>
                <a:t> </a:t>
              </a:r>
              <a:r>
                <a:rPr lang="en-US" sz="3400" dirty="0" err="1">
                  <a:solidFill>
                    <a:srgbClr val="FF3300"/>
                  </a:solidFill>
                  <a:sym typeface="Wingdings" pitchFamily="2" charset="2"/>
                </a:rPr>
                <a:t>khối</a:t>
              </a:r>
              <a:r>
                <a:rPr lang="en-US" sz="3400" dirty="0">
                  <a:solidFill>
                    <a:srgbClr val="FF3300"/>
                  </a:solidFill>
                  <a:sym typeface="Wingdings" pitchFamily="2" charset="2"/>
                </a:rPr>
                <a:t> </a:t>
              </a:r>
              <a:r>
                <a:rPr lang="en-US" sz="3400" dirty="0" err="1">
                  <a:solidFill>
                    <a:srgbClr val="FF3300"/>
                  </a:solidFill>
                  <a:sym typeface="Wingdings" pitchFamily="2" charset="2"/>
                </a:rPr>
                <a:t>lượng</a:t>
              </a:r>
              <a:r>
                <a:rPr lang="en-US" sz="3400" dirty="0">
                  <a:solidFill>
                    <a:srgbClr val="FF3300"/>
                  </a:solidFill>
                  <a:sym typeface="Wingdings" pitchFamily="2" charset="2"/>
                </a:rPr>
                <a:t>, </a:t>
              </a:r>
              <a:r>
                <a:rPr lang="en-US" sz="3400" dirty="0" err="1">
                  <a:solidFill>
                    <a:srgbClr val="FF3300"/>
                  </a:solidFill>
                  <a:sym typeface="Wingdings" pitchFamily="2" charset="2"/>
                </a:rPr>
                <a:t>nhiệt</a:t>
              </a:r>
              <a:r>
                <a:rPr lang="en-US" sz="3400" dirty="0">
                  <a:solidFill>
                    <a:srgbClr val="FF3300"/>
                  </a:solidFill>
                  <a:sym typeface="Wingdings" pitchFamily="2" charset="2"/>
                </a:rPr>
                <a:t> </a:t>
              </a:r>
              <a:r>
                <a:rPr lang="en-US" sz="3400" dirty="0" err="1">
                  <a:solidFill>
                    <a:srgbClr val="FF3300"/>
                  </a:solidFill>
                  <a:sym typeface="Wingdings" pitchFamily="2" charset="2"/>
                </a:rPr>
                <a:t>kế</a:t>
              </a:r>
              <a:r>
                <a:rPr lang="en-US" sz="3400" dirty="0">
                  <a:solidFill>
                    <a:srgbClr val="FF3300"/>
                  </a:solidFill>
                  <a:sym typeface="Wingdings" pitchFamily="2" charset="2"/>
                </a:rPr>
                <a:t> </a:t>
              </a:r>
              <a:r>
                <a:rPr lang="en-US" sz="3400" dirty="0" err="1">
                  <a:solidFill>
                    <a:srgbClr val="FF3300"/>
                  </a:solidFill>
                  <a:sym typeface="Wingdings" pitchFamily="2" charset="2"/>
                </a:rPr>
                <a:t>đo</a:t>
              </a:r>
              <a:r>
                <a:rPr lang="en-US" sz="3400" dirty="0">
                  <a:solidFill>
                    <a:srgbClr val="FF3300"/>
                  </a:solidFill>
                  <a:sym typeface="Wingdings" pitchFamily="2" charset="2"/>
                </a:rPr>
                <a:t> </a:t>
              </a:r>
              <a:r>
                <a:rPr lang="en-US" sz="3400" dirty="0" err="1">
                  <a:solidFill>
                    <a:srgbClr val="FF3300"/>
                  </a:solidFill>
                  <a:sym typeface="Wingdings" pitchFamily="2" charset="2"/>
                </a:rPr>
                <a:t>nhiệt</a:t>
              </a:r>
              <a:r>
                <a:rPr lang="en-US" sz="3400" dirty="0">
                  <a:solidFill>
                    <a:srgbClr val="FF3300"/>
                  </a:solidFill>
                  <a:sym typeface="Wingdings" pitchFamily="2" charset="2"/>
                </a:rPr>
                <a:t> </a:t>
              </a:r>
              <a:r>
                <a:rPr lang="en-US" sz="3400" dirty="0" err="1">
                  <a:solidFill>
                    <a:srgbClr val="FF3300"/>
                  </a:solidFill>
                  <a:sym typeface="Wingdings" pitchFamily="2" charset="2"/>
                </a:rPr>
                <a:t>độ</a:t>
              </a:r>
              <a:r>
                <a:rPr lang="en-US" sz="3400" dirty="0">
                  <a:solidFill>
                    <a:srgbClr val="FF3300"/>
                  </a:solidFill>
                  <a:sym typeface="Wingdings" pitchFamily="2" charset="2"/>
                </a:rPr>
                <a:t> </a:t>
              </a:r>
              <a:r>
                <a:rPr lang="en-US" sz="3400" dirty="0" err="1">
                  <a:solidFill>
                    <a:srgbClr val="FF3300"/>
                  </a:solidFill>
                  <a:sym typeface="Wingdings" pitchFamily="2" charset="2"/>
                </a:rPr>
                <a:t>để</a:t>
              </a:r>
              <a:r>
                <a:rPr lang="en-US" sz="3400" dirty="0">
                  <a:solidFill>
                    <a:srgbClr val="FF3300"/>
                  </a:solidFill>
                  <a:sym typeface="Wingdings" pitchFamily="2" charset="2"/>
                </a:rPr>
                <a:t> </a:t>
              </a:r>
              <a:r>
                <a:rPr lang="en-US" sz="3400" dirty="0" err="1">
                  <a:solidFill>
                    <a:srgbClr val="FF3300"/>
                  </a:solidFill>
                  <a:sym typeface="Wingdings" pitchFamily="2" charset="2"/>
                </a:rPr>
                <a:t>xác</a:t>
              </a:r>
              <a:r>
                <a:rPr lang="en-US" sz="3400" dirty="0">
                  <a:solidFill>
                    <a:srgbClr val="FF3300"/>
                  </a:solidFill>
                  <a:sym typeface="Wingdings" pitchFamily="2" charset="2"/>
                </a:rPr>
                <a:t> </a:t>
              </a:r>
              <a:r>
                <a:rPr lang="en-US" sz="3400" dirty="0" err="1">
                  <a:solidFill>
                    <a:srgbClr val="FF3300"/>
                  </a:solidFill>
                  <a:sym typeface="Wingdings" pitchFamily="2" charset="2"/>
                </a:rPr>
                <a:t>định</a:t>
              </a:r>
              <a:r>
                <a:rPr lang="en-US" sz="3400" dirty="0">
                  <a:solidFill>
                    <a:srgbClr val="FF3300"/>
                  </a:solidFill>
                  <a:sym typeface="Wingdings" pitchFamily="2" charset="2"/>
                </a:rPr>
                <a:t> </a:t>
              </a:r>
              <a:r>
                <a:rPr lang="en-US" sz="3400" dirty="0" err="1">
                  <a:solidFill>
                    <a:srgbClr val="FF3300"/>
                  </a:solidFill>
                  <a:sym typeface="Wingdings" pitchFamily="2" charset="2"/>
                </a:rPr>
                <a:t>độ</a:t>
              </a:r>
              <a:r>
                <a:rPr lang="en-US" sz="3400" dirty="0">
                  <a:solidFill>
                    <a:srgbClr val="FF3300"/>
                  </a:solidFill>
                  <a:sym typeface="Wingdings" pitchFamily="2" charset="2"/>
                </a:rPr>
                <a:t> </a:t>
              </a:r>
              <a:r>
                <a:rPr lang="en-US" sz="3400" dirty="0" err="1">
                  <a:solidFill>
                    <a:srgbClr val="FF3300"/>
                  </a:solidFill>
                  <a:sym typeface="Wingdings" pitchFamily="2" charset="2"/>
                </a:rPr>
                <a:t>tăng</a:t>
              </a:r>
              <a:r>
                <a:rPr lang="en-US" sz="3400" dirty="0">
                  <a:solidFill>
                    <a:srgbClr val="FF3300"/>
                  </a:solidFill>
                  <a:sym typeface="Wingdings" pitchFamily="2" charset="2"/>
                </a:rPr>
                <a:t> </a:t>
              </a:r>
              <a:r>
                <a:rPr lang="en-US" sz="3400" dirty="0" err="1">
                  <a:solidFill>
                    <a:srgbClr val="FF3300"/>
                  </a:solidFill>
                  <a:sym typeface="Wingdings" pitchFamily="2" charset="2"/>
                </a:rPr>
                <a:t>nhiệt</a:t>
              </a:r>
              <a:r>
                <a:rPr lang="en-US" sz="3400" dirty="0">
                  <a:solidFill>
                    <a:srgbClr val="FF3300"/>
                  </a:solidFill>
                  <a:sym typeface="Wingdings" pitchFamily="2" charset="2"/>
                </a:rPr>
                <a:t> </a:t>
              </a:r>
              <a:r>
                <a:rPr lang="en-US" sz="3400" dirty="0" err="1">
                  <a:solidFill>
                    <a:srgbClr val="FF3300"/>
                  </a:solidFill>
                  <a:sym typeface="Wingdings" pitchFamily="2" charset="2"/>
                </a:rPr>
                <a:t>độ</a:t>
              </a:r>
              <a:r>
                <a:rPr lang="en-US" sz="3400" dirty="0">
                  <a:solidFill>
                    <a:srgbClr val="FF3300"/>
                  </a:solidFill>
                  <a:sym typeface="Wingdings" pitchFamily="2" charset="2"/>
                </a:rPr>
                <a:t>.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071315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dArt 7"/>
          <p:cNvSpPr>
            <a:spLocks noChangeArrowheads="1" noChangeShapeType="1" noTextEdit="1"/>
          </p:cNvSpPr>
          <p:nvPr/>
        </p:nvSpPr>
        <p:spPr bwMode="auto">
          <a:xfrm>
            <a:off x="1524000" y="221673"/>
            <a:ext cx="6400800" cy="10668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solidFill>
                  <a:schemeClr val="accent3">
                    <a:lumMod val="50000"/>
                  </a:schemeClr>
                </a:solidFill>
                <a:latin typeface="Times New Roman"/>
                <a:cs typeface="Times New Roman"/>
              </a:rPr>
              <a:t>KIỂM TRA KIẾN THỨC CŨ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07894" y="1571788"/>
            <a:ext cx="7772400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lưu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Bức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xạ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07894" y="2438400"/>
            <a:ext cx="7772400" cy="175432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hè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mặc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áo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trắng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mặc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áo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đen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78991" y="1571788"/>
            <a:ext cx="8381999" cy="230832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3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lưu</a:t>
            </a:r>
            <a:r>
              <a:rPr lang="en-US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lỏng</a:t>
            </a:r>
            <a:r>
              <a:rPr lang="en-US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/>
            <a:r>
              <a:rPr lang="en-US" sz="3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Bức</a:t>
            </a:r>
            <a:r>
              <a:rPr lang="en-US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xạ</a:t>
            </a:r>
            <a:r>
              <a:rPr lang="en-US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tia</a:t>
            </a:r>
            <a:r>
              <a:rPr lang="en-US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94138" y="4166450"/>
            <a:ext cx="8343204" cy="230832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áo</a:t>
            </a:r>
            <a:r>
              <a:rPr lang="en-US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sẫm</a:t>
            </a:r>
            <a:r>
              <a:rPr lang="en-US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hấp</a:t>
            </a:r>
            <a:r>
              <a:rPr lang="en-US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thụ</a:t>
            </a:r>
            <a:r>
              <a:rPr lang="en-US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áo</a:t>
            </a:r>
            <a:r>
              <a:rPr lang="en-US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3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nóng</a:t>
            </a:r>
            <a:r>
              <a:rPr lang="en-US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en-US" sz="3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áo</a:t>
            </a:r>
            <a:r>
              <a:rPr lang="en-US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hấp</a:t>
            </a:r>
            <a:r>
              <a:rPr lang="en-US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thụ</a:t>
            </a:r>
            <a:r>
              <a:rPr lang="en-US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kém</a:t>
            </a:r>
            <a:r>
              <a:rPr lang="en-US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mát</a:t>
            </a:r>
            <a:r>
              <a:rPr lang="en-US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mẻ</a:t>
            </a:r>
            <a:r>
              <a:rPr lang="en-US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09897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7" grpId="0" animBg="1"/>
      <p:bldP spid="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381000" y="228600"/>
            <a:ext cx="8382000" cy="107721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 eaLnBrk="1" hangingPunct="1">
              <a:spcBef>
                <a:spcPct val="50000"/>
              </a:spcBef>
              <a:defRPr/>
            </a:pPr>
            <a:r>
              <a:rPr lang="en-US" sz="32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C9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5 kg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tăng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20</a:t>
            </a:r>
            <a:r>
              <a:rPr lang="en-US" sz="3200" b="1" baseline="30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50</a:t>
            </a:r>
            <a:r>
              <a:rPr lang="en-US" sz="3200" b="1" baseline="30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228600" y="2057400"/>
            <a:ext cx="8610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 sz="3200">
              <a:solidFill>
                <a:schemeClr val="bg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2667000" y="1524000"/>
            <a:ext cx="6324600" cy="4800600"/>
          </a:xfrm>
          <a:prstGeom prst="rect">
            <a:avLst/>
          </a:prstGeom>
          <a:gradFill rotWithShape="1">
            <a:gsLst>
              <a:gs pos="0">
                <a:srgbClr val="FFCC99"/>
              </a:gs>
              <a:gs pos="100000">
                <a:srgbClr val="EFDFFD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en-US" sz="3200" u="sng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Bài</a:t>
            </a:r>
            <a:r>
              <a:rPr lang="en-US" sz="3200" u="sng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3200" u="sng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làm</a:t>
            </a:r>
            <a:r>
              <a:rPr lang="en-US" sz="3200" u="sng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:</a:t>
            </a:r>
          </a:p>
          <a:p>
            <a:pPr algn="just">
              <a:defRPr/>
            </a:pPr>
            <a:r>
              <a:rPr lang="en-US" sz="3200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Áp</a:t>
            </a:r>
            <a:r>
              <a:rPr lang="en-US" sz="320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3200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dụng</a:t>
            </a:r>
            <a:r>
              <a:rPr lang="en-US" sz="320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3200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công</a:t>
            </a:r>
            <a:r>
              <a:rPr lang="en-US" sz="320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3200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thức</a:t>
            </a:r>
            <a:r>
              <a:rPr lang="en-US" sz="320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Q = ................</a:t>
            </a:r>
          </a:p>
          <a:p>
            <a:pPr algn="just">
              <a:defRPr/>
            </a:pPr>
            <a:endParaRPr lang="en-US" sz="3200" dirty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r>
              <a:rPr lang="en-US" sz="3200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Thay</a:t>
            </a:r>
            <a:r>
              <a:rPr lang="en-US" sz="320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3200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số</a:t>
            </a:r>
            <a:r>
              <a:rPr lang="en-US" sz="320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ta </a:t>
            </a:r>
            <a:r>
              <a:rPr lang="en-US" sz="3200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có</a:t>
            </a:r>
            <a:r>
              <a:rPr lang="en-US" sz="320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: Q =.............................</a:t>
            </a:r>
          </a:p>
          <a:p>
            <a:pPr algn="just">
              <a:defRPr/>
            </a:pPr>
            <a:r>
              <a:rPr lang="en-US" sz="320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  = ................</a:t>
            </a:r>
          </a:p>
          <a:p>
            <a:pPr algn="just">
              <a:defRPr/>
            </a:pPr>
            <a:r>
              <a:rPr lang="en-US" sz="3200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Vậy</a:t>
            </a:r>
            <a:r>
              <a:rPr lang="en-US" sz="320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3200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nhiệt</a:t>
            </a:r>
            <a:r>
              <a:rPr lang="en-US" sz="320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3200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lượng</a:t>
            </a:r>
            <a:r>
              <a:rPr lang="en-US" sz="320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3200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cần</a:t>
            </a:r>
            <a:r>
              <a:rPr lang="en-US" sz="320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3200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truyền</a:t>
            </a:r>
            <a:r>
              <a:rPr lang="en-US" sz="320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3200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cho</a:t>
            </a:r>
            <a:r>
              <a:rPr lang="en-US" sz="320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5kg </a:t>
            </a:r>
            <a:r>
              <a:rPr lang="en-US" sz="3200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đồng</a:t>
            </a:r>
            <a:r>
              <a:rPr lang="en-US" sz="320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3200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để</a:t>
            </a:r>
            <a:r>
              <a:rPr lang="en-US" sz="320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3200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tăng</a:t>
            </a:r>
            <a:r>
              <a:rPr lang="en-US" sz="320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3200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nhiệt</a:t>
            </a:r>
            <a:r>
              <a:rPr lang="en-US" sz="320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3200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độ</a:t>
            </a:r>
            <a:r>
              <a:rPr lang="en-US" sz="320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3200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từ</a:t>
            </a:r>
            <a:r>
              <a:rPr lang="en-US" sz="320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20</a:t>
            </a:r>
            <a:r>
              <a:rPr lang="en-US" sz="3200" baseline="3000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0</a:t>
            </a:r>
            <a:r>
              <a:rPr lang="en-US" sz="320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 </a:t>
            </a:r>
            <a:r>
              <a:rPr lang="en-US" sz="3200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lên</a:t>
            </a:r>
            <a:r>
              <a:rPr lang="en-US" sz="320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50</a:t>
            </a:r>
            <a:r>
              <a:rPr lang="en-US" sz="3200" baseline="3000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0</a:t>
            </a:r>
            <a:r>
              <a:rPr lang="en-US" sz="320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 </a:t>
            </a:r>
            <a:r>
              <a:rPr lang="en-US" sz="3200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là</a:t>
            </a:r>
            <a:r>
              <a:rPr lang="en-US" sz="320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 algn="just">
              <a:defRPr/>
            </a:pPr>
            <a:r>
              <a:rPr lang="en-US" sz="320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............................</a:t>
            </a: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6747641" y="1873250"/>
            <a:ext cx="1524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m.c.</a:t>
            </a:r>
            <a:r>
              <a:rPr lang="en-US" sz="3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∆t</a:t>
            </a:r>
            <a:endParaRPr 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5867400" y="2945249"/>
            <a:ext cx="2895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Arial Unicode MS" pitchFamily="34" charset="-128"/>
                <a:cs typeface="Arial Unicode MS" pitchFamily="34" charset="-128"/>
              </a:rPr>
              <a:t>5.380.(50-20)</a:t>
            </a:r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5630917" y="3377625"/>
            <a:ext cx="24384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Arial Unicode MS" pitchFamily="34" charset="-128"/>
                <a:cs typeface="Arial Unicode MS" pitchFamily="34" charset="-128"/>
              </a:rPr>
              <a:t>57000 (J)</a:t>
            </a:r>
          </a:p>
        </p:txBody>
      </p:sp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3581400" y="5343784"/>
            <a:ext cx="2667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Arial Unicode MS" pitchFamily="34" charset="-128"/>
                <a:cs typeface="Arial Unicode MS" pitchFamily="34" charset="-128"/>
              </a:rPr>
              <a:t>57000 (J)</a:t>
            </a:r>
          </a:p>
        </p:txBody>
      </p:sp>
      <p:cxnSp>
        <p:nvCxnSpPr>
          <p:cNvPr id="11" name="Straight Connector 9"/>
          <p:cNvCxnSpPr>
            <a:cxnSpLocks noChangeShapeType="1"/>
          </p:cNvCxnSpPr>
          <p:nvPr/>
        </p:nvCxnSpPr>
        <p:spPr bwMode="auto">
          <a:xfrm>
            <a:off x="2971800" y="5257800"/>
            <a:ext cx="914400" cy="91440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cxnSp>
      <p:sp>
        <p:nvSpPr>
          <p:cNvPr id="12" name="TextBox 11"/>
          <p:cNvSpPr txBox="1"/>
          <p:nvPr/>
        </p:nvSpPr>
        <p:spPr>
          <a:xfrm>
            <a:off x="152400" y="1311275"/>
            <a:ext cx="2819400" cy="35394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3200" i="1" u="sng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Tóm</a:t>
            </a:r>
            <a:r>
              <a:rPr lang="en-US" sz="3200" i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3200" i="1" u="sng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tắt</a:t>
            </a:r>
            <a:r>
              <a:rPr lang="en-US" sz="320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: </a:t>
            </a:r>
          </a:p>
          <a:p>
            <a:pPr>
              <a:defRPr/>
            </a:pPr>
            <a:r>
              <a:rPr lang="en-US" sz="320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 = </a:t>
            </a:r>
          </a:p>
          <a:p>
            <a:pPr>
              <a:defRPr/>
            </a:pPr>
            <a:r>
              <a:rPr lang="en-US" sz="320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 = </a:t>
            </a:r>
          </a:p>
          <a:p>
            <a:pPr>
              <a:defRPr/>
            </a:pPr>
            <a:r>
              <a:rPr lang="en-US" sz="320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</a:t>
            </a:r>
            <a:r>
              <a:rPr lang="en-US" sz="3200" baseline="-2500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</a:t>
            </a:r>
            <a:r>
              <a:rPr lang="en-US" sz="320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= </a:t>
            </a:r>
          </a:p>
          <a:p>
            <a:pPr>
              <a:defRPr/>
            </a:pPr>
            <a:r>
              <a:rPr lang="en-US" sz="320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</a:t>
            </a:r>
            <a:r>
              <a:rPr lang="en-US" sz="3200" baseline="-2500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r>
              <a:rPr lang="en-US" sz="320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=</a:t>
            </a:r>
          </a:p>
          <a:p>
            <a:pPr>
              <a:defRPr/>
            </a:pPr>
            <a:r>
              <a:rPr lang="en-US" sz="320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Q = ?</a:t>
            </a:r>
          </a:p>
          <a:p>
            <a:pPr>
              <a:defRPr/>
            </a:pPr>
            <a:endParaRPr lang="en-US" sz="3200" dirty="0"/>
          </a:p>
        </p:txBody>
      </p:sp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990600" y="1752600"/>
            <a:ext cx="1524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5 kg</a:t>
            </a:r>
            <a:endParaRPr 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762000" y="2324812"/>
            <a:ext cx="23622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380 J/</a:t>
            </a:r>
            <a:r>
              <a:rPr lang="en-US" sz="3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kg.K</a:t>
            </a:r>
            <a:endParaRPr 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5" name="Text Box 8"/>
          <p:cNvSpPr txBox="1">
            <a:spLocks noChangeArrowheads="1"/>
          </p:cNvSpPr>
          <p:nvPr/>
        </p:nvSpPr>
        <p:spPr bwMode="auto">
          <a:xfrm>
            <a:off x="801414" y="3301424"/>
            <a:ext cx="1524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50</a:t>
            </a:r>
            <a:r>
              <a:rPr lang="en-US" sz="3200" baseline="300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0</a:t>
            </a:r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</a:t>
            </a:r>
            <a:endParaRPr 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6" name="Text Box 8"/>
          <p:cNvSpPr txBox="1">
            <a:spLocks noChangeArrowheads="1"/>
          </p:cNvSpPr>
          <p:nvPr/>
        </p:nvSpPr>
        <p:spPr bwMode="auto">
          <a:xfrm>
            <a:off x="800100" y="2790661"/>
            <a:ext cx="1524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20</a:t>
            </a:r>
            <a:r>
              <a:rPr lang="en-US" sz="3200" baseline="300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0</a:t>
            </a:r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</a:t>
            </a:r>
            <a:endParaRPr 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23040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/>
      <p:bldP spid="9" grpId="0"/>
      <p:bldP spid="10" grpId="0"/>
      <p:bldP spid="13" grpId="0"/>
      <p:bldP spid="14" grpId="0"/>
      <p:bldP spid="15" grpId="0"/>
      <p:bldP spid="1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0" y="335340"/>
            <a:ext cx="9144000" cy="156966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 eaLnBrk="1" hangingPunct="1">
              <a:spcBef>
                <a:spcPct val="50000"/>
              </a:spcBef>
              <a:defRPr/>
            </a:pPr>
            <a:r>
              <a:rPr lang="en-US" sz="3200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C10</a:t>
            </a:r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:  </a:t>
            </a:r>
            <a:r>
              <a:rPr lang="en-US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Một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ấm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đun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nước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bằng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nhôm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có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khối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lượng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0,5 kg </a:t>
            </a:r>
            <a:r>
              <a:rPr lang="en-US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chứa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2 </a:t>
            </a:r>
            <a:r>
              <a:rPr lang="en-US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lít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nước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ở 25</a:t>
            </a:r>
            <a:r>
              <a:rPr lang="en-US" sz="3200" baseline="300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0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C. </a:t>
            </a:r>
            <a:r>
              <a:rPr lang="en-US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Muốn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đun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sôi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ấm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nước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này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cần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một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nhiệt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lượng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bằng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bao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nhiêu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?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0" y="2530475"/>
            <a:ext cx="9144000" cy="1138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rgbClr val="6600CC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rgbClr val="6600CC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rgbClr val="6600CC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rgbClr val="6600CC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rgbClr val="6600CC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00CC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00CC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00CC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00CC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000" dirty="0">
                <a:solidFill>
                  <a:schemeClr val="tx2">
                    <a:lumMod val="50000"/>
                  </a:schemeClr>
                </a:solidFill>
              </a:rPr>
              <a:t>- </a:t>
            </a:r>
            <a:r>
              <a:rPr lang="en-US" sz="3400" dirty="0" err="1">
                <a:solidFill>
                  <a:srgbClr val="0000FF"/>
                </a:solidFill>
              </a:rPr>
              <a:t>Muốn</a:t>
            </a:r>
            <a:r>
              <a:rPr lang="en-US" sz="3400" dirty="0">
                <a:solidFill>
                  <a:srgbClr val="0000FF"/>
                </a:solidFill>
              </a:rPr>
              <a:t> </a:t>
            </a:r>
            <a:r>
              <a:rPr lang="en-US" sz="3400" dirty="0" err="1">
                <a:solidFill>
                  <a:srgbClr val="0000FF"/>
                </a:solidFill>
              </a:rPr>
              <a:t>đun</a:t>
            </a:r>
            <a:r>
              <a:rPr lang="en-US" sz="3400" dirty="0">
                <a:solidFill>
                  <a:srgbClr val="0000FF"/>
                </a:solidFill>
              </a:rPr>
              <a:t> </a:t>
            </a:r>
            <a:r>
              <a:rPr lang="en-US" sz="3400" dirty="0" err="1">
                <a:solidFill>
                  <a:srgbClr val="0000FF"/>
                </a:solidFill>
              </a:rPr>
              <a:t>cho</a:t>
            </a:r>
            <a:r>
              <a:rPr lang="en-US" sz="3400" dirty="0">
                <a:solidFill>
                  <a:srgbClr val="0000FF"/>
                </a:solidFill>
              </a:rPr>
              <a:t> </a:t>
            </a:r>
            <a:r>
              <a:rPr lang="en-US" sz="3400" dirty="0" err="1">
                <a:solidFill>
                  <a:srgbClr val="0000FF"/>
                </a:solidFill>
              </a:rPr>
              <a:t>nước</a:t>
            </a:r>
            <a:r>
              <a:rPr lang="en-US" sz="3400" dirty="0">
                <a:solidFill>
                  <a:srgbClr val="0000FF"/>
                </a:solidFill>
              </a:rPr>
              <a:t> </a:t>
            </a:r>
            <a:r>
              <a:rPr lang="en-US" sz="3400" dirty="0" err="1">
                <a:solidFill>
                  <a:srgbClr val="0000FF"/>
                </a:solidFill>
              </a:rPr>
              <a:t>sôi</a:t>
            </a:r>
            <a:r>
              <a:rPr lang="en-US" sz="3400" dirty="0">
                <a:solidFill>
                  <a:srgbClr val="0000FF"/>
                </a:solidFill>
              </a:rPr>
              <a:t> </a:t>
            </a:r>
            <a:r>
              <a:rPr lang="en-US" sz="3400" dirty="0" err="1">
                <a:solidFill>
                  <a:srgbClr val="0000FF"/>
                </a:solidFill>
              </a:rPr>
              <a:t>thì</a:t>
            </a:r>
            <a:r>
              <a:rPr lang="en-US" sz="3400" dirty="0">
                <a:solidFill>
                  <a:srgbClr val="0000FF"/>
                </a:solidFill>
              </a:rPr>
              <a:t> </a:t>
            </a:r>
            <a:r>
              <a:rPr lang="en-US" sz="3400" dirty="0" err="1">
                <a:solidFill>
                  <a:srgbClr val="0000FF"/>
                </a:solidFill>
              </a:rPr>
              <a:t>nhiệt</a:t>
            </a:r>
            <a:r>
              <a:rPr lang="en-US" sz="3400" dirty="0">
                <a:solidFill>
                  <a:srgbClr val="0000FF"/>
                </a:solidFill>
              </a:rPr>
              <a:t> </a:t>
            </a:r>
            <a:r>
              <a:rPr lang="en-US" sz="3400" dirty="0" err="1">
                <a:solidFill>
                  <a:srgbClr val="0000FF"/>
                </a:solidFill>
              </a:rPr>
              <a:t>độ</a:t>
            </a:r>
            <a:r>
              <a:rPr lang="en-US" sz="3400" dirty="0">
                <a:solidFill>
                  <a:srgbClr val="0000FF"/>
                </a:solidFill>
              </a:rPr>
              <a:t> </a:t>
            </a:r>
            <a:r>
              <a:rPr lang="en-US" sz="3400" dirty="0" err="1">
                <a:solidFill>
                  <a:srgbClr val="0000FF"/>
                </a:solidFill>
              </a:rPr>
              <a:t>nước</a:t>
            </a:r>
            <a:r>
              <a:rPr lang="en-US" sz="3400" dirty="0">
                <a:solidFill>
                  <a:srgbClr val="0000FF"/>
                </a:solidFill>
              </a:rPr>
              <a:t> </a:t>
            </a:r>
            <a:r>
              <a:rPr lang="en-US" sz="3400" dirty="0" err="1">
                <a:solidFill>
                  <a:srgbClr val="0000FF"/>
                </a:solidFill>
              </a:rPr>
              <a:t>phải</a:t>
            </a:r>
            <a:r>
              <a:rPr lang="en-US" sz="3400" dirty="0">
                <a:solidFill>
                  <a:srgbClr val="0000FF"/>
                </a:solidFill>
              </a:rPr>
              <a:t> </a:t>
            </a:r>
            <a:r>
              <a:rPr lang="en-US" sz="3400" dirty="0" err="1">
                <a:solidFill>
                  <a:srgbClr val="0000FF"/>
                </a:solidFill>
              </a:rPr>
              <a:t>đạt</a:t>
            </a:r>
            <a:r>
              <a:rPr lang="en-US" sz="3400" dirty="0">
                <a:solidFill>
                  <a:srgbClr val="0000FF"/>
                </a:solidFill>
              </a:rPr>
              <a:t> </a:t>
            </a:r>
            <a:r>
              <a:rPr lang="en-US" sz="3400" dirty="0" err="1">
                <a:solidFill>
                  <a:srgbClr val="0000FF"/>
                </a:solidFill>
              </a:rPr>
              <a:t>đến</a:t>
            </a:r>
            <a:r>
              <a:rPr lang="en-US" sz="3400" dirty="0">
                <a:solidFill>
                  <a:srgbClr val="0000FF"/>
                </a:solidFill>
              </a:rPr>
              <a:t> </a:t>
            </a:r>
            <a:r>
              <a:rPr lang="en-US" sz="3400" dirty="0" err="1">
                <a:solidFill>
                  <a:srgbClr val="0000FF"/>
                </a:solidFill>
              </a:rPr>
              <a:t>bao</a:t>
            </a:r>
            <a:r>
              <a:rPr lang="en-US" sz="3400" dirty="0">
                <a:solidFill>
                  <a:srgbClr val="0000FF"/>
                </a:solidFill>
              </a:rPr>
              <a:t> </a:t>
            </a:r>
            <a:r>
              <a:rPr lang="en-US" sz="3400" dirty="0" err="1">
                <a:solidFill>
                  <a:srgbClr val="0000FF"/>
                </a:solidFill>
              </a:rPr>
              <a:t>nhiêu</a:t>
            </a:r>
            <a:r>
              <a:rPr lang="en-US" sz="3400" dirty="0">
                <a:solidFill>
                  <a:srgbClr val="0000FF"/>
                </a:solidFill>
              </a:rPr>
              <a:t>  </a:t>
            </a:r>
            <a:r>
              <a:rPr lang="en-US" sz="3400" baseline="30000" dirty="0">
                <a:solidFill>
                  <a:srgbClr val="0000FF"/>
                </a:solidFill>
              </a:rPr>
              <a:t>0</a:t>
            </a:r>
            <a:r>
              <a:rPr lang="en-US" sz="3400" dirty="0">
                <a:solidFill>
                  <a:srgbClr val="0000FF"/>
                </a:solidFill>
              </a:rPr>
              <a:t>C ?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0" y="3673475"/>
            <a:ext cx="9144000" cy="1138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rgbClr val="6600CC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rgbClr val="6600CC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rgbClr val="6600CC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rgbClr val="6600CC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rgbClr val="6600CC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00CC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00CC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00CC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00CC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000" dirty="0">
                <a:solidFill>
                  <a:schemeClr val="bg1"/>
                </a:solidFill>
              </a:rPr>
              <a:t> </a:t>
            </a:r>
            <a:r>
              <a:rPr lang="en-US" sz="3400" dirty="0">
                <a:solidFill>
                  <a:srgbClr val="0000FF"/>
                </a:solidFill>
              </a:rPr>
              <a:t>- </a:t>
            </a:r>
            <a:r>
              <a:rPr lang="en-US" sz="3400" dirty="0" err="1">
                <a:solidFill>
                  <a:srgbClr val="0000FF"/>
                </a:solidFill>
              </a:rPr>
              <a:t>Ngoài</a:t>
            </a:r>
            <a:r>
              <a:rPr lang="en-US" sz="3400" dirty="0">
                <a:solidFill>
                  <a:srgbClr val="0000FF"/>
                </a:solidFill>
              </a:rPr>
              <a:t> </a:t>
            </a:r>
            <a:r>
              <a:rPr lang="en-US" sz="3400" dirty="0" err="1">
                <a:solidFill>
                  <a:srgbClr val="0000FF"/>
                </a:solidFill>
              </a:rPr>
              <a:t>nước</a:t>
            </a:r>
            <a:r>
              <a:rPr lang="en-US" sz="3400" dirty="0">
                <a:solidFill>
                  <a:srgbClr val="0000FF"/>
                </a:solidFill>
              </a:rPr>
              <a:t> </a:t>
            </a:r>
            <a:r>
              <a:rPr lang="en-US" sz="3400" dirty="0" err="1">
                <a:solidFill>
                  <a:srgbClr val="0000FF"/>
                </a:solidFill>
              </a:rPr>
              <a:t>ra</a:t>
            </a:r>
            <a:r>
              <a:rPr lang="en-US" sz="3400" dirty="0">
                <a:solidFill>
                  <a:srgbClr val="0000FF"/>
                </a:solidFill>
              </a:rPr>
              <a:t> </a:t>
            </a:r>
            <a:r>
              <a:rPr lang="en-US" sz="3400" dirty="0" err="1">
                <a:solidFill>
                  <a:srgbClr val="0000FF"/>
                </a:solidFill>
              </a:rPr>
              <a:t>còn</a:t>
            </a:r>
            <a:r>
              <a:rPr lang="en-US" sz="3400" dirty="0">
                <a:solidFill>
                  <a:srgbClr val="0000FF"/>
                </a:solidFill>
              </a:rPr>
              <a:t> </a:t>
            </a:r>
            <a:r>
              <a:rPr lang="en-US" sz="3400" dirty="0" err="1">
                <a:solidFill>
                  <a:srgbClr val="0000FF"/>
                </a:solidFill>
              </a:rPr>
              <a:t>có</a:t>
            </a:r>
            <a:r>
              <a:rPr lang="en-US" sz="3400" dirty="0">
                <a:solidFill>
                  <a:srgbClr val="0000FF"/>
                </a:solidFill>
              </a:rPr>
              <a:t> </a:t>
            </a:r>
            <a:r>
              <a:rPr lang="en-US" sz="3400" dirty="0" err="1">
                <a:solidFill>
                  <a:srgbClr val="0000FF"/>
                </a:solidFill>
              </a:rPr>
              <a:t>vật</a:t>
            </a:r>
            <a:r>
              <a:rPr lang="en-US" sz="3400" dirty="0">
                <a:solidFill>
                  <a:srgbClr val="0000FF"/>
                </a:solidFill>
              </a:rPr>
              <a:t> </a:t>
            </a:r>
            <a:r>
              <a:rPr lang="en-US" sz="3400" dirty="0" err="1">
                <a:solidFill>
                  <a:srgbClr val="0000FF"/>
                </a:solidFill>
              </a:rPr>
              <a:t>nào</a:t>
            </a:r>
            <a:r>
              <a:rPr lang="en-US" sz="3400" dirty="0">
                <a:solidFill>
                  <a:srgbClr val="0000FF"/>
                </a:solidFill>
              </a:rPr>
              <a:t> </a:t>
            </a:r>
            <a:r>
              <a:rPr lang="en-US" sz="3400" dirty="0" err="1">
                <a:solidFill>
                  <a:srgbClr val="0000FF"/>
                </a:solidFill>
              </a:rPr>
              <a:t>cần</a:t>
            </a:r>
            <a:r>
              <a:rPr lang="en-US" sz="3400" dirty="0">
                <a:solidFill>
                  <a:srgbClr val="0000FF"/>
                </a:solidFill>
              </a:rPr>
              <a:t> </a:t>
            </a:r>
            <a:r>
              <a:rPr lang="en-US" sz="3400" dirty="0" err="1">
                <a:solidFill>
                  <a:srgbClr val="0000FF"/>
                </a:solidFill>
              </a:rPr>
              <a:t>thu</a:t>
            </a:r>
            <a:r>
              <a:rPr lang="en-US" sz="3400" dirty="0">
                <a:solidFill>
                  <a:srgbClr val="0000FF"/>
                </a:solidFill>
              </a:rPr>
              <a:t> </a:t>
            </a:r>
            <a:r>
              <a:rPr lang="en-US" sz="3400" dirty="0" err="1">
                <a:solidFill>
                  <a:srgbClr val="0000FF"/>
                </a:solidFill>
              </a:rPr>
              <a:t>nhiệt</a:t>
            </a:r>
            <a:r>
              <a:rPr lang="en-US" sz="3400" dirty="0">
                <a:solidFill>
                  <a:srgbClr val="0000FF"/>
                </a:solidFill>
              </a:rPr>
              <a:t> </a:t>
            </a:r>
            <a:r>
              <a:rPr lang="en-US" sz="3400" dirty="0" err="1">
                <a:solidFill>
                  <a:srgbClr val="0000FF"/>
                </a:solidFill>
              </a:rPr>
              <a:t>để</a:t>
            </a:r>
            <a:r>
              <a:rPr lang="en-US" sz="3400" dirty="0">
                <a:solidFill>
                  <a:srgbClr val="0000FF"/>
                </a:solidFill>
              </a:rPr>
              <a:t> </a:t>
            </a:r>
            <a:r>
              <a:rPr lang="en-US" sz="3400" dirty="0" err="1">
                <a:solidFill>
                  <a:srgbClr val="0000FF"/>
                </a:solidFill>
              </a:rPr>
              <a:t>nóng</a:t>
            </a:r>
            <a:r>
              <a:rPr lang="en-US" sz="3400" dirty="0">
                <a:solidFill>
                  <a:srgbClr val="0000FF"/>
                </a:solidFill>
              </a:rPr>
              <a:t> </a:t>
            </a:r>
            <a:r>
              <a:rPr lang="en-US" sz="3400" dirty="0" err="1">
                <a:solidFill>
                  <a:srgbClr val="0000FF"/>
                </a:solidFill>
              </a:rPr>
              <a:t>lên</a:t>
            </a:r>
            <a:r>
              <a:rPr lang="en-US" sz="3400" dirty="0">
                <a:solidFill>
                  <a:srgbClr val="0000FF"/>
                </a:solidFill>
              </a:rPr>
              <a:t>, </a:t>
            </a:r>
            <a:r>
              <a:rPr lang="en-US" sz="3400" dirty="0" err="1">
                <a:solidFill>
                  <a:srgbClr val="0000FF"/>
                </a:solidFill>
              </a:rPr>
              <a:t>và</a:t>
            </a:r>
            <a:r>
              <a:rPr lang="en-US" sz="3400" dirty="0">
                <a:solidFill>
                  <a:srgbClr val="0000FF"/>
                </a:solidFill>
              </a:rPr>
              <a:t> </a:t>
            </a:r>
            <a:r>
              <a:rPr lang="en-US" sz="3400" dirty="0" err="1">
                <a:solidFill>
                  <a:srgbClr val="0000FF"/>
                </a:solidFill>
              </a:rPr>
              <a:t>nóng</a:t>
            </a:r>
            <a:r>
              <a:rPr lang="en-US" sz="3400" dirty="0">
                <a:solidFill>
                  <a:srgbClr val="0000FF"/>
                </a:solidFill>
              </a:rPr>
              <a:t> </a:t>
            </a:r>
            <a:r>
              <a:rPr lang="en-US" sz="3400" dirty="0" err="1">
                <a:solidFill>
                  <a:srgbClr val="0000FF"/>
                </a:solidFill>
              </a:rPr>
              <a:t>lên</a:t>
            </a:r>
            <a:r>
              <a:rPr lang="en-US" sz="3400" dirty="0">
                <a:solidFill>
                  <a:srgbClr val="0000FF"/>
                </a:solidFill>
              </a:rPr>
              <a:t> </a:t>
            </a:r>
            <a:r>
              <a:rPr lang="en-US" sz="3400" dirty="0" err="1">
                <a:solidFill>
                  <a:srgbClr val="0000FF"/>
                </a:solidFill>
              </a:rPr>
              <a:t>bao</a:t>
            </a:r>
            <a:r>
              <a:rPr lang="en-US" sz="3400" dirty="0">
                <a:solidFill>
                  <a:srgbClr val="0000FF"/>
                </a:solidFill>
              </a:rPr>
              <a:t> </a:t>
            </a:r>
            <a:r>
              <a:rPr lang="en-US" sz="3400" dirty="0" err="1">
                <a:solidFill>
                  <a:srgbClr val="0000FF"/>
                </a:solidFill>
              </a:rPr>
              <a:t>nhiêu</a:t>
            </a:r>
            <a:r>
              <a:rPr lang="en-US" sz="3400" dirty="0">
                <a:solidFill>
                  <a:srgbClr val="0000FF"/>
                </a:solidFill>
              </a:rPr>
              <a:t> </a:t>
            </a:r>
            <a:r>
              <a:rPr lang="en-US" sz="3400" baseline="30000" dirty="0">
                <a:solidFill>
                  <a:srgbClr val="0000FF"/>
                </a:solidFill>
              </a:rPr>
              <a:t>0</a:t>
            </a:r>
            <a:r>
              <a:rPr lang="en-US" sz="3400" dirty="0">
                <a:solidFill>
                  <a:srgbClr val="0000FF"/>
                </a:solidFill>
              </a:rPr>
              <a:t>C ?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0" y="4892675"/>
            <a:ext cx="9144000" cy="112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rgbClr val="6600CC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rgbClr val="6600CC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rgbClr val="6600CC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rgbClr val="6600CC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rgbClr val="6600CC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00CC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00CC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00CC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00CC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000" dirty="0">
                <a:solidFill>
                  <a:schemeClr val="bg1"/>
                </a:solidFill>
              </a:rPr>
              <a:t> </a:t>
            </a:r>
            <a:r>
              <a:rPr lang="en-US" sz="3400" dirty="0">
                <a:solidFill>
                  <a:srgbClr val="0000FF"/>
                </a:solidFill>
              </a:rPr>
              <a:t>- </a:t>
            </a:r>
            <a:r>
              <a:rPr lang="en-US" sz="3400" dirty="0" err="1">
                <a:solidFill>
                  <a:srgbClr val="0000FF"/>
                </a:solidFill>
              </a:rPr>
              <a:t>Muốn</a:t>
            </a:r>
            <a:r>
              <a:rPr lang="en-US" sz="3400" dirty="0">
                <a:solidFill>
                  <a:srgbClr val="0000FF"/>
                </a:solidFill>
              </a:rPr>
              <a:t> </a:t>
            </a:r>
            <a:r>
              <a:rPr lang="en-US" sz="3400" dirty="0" err="1">
                <a:solidFill>
                  <a:srgbClr val="0000FF"/>
                </a:solidFill>
              </a:rPr>
              <a:t>tìm</a:t>
            </a:r>
            <a:r>
              <a:rPr lang="en-US" sz="3400" dirty="0">
                <a:solidFill>
                  <a:srgbClr val="0000FF"/>
                </a:solidFill>
              </a:rPr>
              <a:t> </a:t>
            </a:r>
            <a:r>
              <a:rPr lang="en-US" sz="3400" dirty="0" err="1">
                <a:solidFill>
                  <a:srgbClr val="0000FF"/>
                </a:solidFill>
              </a:rPr>
              <a:t>nhiệt</a:t>
            </a:r>
            <a:r>
              <a:rPr lang="en-US" sz="3400" dirty="0">
                <a:solidFill>
                  <a:srgbClr val="0000FF"/>
                </a:solidFill>
              </a:rPr>
              <a:t> </a:t>
            </a:r>
            <a:r>
              <a:rPr lang="en-US" sz="3400" dirty="0" err="1">
                <a:solidFill>
                  <a:srgbClr val="0000FF"/>
                </a:solidFill>
              </a:rPr>
              <a:t>lượng</a:t>
            </a:r>
            <a:r>
              <a:rPr lang="en-US" sz="3400" dirty="0">
                <a:solidFill>
                  <a:srgbClr val="0000FF"/>
                </a:solidFill>
              </a:rPr>
              <a:t> </a:t>
            </a:r>
            <a:r>
              <a:rPr lang="en-US" sz="3400" dirty="0" err="1">
                <a:solidFill>
                  <a:srgbClr val="0000FF"/>
                </a:solidFill>
              </a:rPr>
              <a:t>cần</a:t>
            </a:r>
            <a:r>
              <a:rPr lang="en-US" sz="3400" dirty="0">
                <a:solidFill>
                  <a:srgbClr val="0000FF"/>
                </a:solidFill>
              </a:rPr>
              <a:t> </a:t>
            </a:r>
            <a:r>
              <a:rPr lang="en-US" sz="3400" dirty="0" err="1">
                <a:solidFill>
                  <a:srgbClr val="0000FF"/>
                </a:solidFill>
              </a:rPr>
              <a:t>cho</a:t>
            </a:r>
            <a:r>
              <a:rPr lang="en-US" sz="3400" dirty="0">
                <a:solidFill>
                  <a:srgbClr val="0000FF"/>
                </a:solidFill>
              </a:rPr>
              <a:t> </a:t>
            </a:r>
            <a:r>
              <a:rPr lang="en-US" sz="3400" dirty="0" err="1">
                <a:solidFill>
                  <a:srgbClr val="0000FF"/>
                </a:solidFill>
              </a:rPr>
              <a:t>cả</a:t>
            </a:r>
            <a:r>
              <a:rPr lang="en-US" sz="3400" dirty="0">
                <a:solidFill>
                  <a:srgbClr val="0000FF"/>
                </a:solidFill>
              </a:rPr>
              <a:t> </a:t>
            </a:r>
            <a:r>
              <a:rPr lang="en-US" sz="3400" dirty="0" err="1">
                <a:solidFill>
                  <a:srgbClr val="0000FF"/>
                </a:solidFill>
              </a:rPr>
              <a:t>ấm</a:t>
            </a:r>
            <a:r>
              <a:rPr lang="en-US" sz="3400" dirty="0">
                <a:solidFill>
                  <a:srgbClr val="0000FF"/>
                </a:solidFill>
              </a:rPr>
              <a:t> &amp; </a:t>
            </a:r>
            <a:r>
              <a:rPr lang="en-US" sz="3400" dirty="0" err="1">
                <a:solidFill>
                  <a:srgbClr val="0000FF"/>
                </a:solidFill>
              </a:rPr>
              <a:t>nước</a:t>
            </a:r>
            <a:r>
              <a:rPr lang="en-US" sz="3400" dirty="0">
                <a:solidFill>
                  <a:srgbClr val="0000FF"/>
                </a:solidFill>
              </a:rPr>
              <a:t> </a:t>
            </a:r>
            <a:r>
              <a:rPr lang="en-US" sz="3400" dirty="0" err="1">
                <a:solidFill>
                  <a:srgbClr val="0000FF"/>
                </a:solidFill>
              </a:rPr>
              <a:t>đạt</a:t>
            </a:r>
            <a:r>
              <a:rPr lang="en-US" sz="3400" dirty="0">
                <a:solidFill>
                  <a:srgbClr val="0000FF"/>
                </a:solidFill>
              </a:rPr>
              <a:t> </a:t>
            </a:r>
            <a:r>
              <a:rPr lang="en-US" sz="3400" dirty="0" err="1">
                <a:solidFill>
                  <a:srgbClr val="0000FF"/>
                </a:solidFill>
              </a:rPr>
              <a:t>tới</a:t>
            </a:r>
            <a:r>
              <a:rPr lang="en-US" sz="3400" dirty="0">
                <a:solidFill>
                  <a:srgbClr val="0000FF"/>
                </a:solidFill>
              </a:rPr>
              <a:t> </a:t>
            </a:r>
            <a:r>
              <a:rPr lang="en-US" sz="3400" dirty="0" err="1">
                <a:solidFill>
                  <a:srgbClr val="0000FF"/>
                </a:solidFill>
              </a:rPr>
              <a:t>nhiệt</a:t>
            </a:r>
            <a:r>
              <a:rPr lang="en-US" sz="3400" dirty="0">
                <a:solidFill>
                  <a:srgbClr val="0000FF"/>
                </a:solidFill>
              </a:rPr>
              <a:t> </a:t>
            </a:r>
            <a:r>
              <a:rPr lang="en-US" sz="3400" dirty="0" err="1">
                <a:solidFill>
                  <a:srgbClr val="0000FF"/>
                </a:solidFill>
              </a:rPr>
              <a:t>độ</a:t>
            </a:r>
            <a:r>
              <a:rPr lang="en-US" sz="3400" dirty="0">
                <a:solidFill>
                  <a:srgbClr val="0000FF"/>
                </a:solidFill>
              </a:rPr>
              <a:t> </a:t>
            </a:r>
            <a:r>
              <a:rPr lang="en-US" sz="3400" dirty="0" err="1">
                <a:solidFill>
                  <a:srgbClr val="0000FF"/>
                </a:solidFill>
              </a:rPr>
              <a:t>sôi</a:t>
            </a:r>
            <a:r>
              <a:rPr lang="en-US" sz="3400" dirty="0">
                <a:solidFill>
                  <a:srgbClr val="0000FF"/>
                </a:solidFill>
              </a:rPr>
              <a:t> </a:t>
            </a:r>
            <a:r>
              <a:rPr lang="en-US" sz="3400" dirty="0" err="1">
                <a:solidFill>
                  <a:srgbClr val="0000FF"/>
                </a:solidFill>
              </a:rPr>
              <a:t>của</a:t>
            </a:r>
            <a:r>
              <a:rPr lang="en-US" sz="3400" dirty="0">
                <a:solidFill>
                  <a:srgbClr val="0000FF"/>
                </a:solidFill>
              </a:rPr>
              <a:t> </a:t>
            </a:r>
            <a:r>
              <a:rPr lang="en-US" sz="3400" dirty="0" err="1">
                <a:solidFill>
                  <a:srgbClr val="0000FF"/>
                </a:solidFill>
              </a:rPr>
              <a:t>nước</a:t>
            </a:r>
            <a:r>
              <a:rPr lang="en-US" sz="3400" dirty="0">
                <a:solidFill>
                  <a:srgbClr val="0000FF"/>
                </a:solidFill>
              </a:rPr>
              <a:t> ta </a:t>
            </a:r>
            <a:r>
              <a:rPr lang="en-US" sz="3400" dirty="0" err="1">
                <a:solidFill>
                  <a:srgbClr val="0000FF"/>
                </a:solidFill>
              </a:rPr>
              <a:t>phải</a:t>
            </a:r>
            <a:r>
              <a:rPr lang="en-US" sz="3400" dirty="0">
                <a:solidFill>
                  <a:srgbClr val="0000FF"/>
                </a:solidFill>
              </a:rPr>
              <a:t> </a:t>
            </a:r>
            <a:r>
              <a:rPr lang="en-US" sz="3400" dirty="0" err="1">
                <a:solidFill>
                  <a:srgbClr val="0000FF"/>
                </a:solidFill>
              </a:rPr>
              <a:t>làm</a:t>
            </a:r>
            <a:r>
              <a:rPr lang="en-US" sz="3400" dirty="0">
                <a:solidFill>
                  <a:srgbClr val="0000FF"/>
                </a:solidFill>
              </a:rPr>
              <a:t> </a:t>
            </a:r>
            <a:r>
              <a:rPr lang="en-US" sz="3400" dirty="0" err="1">
                <a:solidFill>
                  <a:srgbClr val="0000FF"/>
                </a:solidFill>
              </a:rPr>
              <a:t>gì</a:t>
            </a:r>
            <a:r>
              <a:rPr lang="en-US" sz="3400" dirty="0">
                <a:solidFill>
                  <a:srgbClr val="0000FF"/>
                </a:solidFill>
              </a:rPr>
              <a:t> 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17580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9"/>
          <p:cNvSpPr txBox="1">
            <a:spLocks noChangeArrowheads="1"/>
          </p:cNvSpPr>
          <p:nvPr/>
        </p:nvSpPr>
        <p:spPr bwMode="auto">
          <a:xfrm>
            <a:off x="0" y="0"/>
            <a:ext cx="9144000" cy="138499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C10:</a:t>
            </a:r>
            <a:r>
              <a:rPr lang="en-US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ấm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đun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nhôm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0,5kg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chứa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2kg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25</a:t>
            </a:r>
            <a:r>
              <a:rPr lang="en-US" sz="2800" b="1" baseline="30000" dirty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đun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sôi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ấm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0" y="1384995"/>
            <a:ext cx="2590800" cy="3539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vi-VN" sz="2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óm</a:t>
            </a:r>
            <a:r>
              <a:rPr lang="en-US" sz="2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</a:t>
            </a:r>
            <a:r>
              <a:rPr lang="vi-VN" sz="2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ắt</a:t>
            </a:r>
            <a:endParaRPr lang="en-US" sz="28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800" b="1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= 0,5kg;</a:t>
            </a:r>
          </a:p>
          <a:p>
            <a:pPr eaLnBrk="1" hangingPunct="1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800" b="1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= 2kg</a:t>
            </a:r>
          </a:p>
          <a:p>
            <a:pPr eaLnBrk="1" hangingPunct="1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800" b="1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= 880J/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kg.K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800" b="1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= 4200J/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kg.K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vi-VN" sz="2800" b="1" dirty="0">
                <a:latin typeface="Times New Roman" pitchFamily="18" charset="0"/>
                <a:cs typeface="Times New Roman" pitchFamily="18" charset="0"/>
              </a:rPr>
              <a:t>∆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t = 100-25</a:t>
            </a:r>
          </a:p>
          <a:p>
            <a:pPr eaLnBrk="1" hangingPunct="1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= 75</a:t>
            </a:r>
            <a:r>
              <a:rPr lang="en-US" sz="2800" b="1" baseline="30000" dirty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C</a:t>
            </a:r>
          </a:p>
          <a:p>
            <a:pPr eaLnBrk="1" hangingPunct="1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Q =?</a:t>
            </a:r>
            <a:endParaRPr lang="vi-VN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 Box 11"/>
          <p:cNvSpPr txBox="1">
            <a:spLocks noChangeArrowheads="1"/>
          </p:cNvSpPr>
          <p:nvPr/>
        </p:nvSpPr>
        <p:spPr bwMode="auto">
          <a:xfrm>
            <a:off x="2590800" y="1384995"/>
            <a:ext cx="6858000" cy="51706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3000" b="1" u="sng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Gi</a:t>
            </a:r>
            <a:r>
              <a:rPr lang="vi-VN" sz="3000" b="1" u="sng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ải</a:t>
            </a:r>
            <a:endParaRPr lang="en-US" sz="3000" b="1" u="sng" dirty="0">
              <a:solidFill>
                <a:schemeClr val="tx2">
                  <a:lumMod val="75000"/>
                </a:schemeClr>
              </a:solidFill>
              <a:latin typeface="Times New Roman" pitchFamily="18" charset="0"/>
            </a:endParaRPr>
          </a:p>
          <a:p>
            <a:pPr eaLnBrk="1" hangingPunct="1"/>
            <a:r>
              <a:rPr lang="en-US" sz="30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Nhi</a:t>
            </a:r>
            <a:r>
              <a:rPr lang="vi-VN" sz="30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ệt</a:t>
            </a:r>
            <a:r>
              <a:rPr lang="en-US" sz="30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l</a:t>
            </a:r>
            <a:r>
              <a:rPr lang="vi-VN" sz="30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ượng</a:t>
            </a:r>
            <a:r>
              <a:rPr lang="en-US" sz="30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c</a:t>
            </a:r>
            <a:r>
              <a:rPr lang="vi-VN" sz="30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ần</a:t>
            </a:r>
            <a:r>
              <a:rPr lang="en-US" sz="30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truy</a:t>
            </a:r>
            <a:r>
              <a:rPr lang="vi-VN" sz="30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ền</a:t>
            </a:r>
            <a:r>
              <a:rPr lang="en-US" sz="30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nhôm</a:t>
            </a:r>
            <a:r>
              <a:rPr lang="en-US" sz="30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n</a:t>
            </a:r>
            <a:r>
              <a:rPr lang="vi-VN" sz="30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óng</a:t>
            </a:r>
            <a:r>
              <a:rPr lang="en-US" sz="30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l</a:t>
            </a:r>
            <a:r>
              <a:rPr lang="vi-VN" sz="30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ên</a:t>
            </a:r>
            <a:r>
              <a:rPr lang="en-US" sz="30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75</a:t>
            </a:r>
            <a:r>
              <a:rPr lang="en-US" sz="3000" b="1" baseline="300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30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</a:t>
            </a:r>
          </a:p>
          <a:p>
            <a:pPr eaLnBrk="1" hangingPunct="1"/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US" sz="3000" b="1" baseline="-2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= m</a:t>
            </a:r>
            <a:r>
              <a:rPr lang="en-US" sz="3000" b="1" baseline="-2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.c</a:t>
            </a:r>
            <a:r>
              <a:rPr lang="en-US" sz="3000" b="1" baseline="-2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.∆t </a:t>
            </a:r>
            <a:r>
              <a:rPr lang="en-US" sz="30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= 0,5.880.75 = 33.</a:t>
            </a:r>
            <a:r>
              <a:rPr lang="vi-VN" sz="30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000</a:t>
            </a:r>
            <a:r>
              <a:rPr lang="en-US" sz="30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(J)</a:t>
            </a:r>
          </a:p>
          <a:p>
            <a:pPr eaLnBrk="1" hangingPunct="1"/>
            <a:r>
              <a:rPr lang="en-US" sz="30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Nhi</a:t>
            </a:r>
            <a:r>
              <a:rPr lang="vi-VN" sz="30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ệt</a:t>
            </a:r>
            <a:r>
              <a:rPr lang="en-US" sz="30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l</a:t>
            </a:r>
            <a:r>
              <a:rPr lang="vi-VN" sz="30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ượng</a:t>
            </a:r>
            <a:r>
              <a:rPr lang="en-US" sz="30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c</a:t>
            </a:r>
            <a:r>
              <a:rPr lang="vi-VN" sz="30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ần</a:t>
            </a:r>
            <a:r>
              <a:rPr lang="en-US" sz="30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truy</a:t>
            </a:r>
            <a:r>
              <a:rPr lang="vi-VN" sz="30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ền</a:t>
            </a:r>
            <a:r>
              <a:rPr lang="en-US" sz="30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0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n</a:t>
            </a:r>
            <a:r>
              <a:rPr lang="vi-VN" sz="30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óng</a:t>
            </a:r>
            <a:r>
              <a:rPr lang="en-US" sz="30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l</a:t>
            </a:r>
            <a:r>
              <a:rPr lang="vi-VN" sz="30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ên</a:t>
            </a:r>
            <a:r>
              <a:rPr lang="en-US" sz="30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75</a:t>
            </a:r>
            <a:r>
              <a:rPr lang="en-US" sz="3000" b="1" baseline="300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30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</a:t>
            </a:r>
          </a:p>
          <a:p>
            <a:pPr eaLnBrk="1" hangingPunct="1"/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US" sz="3000" b="1" baseline="-2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= m</a:t>
            </a:r>
            <a:r>
              <a:rPr lang="en-US" sz="3000" b="1" baseline="-2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.c</a:t>
            </a:r>
            <a:r>
              <a:rPr lang="en-US" sz="3000" b="1" baseline="-2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.∆t = </a:t>
            </a:r>
            <a:r>
              <a:rPr lang="en-US" sz="30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2.4200.75 = 630.</a:t>
            </a:r>
            <a:r>
              <a:rPr lang="vi-VN" sz="30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000</a:t>
            </a:r>
            <a:r>
              <a:rPr lang="en-US" sz="30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(J)</a:t>
            </a:r>
            <a:endParaRPr lang="vi-VN" sz="30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sz="30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Nhi</a:t>
            </a:r>
            <a:r>
              <a:rPr lang="vi-VN" sz="30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ệt</a:t>
            </a:r>
            <a:r>
              <a:rPr lang="en-US" sz="30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l</a:t>
            </a:r>
            <a:r>
              <a:rPr lang="vi-VN" sz="30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ượng</a:t>
            </a:r>
            <a:r>
              <a:rPr lang="en-US" sz="30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c</a:t>
            </a:r>
            <a:r>
              <a:rPr lang="vi-VN" sz="30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ần</a:t>
            </a:r>
            <a:r>
              <a:rPr lang="en-US" sz="30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truy</a:t>
            </a:r>
            <a:r>
              <a:rPr lang="vi-VN" sz="30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ền</a:t>
            </a:r>
            <a:r>
              <a:rPr lang="en-US" sz="30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ấm</a:t>
            </a:r>
            <a:r>
              <a:rPr lang="en-US" sz="30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0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n</a:t>
            </a:r>
            <a:r>
              <a:rPr lang="vi-VN" sz="30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óng</a:t>
            </a:r>
            <a:r>
              <a:rPr lang="en-US" sz="30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l</a:t>
            </a:r>
            <a:r>
              <a:rPr lang="vi-VN" sz="30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ên</a:t>
            </a:r>
            <a:r>
              <a:rPr lang="en-US" sz="30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75</a:t>
            </a:r>
            <a:r>
              <a:rPr lang="en-US" sz="3000" b="1" baseline="300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30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</a:t>
            </a:r>
          </a:p>
          <a:p>
            <a:pPr algn="ctr" eaLnBrk="1" hangingPunct="1"/>
            <a:r>
              <a:rPr lang="en-US" sz="30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 = Q</a:t>
            </a:r>
            <a:r>
              <a:rPr lang="en-US" sz="3000" b="1" baseline="-2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+ Q</a:t>
            </a:r>
            <a:r>
              <a:rPr lang="en-US" sz="3000" b="1" baseline="-2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= 33000 + 630000 </a:t>
            </a:r>
          </a:p>
          <a:p>
            <a:pPr algn="ctr" eaLnBrk="1" hangingPunct="1"/>
            <a:r>
              <a:rPr lang="en-US" sz="30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= 663.000(J)</a:t>
            </a:r>
            <a:endParaRPr lang="vi-VN" sz="30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2590800" y="1676400"/>
            <a:ext cx="0" cy="381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2590800" y="1384995"/>
            <a:ext cx="0" cy="3720405"/>
          </a:xfrm>
          <a:prstGeom prst="line">
            <a:avLst/>
          </a:prstGeom>
          <a:ln w="28575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721171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8" descr="Cov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0050" y="4630738"/>
            <a:ext cx="2303463" cy="154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7" descr="Cov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8763" y="3890963"/>
            <a:ext cx="2959100" cy="152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6" descr="Cov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1438" y="3444875"/>
            <a:ext cx="2714625" cy="101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5" descr="Cov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8763" y="3465513"/>
            <a:ext cx="2632075" cy="87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4" descr="Cove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9338" y="1622425"/>
            <a:ext cx="1633537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3" descr="Cover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050" y="1112838"/>
            <a:ext cx="2065338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2" descr="Cover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6475" y="533400"/>
            <a:ext cx="2366963" cy="1319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1" descr="Cover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6063" y="1482725"/>
            <a:ext cx="2359025" cy="284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0" descr="Cover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663" y="4846638"/>
            <a:ext cx="1522412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9" descr="Cover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2675" y="3897313"/>
            <a:ext cx="2108200" cy="133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8" descr="Cover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0" y="3724275"/>
            <a:ext cx="1074738" cy="80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7" descr="Cover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8200" y="3765550"/>
            <a:ext cx="2344738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6" descr="Cover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47838"/>
            <a:ext cx="2624138" cy="169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5" descr="Cover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0113" y="2522538"/>
            <a:ext cx="2289175" cy="180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4" descr="Cover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6288" y="3486150"/>
            <a:ext cx="1878012" cy="1277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11765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/>
          <a:p>
            <a:pPr>
              <a:defRPr/>
            </a:pPr>
            <a:fld id="{16979401-6563-4394-9FD8-E1C37067D43E}" type="slidenum">
              <a:rPr lang="en-US"/>
              <a:pPr>
                <a:defRPr/>
              </a:pPr>
              <a:t>24</a:t>
            </a:fld>
            <a:endParaRPr lang="en-US"/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95250" y="1960563"/>
            <a:ext cx="8915400" cy="4835525"/>
          </a:xfrm>
          <a:prstGeom prst="rect">
            <a:avLst/>
          </a:prstGeom>
          <a:solidFill>
            <a:srgbClr val="EFDFF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285750">
              <a:defRPr sz="2400" b="1">
                <a:solidFill>
                  <a:srgbClr val="6600CC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rgbClr val="6600CC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rgbClr val="6600CC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rgbClr val="6600CC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rgbClr val="6600CC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00CC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00CC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00CC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00CC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2800" dirty="0">
                <a:solidFill>
                  <a:schemeClr val="bg2"/>
                </a:solidFill>
                <a:sym typeface="Wingdings" pitchFamily="2" charset="2"/>
              </a:rPr>
              <a:t>    </a:t>
            </a:r>
            <a:r>
              <a:rPr lang="en-US" sz="2800" dirty="0" err="1">
                <a:solidFill>
                  <a:srgbClr val="0000FF"/>
                </a:solidFill>
                <a:sym typeface="Wingdings" pitchFamily="2" charset="2"/>
              </a:rPr>
              <a:t>Trên</a:t>
            </a:r>
            <a:r>
              <a:rPr lang="en-US" sz="2800" dirty="0">
                <a:solidFill>
                  <a:srgbClr val="0000FF"/>
                </a:solidFill>
                <a:sym typeface="Wingdings" pitchFamily="2" charset="2"/>
              </a:rPr>
              <a:t> </a:t>
            </a:r>
            <a:r>
              <a:rPr lang="en-US" sz="2800" dirty="0" err="1">
                <a:solidFill>
                  <a:srgbClr val="0000FF"/>
                </a:solidFill>
                <a:sym typeface="Wingdings" pitchFamily="2" charset="2"/>
              </a:rPr>
              <a:t>Trái</a:t>
            </a:r>
            <a:r>
              <a:rPr lang="en-US" sz="2800" dirty="0">
                <a:solidFill>
                  <a:srgbClr val="0000FF"/>
                </a:solidFill>
                <a:sym typeface="Wingdings" pitchFamily="2" charset="2"/>
              </a:rPr>
              <a:t> </a:t>
            </a:r>
            <a:r>
              <a:rPr lang="en-US" sz="2800" dirty="0" err="1">
                <a:solidFill>
                  <a:srgbClr val="0000FF"/>
                </a:solidFill>
                <a:sym typeface="Wingdings" pitchFamily="2" charset="2"/>
              </a:rPr>
              <a:t>Đất</a:t>
            </a:r>
            <a:r>
              <a:rPr lang="en-US" sz="2800" dirty="0">
                <a:solidFill>
                  <a:srgbClr val="0000FF"/>
                </a:solidFill>
                <a:sym typeface="Wingdings" pitchFamily="2" charset="2"/>
              </a:rPr>
              <a:t> </a:t>
            </a:r>
            <a:r>
              <a:rPr lang="en-US" sz="2800" dirty="0" err="1">
                <a:solidFill>
                  <a:srgbClr val="0000FF"/>
                </a:solidFill>
                <a:sym typeface="Wingdings" pitchFamily="2" charset="2"/>
              </a:rPr>
              <a:t>hằng</a:t>
            </a:r>
            <a:r>
              <a:rPr lang="en-US" sz="2800" dirty="0">
                <a:solidFill>
                  <a:srgbClr val="0000FF"/>
                </a:solidFill>
                <a:sym typeface="Wingdings" pitchFamily="2" charset="2"/>
              </a:rPr>
              <a:t> </a:t>
            </a:r>
            <a:r>
              <a:rPr lang="en-US" sz="2800" dirty="0" err="1">
                <a:solidFill>
                  <a:srgbClr val="0000FF"/>
                </a:solidFill>
                <a:sym typeface="Wingdings" pitchFamily="2" charset="2"/>
              </a:rPr>
              <a:t>ngày</a:t>
            </a:r>
            <a:r>
              <a:rPr lang="en-US" sz="2800" dirty="0">
                <a:solidFill>
                  <a:srgbClr val="0000FF"/>
                </a:solidFill>
                <a:sym typeface="Wingdings" pitchFamily="2" charset="2"/>
              </a:rPr>
              <a:t> </a:t>
            </a:r>
            <a:r>
              <a:rPr lang="en-US" sz="2800" dirty="0" err="1">
                <a:solidFill>
                  <a:srgbClr val="0000FF"/>
                </a:solidFill>
                <a:sym typeface="Wingdings" pitchFamily="2" charset="2"/>
              </a:rPr>
              <a:t>xảy</a:t>
            </a:r>
            <a:r>
              <a:rPr lang="en-US" sz="2800" dirty="0">
                <a:solidFill>
                  <a:srgbClr val="0000FF"/>
                </a:solidFill>
                <a:sym typeface="Wingdings" pitchFamily="2" charset="2"/>
              </a:rPr>
              <a:t> </a:t>
            </a:r>
            <a:r>
              <a:rPr lang="en-US" sz="2800" dirty="0" err="1">
                <a:solidFill>
                  <a:srgbClr val="0000FF"/>
                </a:solidFill>
                <a:sym typeface="Wingdings" pitchFamily="2" charset="2"/>
              </a:rPr>
              <a:t>ra</a:t>
            </a:r>
            <a:r>
              <a:rPr lang="en-US" sz="2800" dirty="0">
                <a:solidFill>
                  <a:srgbClr val="0000FF"/>
                </a:solidFill>
                <a:sym typeface="Wingdings" pitchFamily="2" charset="2"/>
              </a:rPr>
              <a:t> </a:t>
            </a:r>
            <a:r>
              <a:rPr lang="en-US" sz="2800" dirty="0" err="1">
                <a:solidFill>
                  <a:srgbClr val="0000FF"/>
                </a:solidFill>
                <a:sym typeface="Wingdings" pitchFamily="2" charset="2"/>
              </a:rPr>
              <a:t>rất</a:t>
            </a:r>
            <a:r>
              <a:rPr lang="en-US" sz="2800" dirty="0">
                <a:solidFill>
                  <a:srgbClr val="0000FF"/>
                </a:solidFill>
                <a:sym typeface="Wingdings" pitchFamily="2" charset="2"/>
              </a:rPr>
              <a:t> </a:t>
            </a:r>
            <a:r>
              <a:rPr lang="en-US" sz="2800" dirty="0" err="1">
                <a:solidFill>
                  <a:srgbClr val="0000FF"/>
                </a:solidFill>
                <a:sym typeface="Wingdings" pitchFamily="2" charset="2"/>
              </a:rPr>
              <a:t>nhiều</a:t>
            </a:r>
            <a:r>
              <a:rPr lang="en-US" sz="2800" dirty="0">
                <a:solidFill>
                  <a:srgbClr val="0000FF"/>
                </a:solidFill>
                <a:sym typeface="Wingdings" pitchFamily="2" charset="2"/>
              </a:rPr>
              <a:t> </a:t>
            </a:r>
            <a:r>
              <a:rPr lang="en-US" sz="2800" dirty="0" err="1">
                <a:solidFill>
                  <a:srgbClr val="0000FF"/>
                </a:solidFill>
                <a:sym typeface="Wingdings" pitchFamily="2" charset="2"/>
              </a:rPr>
              <a:t>sự</a:t>
            </a:r>
            <a:r>
              <a:rPr lang="en-US" sz="2800" dirty="0">
                <a:solidFill>
                  <a:srgbClr val="0000FF"/>
                </a:solidFill>
                <a:sym typeface="Wingdings" pitchFamily="2" charset="2"/>
              </a:rPr>
              <a:t> </a:t>
            </a:r>
            <a:r>
              <a:rPr lang="en-US" sz="2800" dirty="0" err="1">
                <a:solidFill>
                  <a:srgbClr val="0000FF"/>
                </a:solidFill>
                <a:sym typeface="Wingdings" pitchFamily="2" charset="2"/>
              </a:rPr>
              <a:t>trao</a:t>
            </a:r>
            <a:r>
              <a:rPr lang="en-US" sz="2800" dirty="0">
                <a:solidFill>
                  <a:srgbClr val="0000FF"/>
                </a:solidFill>
                <a:sym typeface="Wingdings" pitchFamily="2" charset="2"/>
              </a:rPr>
              <a:t> </a:t>
            </a:r>
            <a:r>
              <a:rPr lang="en-US" sz="2800" dirty="0" err="1">
                <a:solidFill>
                  <a:srgbClr val="0000FF"/>
                </a:solidFill>
                <a:sym typeface="Wingdings" pitchFamily="2" charset="2"/>
              </a:rPr>
              <a:t>đổi</a:t>
            </a:r>
            <a:r>
              <a:rPr lang="en-US" sz="2800" dirty="0">
                <a:solidFill>
                  <a:srgbClr val="0000FF"/>
                </a:solidFill>
                <a:sym typeface="Wingdings" pitchFamily="2" charset="2"/>
              </a:rPr>
              <a:t> </a:t>
            </a:r>
            <a:r>
              <a:rPr lang="en-US" sz="2800" dirty="0" err="1">
                <a:solidFill>
                  <a:srgbClr val="0000FF"/>
                </a:solidFill>
                <a:sym typeface="Wingdings" pitchFamily="2" charset="2"/>
              </a:rPr>
              <a:t>nhiệt</a:t>
            </a:r>
            <a:r>
              <a:rPr lang="en-US" sz="2800" dirty="0">
                <a:solidFill>
                  <a:srgbClr val="0000FF"/>
                </a:solidFill>
                <a:sym typeface="Wingdings" pitchFamily="2" charset="2"/>
              </a:rPr>
              <a:t>, </a:t>
            </a:r>
            <a:r>
              <a:rPr lang="en-US" sz="2800" dirty="0" err="1">
                <a:solidFill>
                  <a:srgbClr val="0000FF"/>
                </a:solidFill>
                <a:sym typeface="Wingdings" pitchFamily="2" charset="2"/>
              </a:rPr>
              <a:t>một</a:t>
            </a:r>
            <a:r>
              <a:rPr lang="en-US" sz="2800" dirty="0">
                <a:solidFill>
                  <a:srgbClr val="0000FF"/>
                </a:solidFill>
                <a:sym typeface="Wingdings" pitchFamily="2" charset="2"/>
              </a:rPr>
              <a:t> </a:t>
            </a:r>
            <a:r>
              <a:rPr lang="en-US" sz="2800" dirty="0" err="1">
                <a:solidFill>
                  <a:srgbClr val="0000FF"/>
                </a:solidFill>
                <a:sym typeface="Wingdings" pitchFamily="2" charset="2"/>
              </a:rPr>
              <a:t>vật</a:t>
            </a:r>
            <a:r>
              <a:rPr lang="en-US" sz="2800" dirty="0">
                <a:solidFill>
                  <a:srgbClr val="0000FF"/>
                </a:solidFill>
                <a:sym typeface="Wingdings" pitchFamily="2" charset="2"/>
              </a:rPr>
              <a:t> </a:t>
            </a:r>
            <a:r>
              <a:rPr lang="en-US" sz="2800" dirty="0" err="1">
                <a:solidFill>
                  <a:srgbClr val="0000FF"/>
                </a:solidFill>
                <a:sym typeface="Wingdings" pitchFamily="2" charset="2"/>
              </a:rPr>
              <a:t>có</a:t>
            </a:r>
            <a:r>
              <a:rPr lang="en-US" sz="2800" dirty="0">
                <a:solidFill>
                  <a:srgbClr val="0000FF"/>
                </a:solidFill>
                <a:sym typeface="Wingdings" pitchFamily="2" charset="2"/>
              </a:rPr>
              <a:t> </a:t>
            </a:r>
            <a:r>
              <a:rPr lang="en-US" sz="2800" dirty="0" err="1">
                <a:solidFill>
                  <a:srgbClr val="0000FF"/>
                </a:solidFill>
                <a:sym typeface="Wingdings" pitchFamily="2" charset="2"/>
              </a:rPr>
              <a:t>thể</a:t>
            </a:r>
            <a:r>
              <a:rPr lang="en-US" sz="2800" dirty="0">
                <a:solidFill>
                  <a:srgbClr val="0000FF"/>
                </a:solidFill>
                <a:sym typeface="Wingdings" pitchFamily="2" charset="2"/>
              </a:rPr>
              <a:t> </a:t>
            </a:r>
            <a:r>
              <a:rPr lang="en-US" sz="2800" dirty="0" err="1">
                <a:solidFill>
                  <a:srgbClr val="0000FF"/>
                </a:solidFill>
                <a:sym typeface="Wingdings" pitchFamily="2" charset="2"/>
              </a:rPr>
              <a:t>nhận</a:t>
            </a:r>
            <a:r>
              <a:rPr lang="en-US" sz="2800" dirty="0">
                <a:solidFill>
                  <a:srgbClr val="0000FF"/>
                </a:solidFill>
                <a:sym typeface="Wingdings" pitchFamily="2" charset="2"/>
              </a:rPr>
              <a:t> </a:t>
            </a:r>
            <a:r>
              <a:rPr lang="en-US" sz="2800" dirty="0" err="1">
                <a:solidFill>
                  <a:srgbClr val="0000FF"/>
                </a:solidFill>
                <a:sym typeface="Wingdings" pitchFamily="2" charset="2"/>
              </a:rPr>
              <a:t>nhiệt</a:t>
            </a:r>
            <a:r>
              <a:rPr lang="en-US" sz="2800" dirty="0">
                <a:solidFill>
                  <a:srgbClr val="0000FF"/>
                </a:solidFill>
                <a:sym typeface="Wingdings" pitchFamily="2" charset="2"/>
              </a:rPr>
              <a:t> </a:t>
            </a:r>
            <a:r>
              <a:rPr lang="en-US" sz="2800" dirty="0" err="1">
                <a:solidFill>
                  <a:srgbClr val="0000FF"/>
                </a:solidFill>
                <a:sym typeface="Wingdings" pitchFamily="2" charset="2"/>
              </a:rPr>
              <a:t>lượng</a:t>
            </a:r>
            <a:r>
              <a:rPr lang="en-US" sz="2800" dirty="0">
                <a:solidFill>
                  <a:srgbClr val="0000FF"/>
                </a:solidFill>
                <a:sym typeface="Wingdings" pitchFamily="2" charset="2"/>
              </a:rPr>
              <a:t> </a:t>
            </a:r>
            <a:r>
              <a:rPr lang="en-US" sz="2800" dirty="0" err="1">
                <a:solidFill>
                  <a:srgbClr val="0000FF"/>
                </a:solidFill>
                <a:sym typeface="Wingdings" pitchFamily="2" charset="2"/>
              </a:rPr>
              <a:t>của</a:t>
            </a:r>
            <a:r>
              <a:rPr lang="en-US" sz="2800" dirty="0">
                <a:solidFill>
                  <a:srgbClr val="0000FF"/>
                </a:solidFill>
                <a:sym typeface="Wingdings" pitchFamily="2" charset="2"/>
              </a:rPr>
              <a:t> </a:t>
            </a:r>
            <a:r>
              <a:rPr lang="en-US" sz="2800" dirty="0" err="1">
                <a:solidFill>
                  <a:srgbClr val="0000FF"/>
                </a:solidFill>
                <a:sym typeface="Wingdings" pitchFamily="2" charset="2"/>
              </a:rPr>
              <a:t>vật</a:t>
            </a:r>
            <a:r>
              <a:rPr lang="en-US" sz="2800" dirty="0">
                <a:solidFill>
                  <a:srgbClr val="0000FF"/>
                </a:solidFill>
                <a:sym typeface="Wingdings" pitchFamily="2" charset="2"/>
              </a:rPr>
              <a:t> </a:t>
            </a:r>
            <a:r>
              <a:rPr lang="en-US" sz="2800" dirty="0" err="1">
                <a:solidFill>
                  <a:srgbClr val="0000FF"/>
                </a:solidFill>
                <a:sym typeface="Wingdings" pitchFamily="2" charset="2"/>
              </a:rPr>
              <a:t>này</a:t>
            </a:r>
            <a:r>
              <a:rPr lang="en-US" sz="2800" dirty="0">
                <a:solidFill>
                  <a:srgbClr val="0000FF"/>
                </a:solidFill>
                <a:sym typeface="Wingdings" pitchFamily="2" charset="2"/>
              </a:rPr>
              <a:t> </a:t>
            </a:r>
            <a:r>
              <a:rPr lang="en-US" sz="2800" dirty="0" err="1">
                <a:solidFill>
                  <a:srgbClr val="0000FF"/>
                </a:solidFill>
                <a:sym typeface="Wingdings" pitchFamily="2" charset="2"/>
              </a:rPr>
              <a:t>truyền</a:t>
            </a:r>
            <a:r>
              <a:rPr lang="en-US" sz="2800" dirty="0">
                <a:solidFill>
                  <a:srgbClr val="0000FF"/>
                </a:solidFill>
                <a:sym typeface="Wingdings" pitchFamily="2" charset="2"/>
              </a:rPr>
              <a:t> </a:t>
            </a:r>
            <a:r>
              <a:rPr lang="en-US" sz="2800" dirty="0" err="1">
                <a:solidFill>
                  <a:srgbClr val="0000FF"/>
                </a:solidFill>
                <a:sym typeface="Wingdings" pitchFamily="2" charset="2"/>
              </a:rPr>
              <a:t>cho</a:t>
            </a:r>
            <a:r>
              <a:rPr lang="en-US" sz="2800" dirty="0">
                <a:solidFill>
                  <a:srgbClr val="0000FF"/>
                </a:solidFill>
                <a:sym typeface="Wingdings" pitchFamily="2" charset="2"/>
              </a:rPr>
              <a:t> </a:t>
            </a:r>
            <a:r>
              <a:rPr lang="en-US" sz="2800" dirty="0" err="1">
                <a:solidFill>
                  <a:srgbClr val="0000FF"/>
                </a:solidFill>
                <a:sym typeface="Wingdings" pitchFamily="2" charset="2"/>
              </a:rPr>
              <a:t>rồi</a:t>
            </a:r>
            <a:r>
              <a:rPr lang="en-US" sz="2800" dirty="0">
                <a:solidFill>
                  <a:srgbClr val="0000FF"/>
                </a:solidFill>
                <a:sym typeface="Wingdings" pitchFamily="2" charset="2"/>
              </a:rPr>
              <a:t> </a:t>
            </a:r>
            <a:r>
              <a:rPr lang="en-US" sz="2800" dirty="0" err="1">
                <a:solidFill>
                  <a:srgbClr val="0000FF"/>
                </a:solidFill>
                <a:sym typeface="Wingdings" pitchFamily="2" charset="2"/>
              </a:rPr>
              <a:t>lại</a:t>
            </a:r>
            <a:r>
              <a:rPr lang="en-US" sz="2800" dirty="0">
                <a:solidFill>
                  <a:srgbClr val="0000FF"/>
                </a:solidFill>
                <a:sym typeface="Wingdings" pitchFamily="2" charset="2"/>
              </a:rPr>
              <a:t> </a:t>
            </a:r>
            <a:r>
              <a:rPr lang="en-US" sz="2800" dirty="0" err="1">
                <a:solidFill>
                  <a:srgbClr val="0000FF"/>
                </a:solidFill>
                <a:sym typeface="Wingdings" pitchFamily="2" charset="2"/>
              </a:rPr>
              <a:t>truyền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sz="2800" dirty="0" err="1">
                <a:solidFill>
                  <a:srgbClr val="0000FF"/>
                </a:solidFill>
                <a:sym typeface="Wingdings" pitchFamily="2" charset="2"/>
              </a:rPr>
              <a:t>nhiệt</a:t>
            </a:r>
            <a:r>
              <a:rPr lang="en-US" sz="2800" dirty="0">
                <a:solidFill>
                  <a:srgbClr val="0000FF"/>
                </a:solidFill>
                <a:sym typeface="Wingdings" pitchFamily="2" charset="2"/>
              </a:rPr>
              <a:t> </a:t>
            </a:r>
            <a:r>
              <a:rPr lang="en-US" sz="2800" dirty="0" err="1">
                <a:solidFill>
                  <a:srgbClr val="0000FF"/>
                </a:solidFill>
                <a:sym typeface="Wingdings" pitchFamily="2" charset="2"/>
              </a:rPr>
              <a:t>cho</a:t>
            </a:r>
            <a:r>
              <a:rPr lang="en-US" sz="2800" dirty="0">
                <a:solidFill>
                  <a:srgbClr val="0000FF"/>
                </a:solidFill>
                <a:sym typeface="Wingdings" pitchFamily="2" charset="2"/>
              </a:rPr>
              <a:t> </a:t>
            </a:r>
            <a:r>
              <a:rPr lang="en-US" sz="2800" dirty="0" err="1">
                <a:solidFill>
                  <a:srgbClr val="0000FF"/>
                </a:solidFill>
                <a:sym typeface="Wingdings" pitchFamily="2" charset="2"/>
              </a:rPr>
              <a:t>vật</a:t>
            </a:r>
            <a:r>
              <a:rPr lang="en-US" sz="2800" dirty="0">
                <a:solidFill>
                  <a:srgbClr val="0000FF"/>
                </a:solidFill>
                <a:sym typeface="Wingdings" pitchFamily="2" charset="2"/>
              </a:rPr>
              <a:t> </a:t>
            </a:r>
            <a:r>
              <a:rPr lang="en-US" sz="2800" dirty="0" err="1">
                <a:solidFill>
                  <a:srgbClr val="0000FF"/>
                </a:solidFill>
                <a:sym typeface="Wingdings" pitchFamily="2" charset="2"/>
              </a:rPr>
              <a:t>khác</a:t>
            </a:r>
            <a:r>
              <a:rPr lang="en-US" sz="2800" dirty="0">
                <a:solidFill>
                  <a:srgbClr val="0000FF"/>
                </a:solidFill>
                <a:sym typeface="Wingdings" pitchFamily="2" charset="2"/>
              </a:rPr>
              <a:t>, </a:t>
            </a:r>
            <a:r>
              <a:rPr lang="en-US" sz="2800" dirty="0" err="1">
                <a:solidFill>
                  <a:srgbClr val="0000FF"/>
                </a:solidFill>
                <a:sym typeface="Wingdings" pitchFamily="2" charset="2"/>
              </a:rPr>
              <a:t>nhờ</a:t>
            </a:r>
            <a:r>
              <a:rPr lang="en-US" sz="2800" dirty="0">
                <a:solidFill>
                  <a:srgbClr val="0000FF"/>
                </a:solidFill>
                <a:sym typeface="Wingdings" pitchFamily="2" charset="2"/>
              </a:rPr>
              <a:t> </a:t>
            </a:r>
            <a:r>
              <a:rPr lang="en-US" sz="2800" dirty="0" err="1">
                <a:solidFill>
                  <a:srgbClr val="0000FF"/>
                </a:solidFill>
                <a:sym typeface="Wingdings" pitchFamily="2" charset="2"/>
              </a:rPr>
              <a:t>đó</a:t>
            </a:r>
            <a:r>
              <a:rPr lang="en-US" sz="2800" dirty="0">
                <a:solidFill>
                  <a:srgbClr val="0000FF"/>
                </a:solidFill>
                <a:sym typeface="Wingdings" pitchFamily="2" charset="2"/>
              </a:rPr>
              <a:t> </a:t>
            </a:r>
            <a:r>
              <a:rPr lang="en-US" sz="2800" dirty="0" err="1">
                <a:solidFill>
                  <a:srgbClr val="0000FF"/>
                </a:solidFill>
                <a:sym typeface="Wingdings" pitchFamily="2" charset="2"/>
              </a:rPr>
              <a:t>sự</a:t>
            </a:r>
            <a:r>
              <a:rPr lang="en-US" sz="2800" dirty="0">
                <a:solidFill>
                  <a:srgbClr val="0000FF"/>
                </a:solidFill>
                <a:sym typeface="Wingdings" pitchFamily="2" charset="2"/>
              </a:rPr>
              <a:t> </a:t>
            </a:r>
            <a:r>
              <a:rPr lang="en-US" sz="2800" dirty="0" err="1">
                <a:solidFill>
                  <a:srgbClr val="0000FF"/>
                </a:solidFill>
                <a:sym typeface="Wingdings" pitchFamily="2" charset="2"/>
              </a:rPr>
              <a:t>sống</a:t>
            </a:r>
            <a:r>
              <a:rPr lang="en-US" sz="2800" dirty="0">
                <a:solidFill>
                  <a:srgbClr val="0000FF"/>
                </a:solidFill>
                <a:sym typeface="Wingdings" pitchFamily="2" charset="2"/>
              </a:rPr>
              <a:t> </a:t>
            </a:r>
            <a:r>
              <a:rPr lang="en-US" sz="2800" dirty="0" err="1">
                <a:solidFill>
                  <a:srgbClr val="0000FF"/>
                </a:solidFill>
                <a:sym typeface="Wingdings" pitchFamily="2" charset="2"/>
              </a:rPr>
              <a:t>mới</a:t>
            </a:r>
            <a:r>
              <a:rPr lang="en-US" sz="2800" dirty="0">
                <a:solidFill>
                  <a:srgbClr val="0000FF"/>
                </a:solidFill>
                <a:sym typeface="Wingdings" pitchFamily="2" charset="2"/>
              </a:rPr>
              <a:t> </a:t>
            </a:r>
            <a:r>
              <a:rPr lang="en-US" sz="2800" dirty="0" err="1">
                <a:solidFill>
                  <a:srgbClr val="0000FF"/>
                </a:solidFill>
                <a:sym typeface="Wingdings" pitchFamily="2" charset="2"/>
              </a:rPr>
              <a:t>được</a:t>
            </a:r>
            <a:r>
              <a:rPr lang="en-US" sz="2800" dirty="0">
                <a:solidFill>
                  <a:srgbClr val="0000FF"/>
                </a:solidFill>
                <a:sym typeface="Wingdings" pitchFamily="2" charset="2"/>
              </a:rPr>
              <a:t> </a:t>
            </a:r>
            <a:r>
              <a:rPr lang="en-US" sz="2800" dirty="0" err="1">
                <a:solidFill>
                  <a:srgbClr val="0000FF"/>
                </a:solidFill>
                <a:sym typeface="Wingdings" pitchFamily="2" charset="2"/>
              </a:rPr>
              <a:t>tồn</a:t>
            </a:r>
            <a:r>
              <a:rPr lang="en-US" sz="2800" dirty="0">
                <a:solidFill>
                  <a:srgbClr val="0000FF"/>
                </a:solidFill>
                <a:sym typeface="Wingdings" pitchFamily="2" charset="2"/>
              </a:rPr>
              <a:t> </a:t>
            </a:r>
            <a:r>
              <a:rPr lang="en-US" sz="2800" dirty="0" err="1">
                <a:solidFill>
                  <a:srgbClr val="0000FF"/>
                </a:solidFill>
                <a:sym typeface="Wingdings" pitchFamily="2" charset="2"/>
              </a:rPr>
              <a:t>tại</a:t>
            </a:r>
            <a:r>
              <a:rPr lang="en-US" sz="2800" dirty="0">
                <a:solidFill>
                  <a:srgbClr val="0000FF"/>
                </a:solidFill>
                <a:sym typeface="Wingdings" pitchFamily="2" charset="2"/>
              </a:rPr>
              <a:t>.</a:t>
            </a:r>
          </a:p>
          <a:p>
            <a:pPr algn="just" eaLnBrk="1" hangingPunct="1">
              <a:spcBef>
                <a:spcPct val="50000"/>
              </a:spcBef>
            </a:pPr>
            <a:r>
              <a:rPr lang="en-US" sz="3000" dirty="0">
                <a:solidFill>
                  <a:srgbClr val="0000FF"/>
                </a:solidFill>
                <a:sym typeface="Wingdings" pitchFamily="2" charset="2"/>
              </a:rPr>
              <a:t>    </a:t>
            </a:r>
            <a:r>
              <a:rPr lang="en-US" sz="3000" dirty="0" err="1">
                <a:solidFill>
                  <a:srgbClr val="0000FF"/>
                </a:solidFill>
                <a:sym typeface="Wingdings" pitchFamily="2" charset="2"/>
              </a:rPr>
              <a:t>Tuy</a:t>
            </a:r>
            <a:r>
              <a:rPr lang="en-US" sz="3000" dirty="0">
                <a:solidFill>
                  <a:srgbClr val="0000FF"/>
                </a:solidFill>
                <a:sym typeface="Wingdings" pitchFamily="2" charset="2"/>
              </a:rPr>
              <a:t> </a:t>
            </a:r>
            <a:r>
              <a:rPr lang="en-US" sz="3000" dirty="0" err="1">
                <a:solidFill>
                  <a:srgbClr val="0000FF"/>
                </a:solidFill>
                <a:sym typeface="Wingdings" pitchFamily="2" charset="2"/>
              </a:rPr>
              <a:t>nhiên,việc</a:t>
            </a:r>
            <a:r>
              <a:rPr lang="en-US" dirty="0">
                <a:solidFill>
                  <a:srgbClr val="0000FF"/>
                </a:solidFill>
                <a:sym typeface="Wingdings" pitchFamily="2" charset="2"/>
              </a:rPr>
              <a:t> </a:t>
            </a:r>
            <a:r>
              <a:rPr lang="en-US" sz="2800" dirty="0" err="1">
                <a:solidFill>
                  <a:srgbClr val="0000FF"/>
                </a:solidFill>
                <a:sym typeface="Wingdings" pitchFamily="2" charset="2"/>
              </a:rPr>
              <a:t>đốt</a:t>
            </a:r>
            <a:r>
              <a:rPr lang="en-US" dirty="0">
                <a:solidFill>
                  <a:srgbClr val="0000FF"/>
                </a:solidFill>
                <a:sym typeface="Wingdings" pitchFamily="2" charset="2"/>
              </a:rPr>
              <a:t> </a:t>
            </a:r>
            <a:r>
              <a:rPr lang="en-US" sz="2800" dirty="0" err="1">
                <a:solidFill>
                  <a:srgbClr val="0000FF"/>
                </a:solidFill>
                <a:sym typeface="Wingdings" pitchFamily="2" charset="2"/>
              </a:rPr>
              <a:t>phá</a:t>
            </a:r>
            <a:r>
              <a:rPr lang="en-US" sz="2800" dirty="0">
                <a:solidFill>
                  <a:srgbClr val="0000FF"/>
                </a:solidFill>
                <a:sym typeface="Wingdings" pitchFamily="2" charset="2"/>
              </a:rPr>
              <a:t> </a:t>
            </a:r>
            <a:r>
              <a:rPr lang="en-US" sz="2800" dirty="0" err="1">
                <a:solidFill>
                  <a:srgbClr val="0000FF"/>
                </a:solidFill>
                <a:sym typeface="Wingdings" pitchFamily="2" charset="2"/>
              </a:rPr>
              <a:t>rừng</a:t>
            </a:r>
            <a:r>
              <a:rPr lang="en-US" sz="2800" dirty="0">
                <a:solidFill>
                  <a:srgbClr val="0000FF"/>
                </a:solidFill>
                <a:sym typeface="Wingdings" pitchFamily="2" charset="2"/>
              </a:rPr>
              <a:t> </a:t>
            </a:r>
            <a:r>
              <a:rPr lang="en-US" sz="2800" dirty="0" err="1">
                <a:solidFill>
                  <a:srgbClr val="0000FF"/>
                </a:solidFill>
                <a:sym typeface="Wingdings" pitchFamily="2" charset="2"/>
              </a:rPr>
              <a:t>bừa</a:t>
            </a:r>
            <a:r>
              <a:rPr lang="en-US" sz="2800" dirty="0">
                <a:solidFill>
                  <a:srgbClr val="0000FF"/>
                </a:solidFill>
                <a:sym typeface="Wingdings" pitchFamily="2" charset="2"/>
              </a:rPr>
              <a:t> </a:t>
            </a:r>
            <a:r>
              <a:rPr lang="en-US" sz="2800" dirty="0" err="1">
                <a:solidFill>
                  <a:srgbClr val="0000FF"/>
                </a:solidFill>
                <a:sym typeface="Wingdings" pitchFamily="2" charset="2"/>
              </a:rPr>
              <a:t>bãi</a:t>
            </a:r>
            <a:r>
              <a:rPr lang="en-US" sz="2800" dirty="0">
                <a:solidFill>
                  <a:srgbClr val="0000FF"/>
                </a:solidFill>
                <a:sym typeface="Wingdings" pitchFamily="2" charset="2"/>
              </a:rPr>
              <a:t>, ô </a:t>
            </a:r>
            <a:r>
              <a:rPr lang="en-US" sz="2800" dirty="0" err="1">
                <a:solidFill>
                  <a:srgbClr val="0000FF"/>
                </a:solidFill>
                <a:sym typeface="Wingdings" pitchFamily="2" charset="2"/>
              </a:rPr>
              <a:t>nhiễm</a:t>
            </a:r>
            <a:r>
              <a:rPr lang="en-US" sz="2800" dirty="0">
                <a:solidFill>
                  <a:srgbClr val="0000FF"/>
                </a:solidFill>
                <a:sym typeface="Wingdings" pitchFamily="2" charset="2"/>
              </a:rPr>
              <a:t> </a:t>
            </a:r>
            <a:r>
              <a:rPr lang="en-US" sz="2800" dirty="0" err="1">
                <a:solidFill>
                  <a:srgbClr val="0000FF"/>
                </a:solidFill>
                <a:sym typeface="Wingdings" pitchFamily="2" charset="2"/>
              </a:rPr>
              <a:t>môi</a:t>
            </a:r>
            <a:r>
              <a:rPr lang="en-US" sz="2800" dirty="0">
                <a:solidFill>
                  <a:srgbClr val="0000FF"/>
                </a:solidFill>
                <a:sym typeface="Wingdings" pitchFamily="2" charset="2"/>
              </a:rPr>
              <a:t> </a:t>
            </a:r>
            <a:r>
              <a:rPr lang="en-US" sz="2800" dirty="0" err="1">
                <a:solidFill>
                  <a:srgbClr val="0000FF"/>
                </a:solidFill>
                <a:sym typeface="Wingdings" pitchFamily="2" charset="2"/>
              </a:rPr>
              <a:t>sinh</a:t>
            </a:r>
            <a:r>
              <a:rPr lang="en-US" sz="2800" dirty="0">
                <a:solidFill>
                  <a:srgbClr val="0000FF"/>
                </a:solidFill>
                <a:sym typeface="Wingdings" pitchFamily="2" charset="2"/>
              </a:rPr>
              <a:t>, </a:t>
            </a:r>
            <a:r>
              <a:rPr lang="en-US" sz="2800" dirty="0" err="1">
                <a:solidFill>
                  <a:srgbClr val="0000FF"/>
                </a:solidFill>
                <a:sym typeface="Wingdings" pitchFamily="2" charset="2"/>
              </a:rPr>
              <a:t>khí</a:t>
            </a:r>
            <a:r>
              <a:rPr lang="en-US" sz="2800" dirty="0">
                <a:solidFill>
                  <a:srgbClr val="0000FF"/>
                </a:solidFill>
                <a:sym typeface="Wingdings" pitchFamily="2" charset="2"/>
              </a:rPr>
              <a:t> </a:t>
            </a:r>
            <a:r>
              <a:rPr lang="en-US" sz="2800" dirty="0" err="1">
                <a:solidFill>
                  <a:srgbClr val="0000FF"/>
                </a:solidFill>
                <a:sym typeface="Wingdings" pitchFamily="2" charset="2"/>
              </a:rPr>
              <a:t>thải</a:t>
            </a:r>
            <a:r>
              <a:rPr lang="en-US" sz="2800" dirty="0">
                <a:solidFill>
                  <a:srgbClr val="0000FF"/>
                </a:solidFill>
                <a:sym typeface="Wingdings" pitchFamily="2" charset="2"/>
              </a:rPr>
              <a:t> </a:t>
            </a:r>
            <a:r>
              <a:rPr lang="en-US" sz="2800" dirty="0" err="1">
                <a:solidFill>
                  <a:srgbClr val="0000FF"/>
                </a:solidFill>
                <a:sym typeface="Wingdings" pitchFamily="2" charset="2"/>
              </a:rPr>
              <a:t>công</a:t>
            </a:r>
            <a:r>
              <a:rPr lang="en-US" sz="2800" dirty="0">
                <a:solidFill>
                  <a:srgbClr val="0000FF"/>
                </a:solidFill>
                <a:sym typeface="Wingdings" pitchFamily="2" charset="2"/>
              </a:rPr>
              <a:t> </a:t>
            </a:r>
            <a:r>
              <a:rPr lang="en-US" sz="2800" dirty="0" err="1">
                <a:solidFill>
                  <a:srgbClr val="0000FF"/>
                </a:solidFill>
                <a:sym typeface="Wingdings" pitchFamily="2" charset="2"/>
              </a:rPr>
              <a:t>nghiệp</a:t>
            </a:r>
            <a:r>
              <a:rPr lang="en-US" sz="2800" dirty="0">
                <a:solidFill>
                  <a:srgbClr val="0000FF"/>
                </a:solidFill>
                <a:sym typeface="Wingdings" pitchFamily="2" charset="2"/>
              </a:rPr>
              <a:t>... </a:t>
            </a:r>
            <a:r>
              <a:rPr lang="en-US" sz="2800" dirty="0" err="1">
                <a:solidFill>
                  <a:srgbClr val="0000FF"/>
                </a:solidFill>
                <a:sym typeface="Wingdings" pitchFamily="2" charset="2"/>
              </a:rPr>
              <a:t>là</a:t>
            </a:r>
            <a:r>
              <a:rPr lang="en-US" sz="2800" dirty="0">
                <a:solidFill>
                  <a:srgbClr val="0000FF"/>
                </a:solidFill>
                <a:sym typeface="Wingdings" pitchFamily="2" charset="2"/>
              </a:rPr>
              <a:t> </a:t>
            </a:r>
            <a:r>
              <a:rPr lang="en-US" sz="2800" dirty="0" err="1">
                <a:solidFill>
                  <a:srgbClr val="0000FF"/>
                </a:solidFill>
                <a:sym typeface="Wingdings" pitchFamily="2" charset="2"/>
              </a:rPr>
              <a:t>nguyên</a:t>
            </a:r>
            <a:r>
              <a:rPr lang="en-US" sz="2800" dirty="0">
                <a:solidFill>
                  <a:srgbClr val="0000FF"/>
                </a:solidFill>
                <a:sym typeface="Wingdings" pitchFamily="2" charset="2"/>
              </a:rPr>
              <a:t> </a:t>
            </a:r>
            <a:r>
              <a:rPr lang="en-US" sz="2800" dirty="0" err="1">
                <a:solidFill>
                  <a:srgbClr val="0000FF"/>
                </a:solidFill>
                <a:sym typeface="Wingdings" pitchFamily="2" charset="2"/>
              </a:rPr>
              <a:t>nhân</a:t>
            </a:r>
            <a:r>
              <a:rPr lang="en-US" sz="2800" dirty="0">
                <a:solidFill>
                  <a:srgbClr val="0000FF"/>
                </a:solidFill>
                <a:sym typeface="Wingdings" pitchFamily="2" charset="2"/>
              </a:rPr>
              <a:t> </a:t>
            </a:r>
            <a:r>
              <a:rPr lang="en-US" sz="2800" dirty="0" err="1">
                <a:solidFill>
                  <a:srgbClr val="0000FF"/>
                </a:solidFill>
                <a:sym typeface="Wingdings" pitchFamily="2" charset="2"/>
              </a:rPr>
              <a:t>gây</a:t>
            </a:r>
            <a:r>
              <a:rPr lang="en-US" sz="2800" dirty="0">
                <a:solidFill>
                  <a:srgbClr val="0000FF"/>
                </a:solidFill>
                <a:sym typeface="Wingdings" pitchFamily="2" charset="2"/>
              </a:rPr>
              <a:t> </a:t>
            </a:r>
            <a:r>
              <a:rPr lang="en-US" sz="2800" i="1" dirty="0">
                <a:solidFill>
                  <a:srgbClr val="0000FF"/>
                </a:solidFill>
                <a:sym typeface="Wingdings" pitchFamily="2" charset="2"/>
              </a:rPr>
              <a:t>“</a:t>
            </a:r>
            <a:r>
              <a:rPr lang="en-US" sz="2800" i="1" dirty="0" err="1">
                <a:solidFill>
                  <a:srgbClr val="0000FF"/>
                </a:solidFill>
                <a:sym typeface="Wingdings" pitchFamily="2" charset="2"/>
              </a:rPr>
              <a:t>hiệu</a:t>
            </a:r>
            <a:r>
              <a:rPr lang="en-US" sz="2800" i="1" dirty="0">
                <a:solidFill>
                  <a:srgbClr val="0000FF"/>
                </a:solidFill>
                <a:sym typeface="Wingdings" pitchFamily="2" charset="2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sym typeface="Wingdings" pitchFamily="2" charset="2"/>
              </a:rPr>
              <a:t>ứng</a:t>
            </a:r>
            <a:r>
              <a:rPr lang="en-US" sz="2800" i="1" dirty="0">
                <a:solidFill>
                  <a:srgbClr val="0000FF"/>
                </a:solidFill>
                <a:sym typeface="Wingdings" pitchFamily="2" charset="2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sym typeface="Wingdings" pitchFamily="2" charset="2"/>
              </a:rPr>
              <a:t>nhà</a:t>
            </a:r>
            <a:r>
              <a:rPr lang="en-US" sz="2800" i="1" dirty="0">
                <a:solidFill>
                  <a:srgbClr val="0000FF"/>
                </a:solidFill>
                <a:sym typeface="Wingdings" pitchFamily="2" charset="2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sym typeface="Wingdings" pitchFamily="2" charset="2"/>
              </a:rPr>
              <a:t>kính</a:t>
            </a:r>
            <a:r>
              <a:rPr lang="en-US" i="1" dirty="0">
                <a:sym typeface="Wingdings" pitchFamily="2" charset="2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sym typeface="Wingdings" pitchFamily="2" charset="2"/>
              </a:rPr>
              <a:t>nhân</a:t>
            </a:r>
            <a:r>
              <a:rPr lang="en-US" sz="2800" i="1" dirty="0">
                <a:solidFill>
                  <a:srgbClr val="0000FF"/>
                </a:solidFill>
                <a:sym typeface="Wingdings" pitchFamily="2" charset="2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sym typeface="Wingdings" pitchFamily="2" charset="2"/>
              </a:rPr>
              <a:t>loại</a:t>
            </a:r>
            <a:r>
              <a:rPr lang="en-US" sz="2800" i="1" dirty="0">
                <a:solidFill>
                  <a:srgbClr val="0000FF"/>
                </a:solidFill>
                <a:sym typeface="Wingdings" pitchFamily="2" charset="2"/>
              </a:rPr>
              <a:t> ”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sz="2800" dirty="0" err="1">
                <a:solidFill>
                  <a:srgbClr val="0000FF"/>
                </a:solidFill>
                <a:sym typeface="Wingdings" pitchFamily="2" charset="2"/>
              </a:rPr>
              <a:t>làm</a:t>
            </a:r>
            <a:r>
              <a:rPr lang="en-US" sz="2800" dirty="0">
                <a:solidFill>
                  <a:srgbClr val="0000FF"/>
                </a:solidFill>
                <a:sym typeface="Wingdings" pitchFamily="2" charset="2"/>
              </a:rPr>
              <a:t> </a:t>
            </a:r>
            <a:r>
              <a:rPr lang="en-US" sz="2800" dirty="0" err="1">
                <a:solidFill>
                  <a:srgbClr val="0000FF"/>
                </a:solidFill>
                <a:sym typeface="Wingdings" pitchFamily="2" charset="2"/>
              </a:rPr>
              <a:t>Trái</a:t>
            </a:r>
            <a:r>
              <a:rPr lang="en-US" sz="2800" dirty="0">
                <a:solidFill>
                  <a:srgbClr val="0000FF"/>
                </a:solidFill>
                <a:sym typeface="Wingdings" pitchFamily="2" charset="2"/>
              </a:rPr>
              <a:t> </a:t>
            </a:r>
            <a:r>
              <a:rPr lang="en-US" sz="2800" dirty="0" err="1">
                <a:solidFill>
                  <a:srgbClr val="0000FF"/>
                </a:solidFill>
                <a:sym typeface="Wingdings" pitchFamily="2" charset="2"/>
              </a:rPr>
              <a:t>Đất</a:t>
            </a:r>
            <a:r>
              <a:rPr lang="en-US" sz="2800" dirty="0">
                <a:solidFill>
                  <a:srgbClr val="0000FF"/>
                </a:solidFill>
                <a:sym typeface="Wingdings" pitchFamily="2" charset="2"/>
              </a:rPr>
              <a:t> </a:t>
            </a:r>
            <a:r>
              <a:rPr lang="en-US" sz="2800" dirty="0" err="1">
                <a:solidFill>
                  <a:srgbClr val="0000FF"/>
                </a:solidFill>
                <a:sym typeface="Wingdings" pitchFamily="2" charset="2"/>
              </a:rPr>
              <a:t>ngày</a:t>
            </a:r>
            <a:r>
              <a:rPr lang="en-US" sz="2800" dirty="0">
                <a:solidFill>
                  <a:srgbClr val="0000FF"/>
                </a:solidFill>
                <a:sym typeface="Wingdings" pitchFamily="2" charset="2"/>
              </a:rPr>
              <a:t> </a:t>
            </a:r>
            <a:r>
              <a:rPr lang="en-US" sz="2800" dirty="0" err="1">
                <a:solidFill>
                  <a:srgbClr val="0000FF"/>
                </a:solidFill>
                <a:sym typeface="Wingdings" pitchFamily="2" charset="2"/>
              </a:rPr>
              <a:t>càng</a:t>
            </a:r>
            <a:r>
              <a:rPr lang="en-US" sz="2800" dirty="0">
                <a:solidFill>
                  <a:srgbClr val="0000FF"/>
                </a:solidFill>
                <a:sym typeface="Wingdings" pitchFamily="2" charset="2"/>
              </a:rPr>
              <a:t> </a:t>
            </a:r>
            <a:r>
              <a:rPr lang="en-US" sz="2800" dirty="0" err="1">
                <a:solidFill>
                  <a:srgbClr val="0000FF"/>
                </a:solidFill>
                <a:sym typeface="Wingdings" pitchFamily="2" charset="2"/>
              </a:rPr>
              <a:t>nóng</a:t>
            </a:r>
            <a:r>
              <a:rPr lang="en-US" sz="2800" dirty="0">
                <a:solidFill>
                  <a:srgbClr val="0000FF"/>
                </a:solidFill>
                <a:sym typeface="Wingdings" pitchFamily="2" charset="2"/>
              </a:rPr>
              <a:t> </a:t>
            </a:r>
            <a:r>
              <a:rPr lang="en-US" sz="2800" dirty="0" err="1">
                <a:solidFill>
                  <a:srgbClr val="0000FF"/>
                </a:solidFill>
                <a:sym typeface="Wingdings" pitchFamily="2" charset="2"/>
              </a:rPr>
              <a:t>lên</a:t>
            </a:r>
            <a:r>
              <a:rPr lang="en-US" sz="2800" dirty="0">
                <a:solidFill>
                  <a:srgbClr val="0000FF"/>
                </a:solidFill>
                <a:sym typeface="Wingdings" pitchFamily="2" charset="2"/>
              </a:rPr>
              <a:t>, </a:t>
            </a:r>
            <a:r>
              <a:rPr lang="en-US" sz="2800" dirty="0" err="1">
                <a:solidFill>
                  <a:srgbClr val="0000FF"/>
                </a:solidFill>
                <a:sym typeface="Wingdings" pitchFamily="2" charset="2"/>
              </a:rPr>
              <a:t>dẫn</a:t>
            </a:r>
            <a:r>
              <a:rPr lang="en-US" sz="2800" dirty="0">
                <a:solidFill>
                  <a:srgbClr val="0000FF"/>
                </a:solidFill>
                <a:sym typeface="Wingdings" pitchFamily="2" charset="2"/>
              </a:rPr>
              <a:t> </a:t>
            </a:r>
            <a:r>
              <a:rPr lang="en-US" sz="2800" dirty="0" err="1">
                <a:solidFill>
                  <a:srgbClr val="0000FF"/>
                </a:solidFill>
                <a:sym typeface="Wingdings" pitchFamily="2" charset="2"/>
              </a:rPr>
              <a:t>đến</a:t>
            </a:r>
            <a:r>
              <a:rPr lang="en-US" sz="2800" dirty="0">
                <a:solidFill>
                  <a:srgbClr val="0000FF"/>
                </a:solidFill>
                <a:sym typeface="Wingdings" pitchFamily="2" charset="2"/>
              </a:rPr>
              <a:t> </a:t>
            </a:r>
            <a:r>
              <a:rPr lang="en-US" sz="2800" dirty="0" err="1">
                <a:solidFill>
                  <a:srgbClr val="0000FF"/>
                </a:solidFill>
                <a:sym typeface="Wingdings" pitchFamily="2" charset="2"/>
              </a:rPr>
              <a:t>thiên</a:t>
            </a:r>
            <a:r>
              <a:rPr lang="en-US" sz="2800" dirty="0">
                <a:solidFill>
                  <a:srgbClr val="0000FF"/>
                </a:solidFill>
                <a:sym typeface="Wingdings" pitchFamily="2" charset="2"/>
              </a:rPr>
              <a:t> tai, </a:t>
            </a:r>
            <a:r>
              <a:rPr lang="en-US" sz="2800" dirty="0" err="1">
                <a:solidFill>
                  <a:srgbClr val="0000FF"/>
                </a:solidFill>
                <a:sym typeface="Wingdings" pitchFamily="2" charset="2"/>
              </a:rPr>
              <a:t>thảm</a:t>
            </a:r>
            <a:r>
              <a:rPr lang="en-US" sz="2800" dirty="0">
                <a:solidFill>
                  <a:srgbClr val="0000FF"/>
                </a:solidFill>
                <a:sym typeface="Wingdings" pitchFamily="2" charset="2"/>
              </a:rPr>
              <a:t> </a:t>
            </a:r>
            <a:r>
              <a:rPr lang="en-US" sz="2800" dirty="0" err="1">
                <a:solidFill>
                  <a:srgbClr val="0000FF"/>
                </a:solidFill>
                <a:sym typeface="Wingdings" pitchFamily="2" charset="2"/>
              </a:rPr>
              <a:t>họa</a:t>
            </a:r>
            <a:r>
              <a:rPr lang="en-US" sz="2800" dirty="0">
                <a:solidFill>
                  <a:srgbClr val="0000FF"/>
                </a:solidFill>
                <a:sym typeface="Wingdings" pitchFamily="2" charset="2"/>
              </a:rPr>
              <a:t>....... </a:t>
            </a:r>
          </a:p>
          <a:p>
            <a:pPr algn="just" eaLnBrk="1" hangingPunct="1">
              <a:spcBef>
                <a:spcPct val="50000"/>
              </a:spcBef>
            </a:pPr>
            <a:r>
              <a:rPr lang="en-US" sz="2800" dirty="0">
                <a:solidFill>
                  <a:srgbClr val="0000FF"/>
                </a:solidFill>
                <a:sym typeface="Wingdings" pitchFamily="2" charset="2"/>
              </a:rPr>
              <a:t>    </a:t>
            </a:r>
            <a:r>
              <a:rPr lang="en-US" sz="2800" dirty="0" err="1">
                <a:solidFill>
                  <a:srgbClr val="0000FF"/>
                </a:solidFill>
                <a:sym typeface="Wingdings" pitchFamily="2" charset="2"/>
              </a:rPr>
              <a:t>Hãy</a:t>
            </a:r>
            <a:r>
              <a:rPr lang="en-US" sz="2800" dirty="0">
                <a:solidFill>
                  <a:srgbClr val="0000FF"/>
                </a:solidFill>
                <a:sym typeface="Wingdings" pitchFamily="2" charset="2"/>
              </a:rPr>
              <a:t> </a:t>
            </a:r>
            <a:r>
              <a:rPr lang="en-US" sz="2800" dirty="0" err="1">
                <a:solidFill>
                  <a:srgbClr val="0000FF"/>
                </a:solidFill>
                <a:sym typeface="Wingdings" pitchFamily="2" charset="2"/>
              </a:rPr>
              <a:t>giữ</a:t>
            </a:r>
            <a:r>
              <a:rPr lang="en-US" sz="2800" dirty="0">
                <a:solidFill>
                  <a:srgbClr val="0000FF"/>
                </a:solidFill>
                <a:sym typeface="Wingdings" pitchFamily="2" charset="2"/>
              </a:rPr>
              <a:t> </a:t>
            </a:r>
            <a:r>
              <a:rPr lang="en-US" sz="2800" dirty="0" err="1">
                <a:solidFill>
                  <a:srgbClr val="0000FF"/>
                </a:solidFill>
                <a:sym typeface="Wingdings" pitchFamily="2" charset="2"/>
              </a:rPr>
              <a:t>gìn</a:t>
            </a:r>
            <a:r>
              <a:rPr lang="en-US" sz="2800" dirty="0">
                <a:solidFill>
                  <a:srgbClr val="0000FF"/>
                </a:solidFill>
                <a:sym typeface="Wingdings" pitchFamily="2" charset="2"/>
              </a:rPr>
              <a:t> “</a:t>
            </a:r>
            <a:r>
              <a:rPr lang="en-US" sz="2800" dirty="0" err="1">
                <a:solidFill>
                  <a:srgbClr val="0000FF"/>
                </a:solidFill>
                <a:sym typeface="Wingdings" pitchFamily="2" charset="2"/>
              </a:rPr>
              <a:t>Ngôi</a:t>
            </a:r>
            <a:r>
              <a:rPr lang="en-US" sz="2800" dirty="0">
                <a:solidFill>
                  <a:srgbClr val="0000FF"/>
                </a:solidFill>
                <a:sym typeface="Wingdings" pitchFamily="2" charset="2"/>
              </a:rPr>
              <a:t> </a:t>
            </a:r>
            <a:r>
              <a:rPr lang="en-US" sz="2800" dirty="0" err="1">
                <a:solidFill>
                  <a:srgbClr val="0000FF"/>
                </a:solidFill>
                <a:sym typeface="Wingdings" pitchFamily="2" charset="2"/>
              </a:rPr>
              <a:t>nhà</a:t>
            </a:r>
            <a:r>
              <a:rPr lang="en-US" sz="2800" dirty="0">
                <a:solidFill>
                  <a:srgbClr val="0000FF"/>
                </a:solidFill>
                <a:sym typeface="Wingdings" pitchFamily="2" charset="2"/>
              </a:rPr>
              <a:t> </a:t>
            </a:r>
            <a:r>
              <a:rPr lang="en-US" sz="2800" dirty="0" err="1">
                <a:solidFill>
                  <a:srgbClr val="0000FF"/>
                </a:solidFill>
                <a:sym typeface="Wingdings" pitchFamily="2" charset="2"/>
              </a:rPr>
              <a:t>chung</a:t>
            </a:r>
            <a:r>
              <a:rPr lang="en-US" sz="2800" dirty="0">
                <a:solidFill>
                  <a:srgbClr val="0000FF"/>
                </a:solidFill>
                <a:sym typeface="Wingdings" pitchFamily="2" charset="2"/>
              </a:rPr>
              <a:t>” </a:t>
            </a:r>
            <a:r>
              <a:rPr lang="en-US" sz="2800" dirty="0" err="1">
                <a:solidFill>
                  <a:srgbClr val="0000FF"/>
                </a:solidFill>
                <a:sym typeface="Wingdings" pitchFamily="2" charset="2"/>
              </a:rPr>
              <a:t>của</a:t>
            </a:r>
            <a:r>
              <a:rPr lang="en-US" sz="2800" dirty="0">
                <a:solidFill>
                  <a:srgbClr val="0000FF"/>
                </a:solidFill>
                <a:sym typeface="Wingdings" pitchFamily="2" charset="2"/>
              </a:rPr>
              <a:t> </a:t>
            </a:r>
            <a:r>
              <a:rPr lang="en-US" sz="2800" dirty="0" err="1">
                <a:solidFill>
                  <a:srgbClr val="0000FF"/>
                </a:solidFill>
                <a:sym typeface="Wingdings" pitchFamily="2" charset="2"/>
              </a:rPr>
              <a:t>chúng</a:t>
            </a:r>
            <a:r>
              <a:rPr lang="en-US" sz="2800" dirty="0">
                <a:solidFill>
                  <a:srgbClr val="0000FF"/>
                </a:solidFill>
                <a:sym typeface="Wingdings" pitchFamily="2" charset="2"/>
              </a:rPr>
              <a:t> ta </a:t>
            </a:r>
            <a:r>
              <a:rPr lang="en-US" sz="2800" dirty="0" err="1">
                <a:solidFill>
                  <a:srgbClr val="0000FF"/>
                </a:solidFill>
                <a:sym typeface="Wingdings" pitchFamily="2" charset="2"/>
              </a:rPr>
              <a:t>luôn</a:t>
            </a:r>
            <a:r>
              <a:rPr lang="en-US" dirty="0">
                <a:solidFill>
                  <a:srgbClr val="0000FF"/>
                </a:solidFill>
                <a:sym typeface="Wingdings" pitchFamily="2" charset="2"/>
              </a:rPr>
              <a:t>             </a:t>
            </a:r>
            <a:r>
              <a:rPr lang="en-US" sz="2800" dirty="0" err="1">
                <a:solidFill>
                  <a:srgbClr val="008000"/>
                </a:solidFill>
                <a:sym typeface="Wingdings" pitchFamily="2" charset="2"/>
              </a:rPr>
              <a:t>Xanh</a:t>
            </a:r>
            <a:r>
              <a:rPr lang="en-US" sz="2800" dirty="0">
                <a:solidFill>
                  <a:srgbClr val="008000"/>
                </a:solidFill>
                <a:sym typeface="Wingdings" pitchFamily="2" charset="2"/>
              </a:rPr>
              <a:t> - </a:t>
            </a:r>
            <a:r>
              <a:rPr lang="en-US" sz="2800" dirty="0" err="1">
                <a:solidFill>
                  <a:srgbClr val="008000"/>
                </a:solidFill>
                <a:sym typeface="Wingdings" pitchFamily="2" charset="2"/>
              </a:rPr>
              <a:t>Sạch</a:t>
            </a:r>
            <a:r>
              <a:rPr lang="en-US" sz="2800" dirty="0">
                <a:solidFill>
                  <a:srgbClr val="008000"/>
                </a:solidFill>
                <a:sym typeface="Wingdings" pitchFamily="2" charset="2"/>
              </a:rPr>
              <a:t> - </a:t>
            </a:r>
            <a:r>
              <a:rPr lang="en-US" sz="2800" dirty="0" err="1">
                <a:solidFill>
                  <a:srgbClr val="008000"/>
                </a:solidFill>
                <a:sym typeface="Wingdings" pitchFamily="2" charset="2"/>
              </a:rPr>
              <a:t>Đẹp</a:t>
            </a:r>
            <a:endParaRPr lang="en-US" sz="2800" dirty="0">
              <a:solidFill>
                <a:srgbClr val="008000"/>
              </a:solidFill>
              <a:sym typeface="Wingdings" pitchFamily="2" charset="2"/>
            </a:endParaRPr>
          </a:p>
        </p:txBody>
      </p:sp>
      <p:sp>
        <p:nvSpPr>
          <p:cNvPr id="6" name="WordArt 4"/>
          <p:cNvSpPr>
            <a:spLocks noChangeArrowheads="1" noChangeShapeType="1" noTextEdit="1"/>
          </p:cNvSpPr>
          <p:nvPr/>
        </p:nvSpPr>
        <p:spPr bwMode="auto">
          <a:xfrm>
            <a:off x="0" y="152400"/>
            <a:ext cx="6096000" cy="1447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chemeClr val="hlink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Tìm hiểu về</a:t>
            </a:r>
          </a:p>
          <a:p>
            <a:pPr algn="ctr"/>
            <a:r>
              <a:rPr lang="vi-VN" sz="3600" kern="1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chemeClr val="hlink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" Nhiệt lượng và môi trường "</a:t>
            </a:r>
            <a:endParaRPr lang="en-US" sz="3600" kern="10">
              <a:ln w="19050">
                <a:solidFill>
                  <a:srgbClr val="FF0000"/>
                </a:solidFill>
                <a:round/>
                <a:headEnd/>
                <a:tailEnd/>
              </a:ln>
              <a:solidFill>
                <a:schemeClr val="hlink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7" name="Picture 5" descr="original_metal_b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52400"/>
            <a:ext cx="1676400" cy="152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4724400" y="1676400"/>
            <a:ext cx="4495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 i="1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 Theo: Bách khoa toàn thư Wikipedia )</a:t>
            </a:r>
          </a:p>
        </p:txBody>
      </p:sp>
    </p:spTree>
    <p:extLst>
      <p:ext uri="{BB962C8B-B14F-4D97-AF65-F5344CB8AC3E}">
        <p14:creationId xmlns:p14="http://schemas.microsoft.com/office/powerpoint/2010/main" val="3816325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1447800" y="133350"/>
            <a:ext cx="7391400" cy="517525"/>
          </a:xfrm>
          <a:solidFill>
            <a:srgbClr val="FFFF00"/>
          </a:solidFill>
        </p:spPr>
        <p:txBody>
          <a:bodyPr>
            <a:no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effectLst/>
                <a:latin typeface="Times New Roman" pitchFamily="18" charset="0"/>
              </a:rPr>
              <a:t>Thiên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itchFamily="18" charset="0"/>
              </a:rPr>
              <a:t> tai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itchFamily="18" charset="0"/>
              </a:rPr>
              <a:t>và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itchFamily="18" charset="0"/>
              </a:rPr>
              <a:t>tổn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itchFamily="18" charset="0"/>
              </a:rPr>
              <a:t>thất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itchFamily="18" charset="0"/>
              </a:rPr>
              <a:t>ngày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itchFamily="18" charset="0"/>
              </a:rPr>
              <a:t>càng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itchFamily="18" charset="0"/>
              </a:rPr>
              <a:t>nặng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itchFamily="18" charset="0"/>
              </a:rPr>
              <a:t>nề</a:t>
            </a:r>
            <a:endParaRPr lang="en-US" sz="3200" b="1" dirty="0">
              <a:solidFill>
                <a:srgbClr val="FF0000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Rectangle 16"/>
          <p:cNvSpPr>
            <a:spLocks noChangeArrowheads="1"/>
          </p:cNvSpPr>
          <p:nvPr/>
        </p:nvSpPr>
        <p:spPr bwMode="auto">
          <a:xfrm>
            <a:off x="0" y="6172200"/>
            <a:ext cx="9753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US" sz="2800" dirty="0">
                <a:solidFill>
                  <a:srgbClr val="FF0000"/>
                </a:solidFill>
              </a:rPr>
              <a:t>1950: 20 </a:t>
            </a:r>
            <a:r>
              <a:rPr lang="en-US" sz="2800" dirty="0" err="1">
                <a:solidFill>
                  <a:srgbClr val="FF0000"/>
                </a:solidFill>
              </a:rPr>
              <a:t>vụ</a:t>
            </a:r>
            <a:r>
              <a:rPr lang="en-US" sz="2800" dirty="0">
                <a:solidFill>
                  <a:srgbClr val="FF0000"/>
                </a:solidFill>
              </a:rPr>
              <a:t>, </a:t>
            </a:r>
            <a:r>
              <a:rPr lang="en-US" sz="2800" dirty="0" err="1">
                <a:solidFill>
                  <a:srgbClr val="FF0000"/>
                </a:solidFill>
              </a:rPr>
              <a:t>tổn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thất</a:t>
            </a:r>
            <a:r>
              <a:rPr lang="en-US" sz="2800" dirty="0">
                <a:solidFill>
                  <a:srgbClr val="FF0000"/>
                </a:solidFill>
              </a:rPr>
              <a:t> 40 </a:t>
            </a:r>
            <a:r>
              <a:rPr lang="en-US" sz="2800" dirty="0" err="1">
                <a:solidFill>
                  <a:srgbClr val="FF0000"/>
                </a:solidFill>
              </a:rPr>
              <a:t>tỷ</a:t>
            </a:r>
            <a:r>
              <a:rPr lang="en-US" sz="2800" dirty="0">
                <a:solidFill>
                  <a:srgbClr val="FF0000"/>
                </a:solidFill>
              </a:rPr>
              <a:t> USD; 1990: 86 </a:t>
            </a:r>
            <a:r>
              <a:rPr lang="en-US" sz="2800" dirty="0" err="1">
                <a:solidFill>
                  <a:srgbClr val="FF0000"/>
                </a:solidFill>
              </a:rPr>
              <a:t>vụ</a:t>
            </a:r>
            <a:r>
              <a:rPr lang="en-US" sz="2800" dirty="0">
                <a:solidFill>
                  <a:srgbClr val="FF0000"/>
                </a:solidFill>
              </a:rPr>
              <a:t>, </a:t>
            </a:r>
            <a:r>
              <a:rPr lang="en-US" sz="2800" dirty="0" err="1">
                <a:solidFill>
                  <a:srgbClr val="FF0000"/>
                </a:solidFill>
              </a:rPr>
              <a:t>tổn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thất</a:t>
            </a:r>
            <a:r>
              <a:rPr lang="en-US" sz="2800" dirty="0">
                <a:solidFill>
                  <a:srgbClr val="FF0000"/>
                </a:solidFill>
              </a:rPr>
              <a:t> 816 </a:t>
            </a:r>
            <a:r>
              <a:rPr lang="en-US" sz="2800" dirty="0" err="1">
                <a:solidFill>
                  <a:srgbClr val="FF0000"/>
                </a:solidFill>
              </a:rPr>
              <a:t>tỷ</a:t>
            </a:r>
            <a:r>
              <a:rPr lang="en-US" sz="2800" b="0" dirty="0">
                <a:solidFill>
                  <a:srgbClr val="000066"/>
                </a:solidFill>
              </a:rPr>
              <a:t> </a:t>
            </a:r>
          </a:p>
        </p:txBody>
      </p:sp>
      <p:grpSp>
        <p:nvGrpSpPr>
          <p:cNvPr id="9" name="Group 6"/>
          <p:cNvGrpSpPr>
            <a:grpSpLocks/>
          </p:cNvGrpSpPr>
          <p:nvPr/>
        </p:nvGrpSpPr>
        <p:grpSpPr bwMode="auto">
          <a:xfrm>
            <a:off x="0" y="1039813"/>
            <a:ext cx="8991600" cy="5222875"/>
            <a:chOff x="144" y="991"/>
            <a:chExt cx="5568" cy="3290"/>
          </a:xfrm>
        </p:grpSpPr>
        <p:grpSp>
          <p:nvGrpSpPr>
            <p:cNvPr id="10" name="Group 7"/>
            <p:cNvGrpSpPr>
              <a:grpSpLocks/>
            </p:cNvGrpSpPr>
            <p:nvPr/>
          </p:nvGrpSpPr>
          <p:grpSpPr bwMode="auto">
            <a:xfrm>
              <a:off x="144" y="991"/>
              <a:ext cx="5568" cy="3290"/>
              <a:chOff x="144" y="991"/>
              <a:chExt cx="5568" cy="3290"/>
            </a:xfrm>
          </p:grpSpPr>
          <p:grpSp>
            <p:nvGrpSpPr>
              <p:cNvPr id="12" name="Group 8"/>
              <p:cNvGrpSpPr>
                <a:grpSpLocks/>
              </p:cNvGrpSpPr>
              <p:nvPr/>
            </p:nvGrpSpPr>
            <p:grpSpPr bwMode="auto">
              <a:xfrm>
                <a:off x="144" y="991"/>
                <a:ext cx="5394" cy="3290"/>
                <a:chOff x="48" y="768"/>
                <a:chExt cx="5688" cy="3715"/>
              </a:xfrm>
            </p:grpSpPr>
            <p:pic>
              <p:nvPicPr>
                <p:cNvPr id="14" name="Picture 9"/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8" y="768"/>
                  <a:ext cx="1742" cy="338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5" name="Picture 10" descr="mozflood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476" y="3064"/>
                  <a:ext cx="1260" cy="140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6" name="Picture 13" descr="refugees395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989" y="3064"/>
                  <a:ext cx="2140" cy="141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pic>
            <p:nvPicPr>
              <p:cNvPr id="13" name="Picture 14" descr="mtsthelens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93" y="1008"/>
                <a:ext cx="1019" cy="19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11" name="Picture 15" descr="fire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90" y="1008"/>
              <a:ext cx="2718" cy="19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944119865"/>
      </p:ext>
    </p:extLst>
  </p:cSld>
  <p:clrMapOvr>
    <a:masterClrMapping/>
  </p:clrMapOvr>
  <p:transition spd="slow">
    <p:cover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304800" y="708025"/>
            <a:ext cx="8610600" cy="5016758"/>
          </a:xfrm>
          <a:prstGeom prst="rect">
            <a:avLst/>
          </a:prstGeom>
          <a:solidFill>
            <a:srgbClr val="EFDFFD"/>
          </a:solidFill>
          <a:ln w="57150" cmpd="thinThick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 b="1">
                <a:solidFill>
                  <a:srgbClr val="6600CC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rgbClr val="6600CC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rgbClr val="6600CC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rgbClr val="6600CC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rgbClr val="6600CC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00CC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00CC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00CC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00CC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4800" u="sng" dirty="0">
                <a:solidFill>
                  <a:srgbClr val="FF0000"/>
                </a:solidFill>
              </a:rPr>
              <a:t>HƯỚNG DẪN VỀ NHÀ</a:t>
            </a:r>
          </a:p>
          <a:p>
            <a:pPr eaLnBrk="1" hangingPunct="1">
              <a:spcBef>
                <a:spcPct val="50000"/>
              </a:spcBef>
            </a:pPr>
            <a:r>
              <a:rPr lang="en-US" sz="3200" dirty="0">
                <a:solidFill>
                  <a:srgbClr val="0000FF"/>
                </a:solidFill>
              </a:rPr>
              <a:t>-</a:t>
            </a:r>
            <a:r>
              <a:rPr lang="en-US" sz="3200" dirty="0" err="1">
                <a:solidFill>
                  <a:srgbClr val="0000FF"/>
                </a:solidFill>
              </a:rPr>
              <a:t>Đọc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phần</a:t>
            </a:r>
            <a:r>
              <a:rPr lang="en-US" sz="3200" dirty="0">
                <a:solidFill>
                  <a:schemeClr val="bg2"/>
                </a:solidFill>
              </a:rPr>
              <a:t> </a:t>
            </a:r>
            <a:r>
              <a:rPr lang="en-US" sz="3200" dirty="0">
                <a:solidFill>
                  <a:srgbClr val="FF0000"/>
                </a:solidFill>
              </a:rPr>
              <a:t>“</a:t>
            </a:r>
            <a:r>
              <a:rPr lang="en-US" sz="3200" dirty="0">
                <a:solidFill>
                  <a:schemeClr val="bg2"/>
                </a:solidFill>
              </a:rPr>
              <a:t> </a:t>
            </a:r>
            <a:r>
              <a:rPr lang="en-US" sz="3200" dirty="0" err="1">
                <a:solidFill>
                  <a:srgbClr val="C00000"/>
                </a:solidFill>
              </a:rPr>
              <a:t>Có</a:t>
            </a:r>
            <a:r>
              <a:rPr lang="en-US" sz="3200" dirty="0">
                <a:solidFill>
                  <a:srgbClr val="C00000"/>
                </a:solidFill>
              </a:rPr>
              <a:t> </a:t>
            </a:r>
            <a:r>
              <a:rPr lang="en-US" sz="3200" dirty="0" err="1">
                <a:solidFill>
                  <a:srgbClr val="C00000"/>
                </a:solidFill>
              </a:rPr>
              <a:t>thể</a:t>
            </a:r>
            <a:r>
              <a:rPr lang="en-US" sz="3200" dirty="0">
                <a:solidFill>
                  <a:srgbClr val="C00000"/>
                </a:solidFill>
              </a:rPr>
              <a:t> </a:t>
            </a:r>
            <a:r>
              <a:rPr lang="en-US" sz="3200" dirty="0" err="1">
                <a:solidFill>
                  <a:srgbClr val="C00000"/>
                </a:solidFill>
              </a:rPr>
              <a:t>em</a:t>
            </a:r>
            <a:r>
              <a:rPr lang="en-US" sz="3200" dirty="0">
                <a:solidFill>
                  <a:srgbClr val="C00000"/>
                </a:solidFill>
              </a:rPr>
              <a:t> </a:t>
            </a:r>
            <a:r>
              <a:rPr lang="en-US" sz="3200" dirty="0" err="1">
                <a:solidFill>
                  <a:srgbClr val="C00000"/>
                </a:solidFill>
              </a:rPr>
              <a:t>chưa</a:t>
            </a:r>
            <a:r>
              <a:rPr lang="en-US" sz="3200" dirty="0">
                <a:solidFill>
                  <a:srgbClr val="C00000"/>
                </a:solidFill>
              </a:rPr>
              <a:t> </a:t>
            </a:r>
            <a:r>
              <a:rPr lang="en-US" sz="3200" dirty="0" err="1">
                <a:solidFill>
                  <a:srgbClr val="C00000"/>
                </a:solidFill>
              </a:rPr>
              <a:t>biết</a:t>
            </a:r>
            <a:r>
              <a:rPr lang="en-US" sz="3200" dirty="0">
                <a:solidFill>
                  <a:srgbClr val="C00000"/>
                </a:solidFill>
              </a:rPr>
              <a:t> ”</a:t>
            </a:r>
          </a:p>
          <a:p>
            <a:pPr eaLnBrk="1" hangingPunct="1">
              <a:spcBef>
                <a:spcPct val="50000"/>
              </a:spcBef>
            </a:pPr>
            <a:r>
              <a:rPr lang="en-US" sz="3200" dirty="0">
                <a:solidFill>
                  <a:srgbClr val="0000FF"/>
                </a:solidFill>
              </a:rPr>
              <a:t>- </a:t>
            </a:r>
            <a:r>
              <a:rPr lang="en-US" sz="3200" dirty="0" err="1">
                <a:solidFill>
                  <a:srgbClr val="0000FF"/>
                </a:solidFill>
              </a:rPr>
              <a:t>Hoàn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thành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câu</a:t>
            </a:r>
            <a:r>
              <a:rPr lang="en-US" sz="3200" dirty="0">
                <a:solidFill>
                  <a:srgbClr val="0000FF"/>
                </a:solidFill>
              </a:rPr>
              <a:t> C</a:t>
            </a:r>
            <a:r>
              <a:rPr lang="en-US" sz="3200" baseline="-25000" dirty="0">
                <a:solidFill>
                  <a:srgbClr val="0000FF"/>
                </a:solidFill>
              </a:rPr>
              <a:t>10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và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làm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bài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tập</a:t>
            </a:r>
            <a:r>
              <a:rPr lang="en-US" sz="3200" dirty="0">
                <a:solidFill>
                  <a:srgbClr val="0000FF"/>
                </a:solidFill>
              </a:rPr>
              <a:t> 24.11, 24.14 </a:t>
            </a:r>
            <a:r>
              <a:rPr lang="en-US" sz="3200" dirty="0" err="1">
                <a:solidFill>
                  <a:srgbClr val="0000FF"/>
                </a:solidFill>
              </a:rPr>
              <a:t>trong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sách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bài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tập</a:t>
            </a:r>
            <a:r>
              <a:rPr lang="en-US" sz="3200" dirty="0">
                <a:solidFill>
                  <a:srgbClr val="0000FF"/>
                </a:solidFill>
              </a:rPr>
              <a:t>.</a:t>
            </a:r>
          </a:p>
          <a:p>
            <a:pPr eaLnBrk="1" hangingPunct="1">
              <a:spcBef>
                <a:spcPct val="50000"/>
              </a:spcBef>
            </a:pPr>
            <a:r>
              <a:rPr lang="en-US" sz="3200" dirty="0">
                <a:solidFill>
                  <a:srgbClr val="0000FF"/>
                </a:solidFill>
              </a:rPr>
              <a:t>-</a:t>
            </a:r>
            <a:r>
              <a:rPr lang="en-US" sz="3200" dirty="0" err="1">
                <a:solidFill>
                  <a:srgbClr val="0000FF"/>
                </a:solidFill>
              </a:rPr>
              <a:t>Học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kỹ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phần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ghi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nhớ</a:t>
            </a:r>
            <a:r>
              <a:rPr lang="en-US" sz="3200" dirty="0">
                <a:solidFill>
                  <a:srgbClr val="0000FF"/>
                </a:solidFill>
              </a:rPr>
              <a:t> ( SGK )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 sz="3200" dirty="0" err="1">
                <a:solidFill>
                  <a:srgbClr val="0000FF"/>
                </a:solidFill>
              </a:rPr>
              <a:t>Xem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trước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bài</a:t>
            </a:r>
            <a:r>
              <a:rPr lang="en-US" sz="3200" dirty="0">
                <a:solidFill>
                  <a:srgbClr val="0000FF"/>
                </a:solidFill>
              </a:rPr>
              <a:t> “</a:t>
            </a:r>
            <a:r>
              <a:rPr lang="en-US" sz="3200" dirty="0" err="1">
                <a:solidFill>
                  <a:srgbClr val="C00000"/>
                </a:solidFill>
              </a:rPr>
              <a:t>Phương</a:t>
            </a:r>
            <a:r>
              <a:rPr lang="en-US" sz="3200" dirty="0">
                <a:solidFill>
                  <a:srgbClr val="C00000"/>
                </a:solidFill>
              </a:rPr>
              <a:t> </a:t>
            </a:r>
            <a:r>
              <a:rPr lang="en-US" sz="3200" dirty="0" err="1">
                <a:solidFill>
                  <a:srgbClr val="C00000"/>
                </a:solidFill>
              </a:rPr>
              <a:t>trình</a:t>
            </a:r>
            <a:r>
              <a:rPr lang="en-US" sz="3200" dirty="0">
                <a:solidFill>
                  <a:srgbClr val="C00000"/>
                </a:solidFill>
              </a:rPr>
              <a:t> </a:t>
            </a:r>
            <a:r>
              <a:rPr lang="en-US" sz="3200" dirty="0" err="1">
                <a:solidFill>
                  <a:srgbClr val="C00000"/>
                </a:solidFill>
              </a:rPr>
              <a:t>cân</a:t>
            </a:r>
            <a:r>
              <a:rPr lang="en-US" sz="3200" dirty="0">
                <a:solidFill>
                  <a:srgbClr val="C00000"/>
                </a:solidFill>
              </a:rPr>
              <a:t> </a:t>
            </a:r>
            <a:r>
              <a:rPr lang="en-US" sz="3200" dirty="0" err="1">
                <a:solidFill>
                  <a:srgbClr val="C00000"/>
                </a:solidFill>
              </a:rPr>
              <a:t>bằng</a:t>
            </a:r>
            <a:r>
              <a:rPr lang="en-US" sz="3200" dirty="0">
                <a:solidFill>
                  <a:srgbClr val="C00000"/>
                </a:solidFill>
              </a:rPr>
              <a:t> </a:t>
            </a:r>
            <a:r>
              <a:rPr lang="en-US" sz="3200" dirty="0" err="1">
                <a:solidFill>
                  <a:srgbClr val="C00000"/>
                </a:solidFill>
              </a:rPr>
              <a:t>nhiệt</a:t>
            </a:r>
            <a:r>
              <a:rPr lang="en-US" sz="3200" dirty="0">
                <a:solidFill>
                  <a:srgbClr val="C00000"/>
                </a:solidFill>
              </a:rPr>
              <a:t> </a:t>
            </a:r>
            <a:endParaRPr lang="en-US" sz="3200" dirty="0">
              <a:solidFill>
                <a:schemeClr val="bg2"/>
              </a:solidFill>
            </a:endParaRPr>
          </a:p>
          <a:p>
            <a:pPr eaLnBrk="1" hangingPunct="1">
              <a:spcBef>
                <a:spcPct val="50000"/>
              </a:spcBef>
            </a:pPr>
            <a:endParaRPr lang="en-US" sz="3200" dirty="0">
              <a:solidFill>
                <a:schemeClr val="bg2"/>
              </a:solidFill>
            </a:endParaRPr>
          </a:p>
        </p:txBody>
      </p:sp>
      <p:grpSp>
        <p:nvGrpSpPr>
          <p:cNvPr id="5" name="Group 5"/>
          <p:cNvGrpSpPr>
            <a:grpSpLocks/>
          </p:cNvGrpSpPr>
          <p:nvPr/>
        </p:nvGrpSpPr>
        <p:grpSpPr bwMode="auto">
          <a:xfrm>
            <a:off x="3352800" y="5029200"/>
            <a:ext cx="1943100" cy="1371600"/>
            <a:chOff x="4764" y="10013"/>
            <a:chExt cx="2463" cy="1658"/>
          </a:xfrm>
        </p:grpSpPr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5532" y="10953"/>
              <a:ext cx="1447" cy="718"/>
              <a:chOff x="5532" y="10953"/>
              <a:chExt cx="1447" cy="718"/>
            </a:xfrm>
          </p:grpSpPr>
          <p:sp>
            <p:nvSpPr>
              <p:cNvPr id="31" name="Freeform 7"/>
              <p:cNvSpPr>
                <a:spLocks/>
              </p:cNvSpPr>
              <p:nvPr/>
            </p:nvSpPr>
            <p:spPr bwMode="auto">
              <a:xfrm>
                <a:off x="6384" y="11178"/>
                <a:ext cx="567" cy="462"/>
              </a:xfrm>
              <a:custGeom>
                <a:avLst/>
                <a:gdLst/>
                <a:ahLst/>
                <a:cxnLst>
                  <a:cxn ang="0">
                    <a:pos x="568" y="110"/>
                  </a:cxn>
                  <a:cxn ang="0">
                    <a:pos x="559" y="118"/>
                  </a:cxn>
                  <a:cxn ang="0">
                    <a:pos x="539" y="132"/>
                  </a:cxn>
                  <a:cxn ang="0">
                    <a:pos x="512" y="152"/>
                  </a:cxn>
                  <a:cxn ang="0">
                    <a:pos x="480" y="175"/>
                  </a:cxn>
                  <a:cxn ang="0">
                    <a:pos x="441" y="202"/>
                  </a:cxn>
                  <a:cxn ang="0">
                    <a:pos x="399" y="233"/>
                  </a:cxn>
                  <a:cxn ang="0">
                    <a:pos x="355" y="263"/>
                  </a:cxn>
                  <a:cxn ang="0">
                    <a:pos x="308" y="295"/>
                  </a:cxn>
                  <a:cxn ang="0">
                    <a:pos x="263" y="327"/>
                  </a:cxn>
                  <a:cxn ang="0">
                    <a:pos x="220" y="357"/>
                  </a:cxn>
                  <a:cxn ang="0">
                    <a:pos x="179" y="386"/>
                  </a:cxn>
                  <a:cxn ang="0">
                    <a:pos x="143" y="411"/>
                  </a:cxn>
                  <a:cxn ang="0">
                    <a:pos x="113" y="433"/>
                  </a:cxn>
                  <a:cxn ang="0">
                    <a:pos x="88" y="449"/>
                  </a:cxn>
                  <a:cxn ang="0">
                    <a:pos x="73" y="459"/>
                  </a:cxn>
                  <a:cxn ang="0">
                    <a:pos x="68" y="463"/>
                  </a:cxn>
                  <a:cxn ang="0">
                    <a:pos x="56" y="454"/>
                  </a:cxn>
                  <a:cxn ang="0">
                    <a:pos x="43" y="439"/>
                  </a:cxn>
                  <a:cxn ang="0">
                    <a:pos x="32" y="420"/>
                  </a:cxn>
                  <a:cxn ang="0">
                    <a:pos x="21" y="399"/>
                  </a:cxn>
                  <a:cxn ang="0">
                    <a:pos x="13" y="380"/>
                  </a:cxn>
                  <a:cxn ang="0">
                    <a:pos x="5" y="362"/>
                  </a:cxn>
                  <a:cxn ang="0">
                    <a:pos x="2" y="351"/>
                  </a:cxn>
                  <a:cxn ang="0">
                    <a:pos x="0" y="346"/>
                  </a:cxn>
                  <a:cxn ang="0">
                    <a:pos x="2" y="346"/>
                  </a:cxn>
                  <a:cxn ang="0">
                    <a:pos x="5" y="346"/>
                  </a:cxn>
                  <a:cxn ang="0">
                    <a:pos x="11" y="344"/>
                  </a:cxn>
                  <a:cxn ang="0">
                    <a:pos x="20" y="343"/>
                  </a:cxn>
                  <a:cxn ang="0">
                    <a:pos x="30" y="338"/>
                  </a:cxn>
                  <a:cxn ang="0">
                    <a:pos x="43" y="332"/>
                  </a:cxn>
                  <a:cxn ang="0">
                    <a:pos x="57" y="322"/>
                  </a:cxn>
                  <a:cxn ang="0">
                    <a:pos x="73" y="308"/>
                  </a:cxn>
                  <a:cxn ang="0">
                    <a:pos x="86" y="298"/>
                  </a:cxn>
                  <a:cxn ang="0">
                    <a:pos x="104" y="284"/>
                  </a:cxn>
                  <a:cxn ang="0">
                    <a:pos x="127" y="266"/>
                  </a:cxn>
                  <a:cxn ang="0">
                    <a:pos x="156" y="246"/>
                  </a:cxn>
                  <a:cxn ang="0">
                    <a:pos x="186" y="225"/>
                  </a:cxn>
                  <a:cxn ang="0">
                    <a:pos x="220" y="201"/>
                  </a:cxn>
                  <a:cxn ang="0">
                    <a:pos x="256" y="176"/>
                  </a:cxn>
                  <a:cxn ang="0">
                    <a:pos x="294" y="149"/>
                  </a:cxn>
                  <a:cxn ang="0">
                    <a:pos x="330" y="124"/>
                  </a:cxn>
                  <a:cxn ang="0">
                    <a:pos x="365" y="100"/>
                  </a:cxn>
                  <a:cxn ang="0">
                    <a:pos x="399" y="77"/>
                  </a:cxn>
                  <a:cxn ang="0">
                    <a:pos x="432" y="55"/>
                  </a:cxn>
                  <a:cxn ang="0">
                    <a:pos x="460" y="36"/>
                  </a:cxn>
                  <a:cxn ang="0">
                    <a:pos x="485" y="20"/>
                  </a:cxn>
                  <a:cxn ang="0">
                    <a:pos x="503" y="9"/>
                  </a:cxn>
                  <a:cxn ang="0">
                    <a:pos x="518" y="0"/>
                  </a:cxn>
                  <a:cxn ang="0">
                    <a:pos x="521" y="29"/>
                  </a:cxn>
                  <a:cxn ang="0">
                    <a:pos x="530" y="64"/>
                  </a:cxn>
                  <a:cxn ang="0">
                    <a:pos x="546" y="95"/>
                  </a:cxn>
                  <a:cxn ang="0">
                    <a:pos x="568" y="110"/>
                  </a:cxn>
                </a:cxnLst>
                <a:rect l="0" t="0" r="r" b="b"/>
                <a:pathLst>
                  <a:path w="568" h="463">
                    <a:moveTo>
                      <a:pt x="568" y="110"/>
                    </a:moveTo>
                    <a:lnTo>
                      <a:pt x="559" y="118"/>
                    </a:lnTo>
                    <a:lnTo>
                      <a:pt x="539" y="132"/>
                    </a:lnTo>
                    <a:lnTo>
                      <a:pt x="512" y="152"/>
                    </a:lnTo>
                    <a:lnTo>
                      <a:pt x="480" y="175"/>
                    </a:lnTo>
                    <a:lnTo>
                      <a:pt x="441" y="202"/>
                    </a:lnTo>
                    <a:lnTo>
                      <a:pt x="399" y="233"/>
                    </a:lnTo>
                    <a:lnTo>
                      <a:pt x="355" y="263"/>
                    </a:lnTo>
                    <a:lnTo>
                      <a:pt x="308" y="295"/>
                    </a:lnTo>
                    <a:lnTo>
                      <a:pt x="263" y="327"/>
                    </a:lnTo>
                    <a:lnTo>
                      <a:pt x="220" y="357"/>
                    </a:lnTo>
                    <a:lnTo>
                      <a:pt x="179" y="386"/>
                    </a:lnTo>
                    <a:lnTo>
                      <a:pt x="143" y="411"/>
                    </a:lnTo>
                    <a:lnTo>
                      <a:pt x="113" y="433"/>
                    </a:lnTo>
                    <a:lnTo>
                      <a:pt x="88" y="449"/>
                    </a:lnTo>
                    <a:lnTo>
                      <a:pt x="73" y="459"/>
                    </a:lnTo>
                    <a:lnTo>
                      <a:pt x="68" y="463"/>
                    </a:lnTo>
                    <a:lnTo>
                      <a:pt x="56" y="454"/>
                    </a:lnTo>
                    <a:lnTo>
                      <a:pt x="43" y="439"/>
                    </a:lnTo>
                    <a:lnTo>
                      <a:pt x="32" y="420"/>
                    </a:lnTo>
                    <a:lnTo>
                      <a:pt x="21" y="399"/>
                    </a:lnTo>
                    <a:lnTo>
                      <a:pt x="13" y="380"/>
                    </a:lnTo>
                    <a:lnTo>
                      <a:pt x="5" y="362"/>
                    </a:lnTo>
                    <a:lnTo>
                      <a:pt x="2" y="351"/>
                    </a:lnTo>
                    <a:lnTo>
                      <a:pt x="0" y="346"/>
                    </a:lnTo>
                    <a:lnTo>
                      <a:pt x="2" y="346"/>
                    </a:lnTo>
                    <a:lnTo>
                      <a:pt x="5" y="346"/>
                    </a:lnTo>
                    <a:lnTo>
                      <a:pt x="11" y="344"/>
                    </a:lnTo>
                    <a:lnTo>
                      <a:pt x="20" y="343"/>
                    </a:lnTo>
                    <a:lnTo>
                      <a:pt x="30" y="338"/>
                    </a:lnTo>
                    <a:lnTo>
                      <a:pt x="43" y="332"/>
                    </a:lnTo>
                    <a:lnTo>
                      <a:pt x="57" y="322"/>
                    </a:lnTo>
                    <a:lnTo>
                      <a:pt x="73" y="308"/>
                    </a:lnTo>
                    <a:lnTo>
                      <a:pt x="86" y="298"/>
                    </a:lnTo>
                    <a:lnTo>
                      <a:pt x="104" y="284"/>
                    </a:lnTo>
                    <a:lnTo>
                      <a:pt x="127" y="266"/>
                    </a:lnTo>
                    <a:lnTo>
                      <a:pt x="156" y="246"/>
                    </a:lnTo>
                    <a:lnTo>
                      <a:pt x="186" y="225"/>
                    </a:lnTo>
                    <a:lnTo>
                      <a:pt x="220" y="201"/>
                    </a:lnTo>
                    <a:lnTo>
                      <a:pt x="256" y="176"/>
                    </a:lnTo>
                    <a:lnTo>
                      <a:pt x="294" y="149"/>
                    </a:lnTo>
                    <a:lnTo>
                      <a:pt x="330" y="124"/>
                    </a:lnTo>
                    <a:lnTo>
                      <a:pt x="365" y="100"/>
                    </a:lnTo>
                    <a:lnTo>
                      <a:pt x="399" y="77"/>
                    </a:lnTo>
                    <a:lnTo>
                      <a:pt x="432" y="55"/>
                    </a:lnTo>
                    <a:lnTo>
                      <a:pt x="460" y="36"/>
                    </a:lnTo>
                    <a:lnTo>
                      <a:pt x="485" y="20"/>
                    </a:lnTo>
                    <a:lnTo>
                      <a:pt x="503" y="9"/>
                    </a:lnTo>
                    <a:lnTo>
                      <a:pt x="518" y="0"/>
                    </a:lnTo>
                    <a:lnTo>
                      <a:pt x="521" y="29"/>
                    </a:lnTo>
                    <a:lnTo>
                      <a:pt x="530" y="64"/>
                    </a:lnTo>
                    <a:lnTo>
                      <a:pt x="546" y="95"/>
                    </a:lnTo>
                    <a:lnTo>
                      <a:pt x="568" y="11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2" name="Freeform 8"/>
              <p:cNvSpPr>
                <a:spLocks/>
              </p:cNvSpPr>
              <p:nvPr/>
            </p:nvSpPr>
            <p:spPr bwMode="auto">
              <a:xfrm>
                <a:off x="6384" y="11178"/>
                <a:ext cx="567" cy="462"/>
              </a:xfrm>
              <a:custGeom>
                <a:avLst/>
                <a:gdLst/>
                <a:ahLst/>
                <a:cxnLst>
                  <a:cxn ang="0">
                    <a:pos x="568" y="110"/>
                  </a:cxn>
                  <a:cxn ang="0">
                    <a:pos x="568" y="110"/>
                  </a:cxn>
                  <a:cxn ang="0">
                    <a:pos x="559" y="118"/>
                  </a:cxn>
                  <a:cxn ang="0">
                    <a:pos x="539" y="132"/>
                  </a:cxn>
                  <a:cxn ang="0">
                    <a:pos x="512" y="152"/>
                  </a:cxn>
                  <a:cxn ang="0">
                    <a:pos x="480" y="175"/>
                  </a:cxn>
                  <a:cxn ang="0">
                    <a:pos x="441" y="202"/>
                  </a:cxn>
                  <a:cxn ang="0">
                    <a:pos x="399" y="233"/>
                  </a:cxn>
                  <a:cxn ang="0">
                    <a:pos x="355" y="263"/>
                  </a:cxn>
                  <a:cxn ang="0">
                    <a:pos x="308" y="295"/>
                  </a:cxn>
                  <a:cxn ang="0">
                    <a:pos x="263" y="327"/>
                  </a:cxn>
                  <a:cxn ang="0">
                    <a:pos x="220" y="357"/>
                  </a:cxn>
                  <a:cxn ang="0">
                    <a:pos x="179" y="386"/>
                  </a:cxn>
                  <a:cxn ang="0">
                    <a:pos x="143" y="411"/>
                  </a:cxn>
                  <a:cxn ang="0">
                    <a:pos x="113" y="433"/>
                  </a:cxn>
                  <a:cxn ang="0">
                    <a:pos x="88" y="449"/>
                  </a:cxn>
                  <a:cxn ang="0">
                    <a:pos x="73" y="459"/>
                  </a:cxn>
                  <a:cxn ang="0">
                    <a:pos x="68" y="463"/>
                  </a:cxn>
                  <a:cxn ang="0">
                    <a:pos x="68" y="463"/>
                  </a:cxn>
                  <a:cxn ang="0">
                    <a:pos x="56" y="454"/>
                  </a:cxn>
                  <a:cxn ang="0">
                    <a:pos x="43" y="439"/>
                  </a:cxn>
                  <a:cxn ang="0">
                    <a:pos x="32" y="420"/>
                  </a:cxn>
                  <a:cxn ang="0">
                    <a:pos x="21" y="399"/>
                  </a:cxn>
                  <a:cxn ang="0">
                    <a:pos x="13" y="380"/>
                  </a:cxn>
                  <a:cxn ang="0">
                    <a:pos x="5" y="362"/>
                  </a:cxn>
                  <a:cxn ang="0">
                    <a:pos x="2" y="351"/>
                  </a:cxn>
                  <a:cxn ang="0">
                    <a:pos x="0" y="346"/>
                  </a:cxn>
                  <a:cxn ang="0">
                    <a:pos x="0" y="346"/>
                  </a:cxn>
                  <a:cxn ang="0">
                    <a:pos x="2" y="346"/>
                  </a:cxn>
                  <a:cxn ang="0">
                    <a:pos x="5" y="346"/>
                  </a:cxn>
                  <a:cxn ang="0">
                    <a:pos x="11" y="344"/>
                  </a:cxn>
                  <a:cxn ang="0">
                    <a:pos x="20" y="343"/>
                  </a:cxn>
                  <a:cxn ang="0">
                    <a:pos x="30" y="338"/>
                  </a:cxn>
                  <a:cxn ang="0">
                    <a:pos x="43" y="332"/>
                  </a:cxn>
                  <a:cxn ang="0">
                    <a:pos x="57" y="322"/>
                  </a:cxn>
                  <a:cxn ang="0">
                    <a:pos x="73" y="308"/>
                  </a:cxn>
                  <a:cxn ang="0">
                    <a:pos x="73" y="308"/>
                  </a:cxn>
                  <a:cxn ang="0">
                    <a:pos x="86" y="298"/>
                  </a:cxn>
                  <a:cxn ang="0">
                    <a:pos x="104" y="284"/>
                  </a:cxn>
                  <a:cxn ang="0">
                    <a:pos x="127" y="266"/>
                  </a:cxn>
                  <a:cxn ang="0">
                    <a:pos x="156" y="246"/>
                  </a:cxn>
                  <a:cxn ang="0">
                    <a:pos x="186" y="225"/>
                  </a:cxn>
                  <a:cxn ang="0">
                    <a:pos x="220" y="201"/>
                  </a:cxn>
                  <a:cxn ang="0">
                    <a:pos x="256" y="176"/>
                  </a:cxn>
                  <a:cxn ang="0">
                    <a:pos x="294" y="149"/>
                  </a:cxn>
                  <a:cxn ang="0">
                    <a:pos x="330" y="124"/>
                  </a:cxn>
                  <a:cxn ang="0">
                    <a:pos x="365" y="100"/>
                  </a:cxn>
                  <a:cxn ang="0">
                    <a:pos x="399" y="77"/>
                  </a:cxn>
                  <a:cxn ang="0">
                    <a:pos x="432" y="55"/>
                  </a:cxn>
                  <a:cxn ang="0">
                    <a:pos x="460" y="36"/>
                  </a:cxn>
                  <a:cxn ang="0">
                    <a:pos x="485" y="20"/>
                  </a:cxn>
                  <a:cxn ang="0">
                    <a:pos x="503" y="9"/>
                  </a:cxn>
                  <a:cxn ang="0">
                    <a:pos x="518" y="0"/>
                  </a:cxn>
                  <a:cxn ang="0">
                    <a:pos x="518" y="0"/>
                  </a:cxn>
                  <a:cxn ang="0">
                    <a:pos x="521" y="29"/>
                  </a:cxn>
                  <a:cxn ang="0">
                    <a:pos x="530" y="64"/>
                  </a:cxn>
                  <a:cxn ang="0">
                    <a:pos x="546" y="95"/>
                  </a:cxn>
                  <a:cxn ang="0">
                    <a:pos x="568" y="110"/>
                  </a:cxn>
                </a:cxnLst>
                <a:rect l="0" t="0" r="r" b="b"/>
                <a:pathLst>
                  <a:path w="568" h="463">
                    <a:moveTo>
                      <a:pt x="568" y="110"/>
                    </a:moveTo>
                    <a:lnTo>
                      <a:pt x="568" y="110"/>
                    </a:lnTo>
                    <a:lnTo>
                      <a:pt x="559" y="118"/>
                    </a:lnTo>
                    <a:lnTo>
                      <a:pt x="539" y="132"/>
                    </a:lnTo>
                    <a:lnTo>
                      <a:pt x="512" y="152"/>
                    </a:lnTo>
                    <a:lnTo>
                      <a:pt x="480" y="175"/>
                    </a:lnTo>
                    <a:lnTo>
                      <a:pt x="441" y="202"/>
                    </a:lnTo>
                    <a:lnTo>
                      <a:pt x="399" y="233"/>
                    </a:lnTo>
                    <a:lnTo>
                      <a:pt x="355" y="263"/>
                    </a:lnTo>
                    <a:lnTo>
                      <a:pt x="308" y="295"/>
                    </a:lnTo>
                    <a:lnTo>
                      <a:pt x="263" y="327"/>
                    </a:lnTo>
                    <a:lnTo>
                      <a:pt x="220" y="357"/>
                    </a:lnTo>
                    <a:lnTo>
                      <a:pt x="179" y="386"/>
                    </a:lnTo>
                    <a:lnTo>
                      <a:pt x="143" y="411"/>
                    </a:lnTo>
                    <a:lnTo>
                      <a:pt x="113" y="433"/>
                    </a:lnTo>
                    <a:lnTo>
                      <a:pt x="88" y="449"/>
                    </a:lnTo>
                    <a:lnTo>
                      <a:pt x="73" y="459"/>
                    </a:lnTo>
                    <a:lnTo>
                      <a:pt x="68" y="463"/>
                    </a:lnTo>
                    <a:lnTo>
                      <a:pt x="68" y="463"/>
                    </a:lnTo>
                    <a:lnTo>
                      <a:pt x="56" y="454"/>
                    </a:lnTo>
                    <a:lnTo>
                      <a:pt x="43" y="439"/>
                    </a:lnTo>
                    <a:lnTo>
                      <a:pt x="32" y="420"/>
                    </a:lnTo>
                    <a:lnTo>
                      <a:pt x="21" y="399"/>
                    </a:lnTo>
                    <a:lnTo>
                      <a:pt x="13" y="380"/>
                    </a:lnTo>
                    <a:lnTo>
                      <a:pt x="5" y="362"/>
                    </a:lnTo>
                    <a:lnTo>
                      <a:pt x="2" y="351"/>
                    </a:lnTo>
                    <a:lnTo>
                      <a:pt x="0" y="346"/>
                    </a:lnTo>
                    <a:lnTo>
                      <a:pt x="0" y="346"/>
                    </a:lnTo>
                    <a:lnTo>
                      <a:pt x="2" y="346"/>
                    </a:lnTo>
                    <a:lnTo>
                      <a:pt x="5" y="346"/>
                    </a:lnTo>
                    <a:lnTo>
                      <a:pt x="11" y="344"/>
                    </a:lnTo>
                    <a:lnTo>
                      <a:pt x="20" y="343"/>
                    </a:lnTo>
                    <a:lnTo>
                      <a:pt x="30" y="338"/>
                    </a:lnTo>
                    <a:lnTo>
                      <a:pt x="43" y="332"/>
                    </a:lnTo>
                    <a:lnTo>
                      <a:pt x="57" y="322"/>
                    </a:lnTo>
                    <a:lnTo>
                      <a:pt x="73" y="308"/>
                    </a:lnTo>
                    <a:lnTo>
                      <a:pt x="73" y="308"/>
                    </a:lnTo>
                    <a:lnTo>
                      <a:pt x="86" y="298"/>
                    </a:lnTo>
                    <a:lnTo>
                      <a:pt x="104" y="284"/>
                    </a:lnTo>
                    <a:lnTo>
                      <a:pt x="127" y="266"/>
                    </a:lnTo>
                    <a:lnTo>
                      <a:pt x="156" y="246"/>
                    </a:lnTo>
                    <a:lnTo>
                      <a:pt x="186" y="225"/>
                    </a:lnTo>
                    <a:lnTo>
                      <a:pt x="220" y="201"/>
                    </a:lnTo>
                    <a:lnTo>
                      <a:pt x="256" y="176"/>
                    </a:lnTo>
                    <a:lnTo>
                      <a:pt x="294" y="149"/>
                    </a:lnTo>
                    <a:lnTo>
                      <a:pt x="330" y="124"/>
                    </a:lnTo>
                    <a:lnTo>
                      <a:pt x="365" y="100"/>
                    </a:lnTo>
                    <a:lnTo>
                      <a:pt x="399" y="77"/>
                    </a:lnTo>
                    <a:lnTo>
                      <a:pt x="432" y="55"/>
                    </a:lnTo>
                    <a:lnTo>
                      <a:pt x="460" y="36"/>
                    </a:lnTo>
                    <a:lnTo>
                      <a:pt x="485" y="20"/>
                    </a:lnTo>
                    <a:lnTo>
                      <a:pt x="503" y="9"/>
                    </a:lnTo>
                    <a:lnTo>
                      <a:pt x="518" y="0"/>
                    </a:lnTo>
                    <a:lnTo>
                      <a:pt x="518" y="0"/>
                    </a:lnTo>
                    <a:lnTo>
                      <a:pt x="521" y="29"/>
                    </a:lnTo>
                    <a:lnTo>
                      <a:pt x="530" y="64"/>
                    </a:lnTo>
                    <a:lnTo>
                      <a:pt x="546" y="95"/>
                    </a:lnTo>
                    <a:lnTo>
                      <a:pt x="568" y="11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3" name="Freeform 9"/>
              <p:cNvSpPr>
                <a:spLocks/>
              </p:cNvSpPr>
              <p:nvPr/>
            </p:nvSpPr>
            <p:spPr bwMode="auto">
              <a:xfrm>
                <a:off x="5533" y="10953"/>
                <a:ext cx="1447" cy="718"/>
              </a:xfrm>
              <a:custGeom>
                <a:avLst/>
                <a:gdLst/>
                <a:ahLst/>
                <a:cxnLst>
                  <a:cxn ang="0">
                    <a:pos x="301" y="521"/>
                  </a:cxn>
                  <a:cxn ang="0">
                    <a:pos x="249" y="444"/>
                  </a:cxn>
                  <a:cxn ang="0">
                    <a:pos x="228" y="397"/>
                  </a:cxn>
                  <a:cxn ang="0">
                    <a:pos x="255" y="387"/>
                  </a:cxn>
                  <a:cxn ang="0">
                    <a:pos x="111" y="346"/>
                  </a:cxn>
                  <a:cxn ang="0">
                    <a:pos x="94" y="366"/>
                  </a:cxn>
                  <a:cxn ang="0">
                    <a:pos x="126" y="426"/>
                  </a:cxn>
                  <a:cxn ang="0">
                    <a:pos x="194" y="502"/>
                  </a:cxn>
                  <a:cxn ang="0">
                    <a:pos x="249" y="527"/>
                  </a:cxn>
                  <a:cxn ang="0">
                    <a:pos x="203" y="514"/>
                  </a:cxn>
                  <a:cxn ang="0">
                    <a:pos x="101" y="475"/>
                  </a:cxn>
                  <a:cxn ang="0">
                    <a:pos x="33" y="400"/>
                  </a:cxn>
                  <a:cxn ang="0">
                    <a:pos x="0" y="341"/>
                  </a:cxn>
                  <a:cxn ang="0">
                    <a:pos x="18" y="321"/>
                  </a:cxn>
                  <a:cxn ang="0">
                    <a:pos x="31" y="313"/>
                  </a:cxn>
                  <a:cxn ang="0">
                    <a:pos x="51" y="278"/>
                  </a:cxn>
                  <a:cxn ang="0">
                    <a:pos x="131" y="215"/>
                  </a:cxn>
                  <a:cxn ang="0">
                    <a:pos x="290" y="105"/>
                  </a:cxn>
                  <a:cxn ang="0">
                    <a:pos x="430" y="10"/>
                  </a:cxn>
                  <a:cxn ang="0">
                    <a:pos x="473" y="1"/>
                  </a:cxn>
                  <a:cxn ang="0">
                    <a:pos x="554" y="19"/>
                  </a:cxn>
                  <a:cxn ang="0">
                    <a:pos x="779" y="68"/>
                  </a:cxn>
                  <a:cxn ang="0">
                    <a:pos x="1069" y="129"/>
                  </a:cxn>
                  <a:cxn ang="0">
                    <a:pos x="1295" y="177"/>
                  </a:cxn>
                  <a:cxn ang="0">
                    <a:pos x="1383" y="207"/>
                  </a:cxn>
                  <a:cxn ang="0">
                    <a:pos x="1336" y="244"/>
                  </a:cxn>
                  <a:cxn ang="0">
                    <a:pos x="1216" y="324"/>
                  </a:cxn>
                  <a:cxn ang="0">
                    <a:pos x="1071" y="425"/>
                  </a:cxn>
                  <a:cxn ang="0">
                    <a:pos x="955" y="508"/>
                  </a:cxn>
                  <a:cxn ang="0">
                    <a:pos x="894" y="556"/>
                  </a:cxn>
                  <a:cxn ang="0">
                    <a:pos x="856" y="570"/>
                  </a:cxn>
                  <a:cxn ang="0">
                    <a:pos x="856" y="586"/>
                  </a:cxn>
                  <a:cxn ang="0">
                    <a:pos x="894" y="663"/>
                  </a:cxn>
                  <a:cxn ang="0">
                    <a:pos x="939" y="673"/>
                  </a:cxn>
                  <a:cxn ang="0">
                    <a:pos x="1071" y="581"/>
                  </a:cxn>
                  <a:cxn ang="0">
                    <a:pos x="1250" y="457"/>
                  </a:cxn>
                  <a:cxn ang="0">
                    <a:pos x="1390" y="356"/>
                  </a:cxn>
                  <a:cxn ang="0">
                    <a:pos x="1447" y="329"/>
                  </a:cxn>
                  <a:cxn ang="0">
                    <a:pos x="1340" y="418"/>
                  </a:cxn>
                  <a:cxn ang="0">
                    <a:pos x="1179" y="531"/>
                  </a:cxn>
                  <a:cxn ang="0">
                    <a:pos x="1052" y="626"/>
                  </a:cxn>
                  <a:cxn ang="0">
                    <a:pos x="971" y="684"/>
                  </a:cxn>
                  <a:cxn ang="0">
                    <a:pos x="953" y="706"/>
                  </a:cxn>
                  <a:cxn ang="0">
                    <a:pos x="914" y="718"/>
                  </a:cxn>
                  <a:cxn ang="0">
                    <a:pos x="864" y="703"/>
                  </a:cxn>
                  <a:cxn ang="0">
                    <a:pos x="772" y="674"/>
                  </a:cxn>
                  <a:cxn ang="0">
                    <a:pos x="638" y="636"/>
                  </a:cxn>
                  <a:cxn ang="0">
                    <a:pos x="487" y="594"/>
                  </a:cxn>
                </a:cxnLst>
                <a:rect l="0" t="0" r="r" b="b"/>
                <a:pathLst>
                  <a:path w="1447" h="718">
                    <a:moveTo>
                      <a:pt x="412" y="572"/>
                    </a:moveTo>
                    <a:lnTo>
                      <a:pt x="364" y="556"/>
                    </a:lnTo>
                    <a:lnTo>
                      <a:pt x="328" y="538"/>
                    </a:lnTo>
                    <a:lnTo>
                      <a:pt x="301" y="521"/>
                    </a:lnTo>
                    <a:lnTo>
                      <a:pt x="283" y="501"/>
                    </a:lnTo>
                    <a:lnTo>
                      <a:pt x="269" y="482"/>
                    </a:lnTo>
                    <a:lnTo>
                      <a:pt x="258" y="463"/>
                    </a:lnTo>
                    <a:lnTo>
                      <a:pt x="249" y="444"/>
                    </a:lnTo>
                    <a:lnTo>
                      <a:pt x="239" y="428"/>
                    </a:lnTo>
                    <a:lnTo>
                      <a:pt x="230" y="415"/>
                    </a:lnTo>
                    <a:lnTo>
                      <a:pt x="226" y="405"/>
                    </a:lnTo>
                    <a:lnTo>
                      <a:pt x="228" y="397"/>
                    </a:lnTo>
                    <a:lnTo>
                      <a:pt x="231" y="391"/>
                    </a:lnTo>
                    <a:lnTo>
                      <a:pt x="237" y="387"/>
                    </a:lnTo>
                    <a:lnTo>
                      <a:pt x="246" y="386"/>
                    </a:lnTo>
                    <a:lnTo>
                      <a:pt x="255" y="387"/>
                    </a:lnTo>
                    <a:lnTo>
                      <a:pt x="265" y="390"/>
                    </a:lnTo>
                    <a:lnTo>
                      <a:pt x="131" y="352"/>
                    </a:lnTo>
                    <a:lnTo>
                      <a:pt x="120" y="347"/>
                    </a:lnTo>
                    <a:lnTo>
                      <a:pt x="111" y="346"/>
                    </a:lnTo>
                    <a:lnTo>
                      <a:pt x="104" y="347"/>
                    </a:lnTo>
                    <a:lnTo>
                      <a:pt x="97" y="351"/>
                    </a:lnTo>
                    <a:lnTo>
                      <a:pt x="94" y="357"/>
                    </a:lnTo>
                    <a:lnTo>
                      <a:pt x="94" y="366"/>
                    </a:lnTo>
                    <a:lnTo>
                      <a:pt x="97" y="377"/>
                    </a:lnTo>
                    <a:lnTo>
                      <a:pt x="104" y="390"/>
                    </a:lnTo>
                    <a:lnTo>
                      <a:pt x="115" y="407"/>
                    </a:lnTo>
                    <a:lnTo>
                      <a:pt x="126" y="426"/>
                    </a:lnTo>
                    <a:lnTo>
                      <a:pt x="135" y="445"/>
                    </a:lnTo>
                    <a:lnTo>
                      <a:pt x="149" y="464"/>
                    </a:lnTo>
                    <a:lnTo>
                      <a:pt x="167" y="483"/>
                    </a:lnTo>
                    <a:lnTo>
                      <a:pt x="194" y="502"/>
                    </a:lnTo>
                    <a:lnTo>
                      <a:pt x="230" y="518"/>
                    </a:lnTo>
                    <a:lnTo>
                      <a:pt x="278" y="535"/>
                    </a:lnTo>
                    <a:lnTo>
                      <a:pt x="264" y="531"/>
                    </a:lnTo>
                    <a:lnTo>
                      <a:pt x="249" y="527"/>
                    </a:lnTo>
                    <a:lnTo>
                      <a:pt x="237" y="523"/>
                    </a:lnTo>
                    <a:lnTo>
                      <a:pt x="224" y="519"/>
                    </a:lnTo>
                    <a:lnTo>
                      <a:pt x="213" y="517"/>
                    </a:lnTo>
                    <a:lnTo>
                      <a:pt x="203" y="514"/>
                    </a:lnTo>
                    <a:lnTo>
                      <a:pt x="194" y="512"/>
                    </a:lnTo>
                    <a:lnTo>
                      <a:pt x="185" y="509"/>
                    </a:lnTo>
                    <a:lnTo>
                      <a:pt x="136" y="493"/>
                    </a:lnTo>
                    <a:lnTo>
                      <a:pt x="101" y="475"/>
                    </a:lnTo>
                    <a:lnTo>
                      <a:pt x="74" y="458"/>
                    </a:lnTo>
                    <a:lnTo>
                      <a:pt x="56" y="439"/>
                    </a:lnTo>
                    <a:lnTo>
                      <a:pt x="42" y="419"/>
                    </a:lnTo>
                    <a:lnTo>
                      <a:pt x="33" y="400"/>
                    </a:lnTo>
                    <a:lnTo>
                      <a:pt x="22" y="382"/>
                    </a:lnTo>
                    <a:lnTo>
                      <a:pt x="11" y="365"/>
                    </a:lnTo>
                    <a:lnTo>
                      <a:pt x="4" y="352"/>
                    </a:lnTo>
                    <a:lnTo>
                      <a:pt x="0" y="341"/>
                    </a:lnTo>
                    <a:lnTo>
                      <a:pt x="0" y="332"/>
                    </a:lnTo>
                    <a:lnTo>
                      <a:pt x="4" y="326"/>
                    </a:lnTo>
                    <a:lnTo>
                      <a:pt x="11" y="322"/>
                    </a:lnTo>
                    <a:lnTo>
                      <a:pt x="18" y="321"/>
                    </a:lnTo>
                    <a:lnTo>
                      <a:pt x="27" y="322"/>
                    </a:lnTo>
                    <a:lnTo>
                      <a:pt x="38" y="327"/>
                    </a:lnTo>
                    <a:lnTo>
                      <a:pt x="33" y="319"/>
                    </a:lnTo>
                    <a:lnTo>
                      <a:pt x="31" y="313"/>
                    </a:lnTo>
                    <a:lnTo>
                      <a:pt x="31" y="306"/>
                    </a:lnTo>
                    <a:lnTo>
                      <a:pt x="34" y="297"/>
                    </a:lnTo>
                    <a:lnTo>
                      <a:pt x="40" y="288"/>
                    </a:lnTo>
                    <a:lnTo>
                      <a:pt x="51" y="278"/>
                    </a:lnTo>
                    <a:lnTo>
                      <a:pt x="65" y="265"/>
                    </a:lnTo>
                    <a:lnTo>
                      <a:pt x="83" y="250"/>
                    </a:lnTo>
                    <a:lnTo>
                      <a:pt x="104" y="234"/>
                    </a:lnTo>
                    <a:lnTo>
                      <a:pt x="131" y="215"/>
                    </a:lnTo>
                    <a:lnTo>
                      <a:pt x="163" y="192"/>
                    </a:lnTo>
                    <a:lnTo>
                      <a:pt x="199" y="167"/>
                    </a:lnTo>
                    <a:lnTo>
                      <a:pt x="242" y="138"/>
                    </a:lnTo>
                    <a:lnTo>
                      <a:pt x="290" y="105"/>
                    </a:lnTo>
                    <a:lnTo>
                      <a:pt x="344" y="68"/>
                    </a:lnTo>
                    <a:lnTo>
                      <a:pt x="405" y="26"/>
                    </a:lnTo>
                    <a:lnTo>
                      <a:pt x="419" y="17"/>
                    </a:lnTo>
                    <a:lnTo>
                      <a:pt x="430" y="10"/>
                    </a:lnTo>
                    <a:lnTo>
                      <a:pt x="441" y="5"/>
                    </a:lnTo>
                    <a:lnTo>
                      <a:pt x="452" y="1"/>
                    </a:lnTo>
                    <a:lnTo>
                      <a:pt x="462" y="0"/>
                    </a:lnTo>
                    <a:lnTo>
                      <a:pt x="473" y="1"/>
                    </a:lnTo>
                    <a:lnTo>
                      <a:pt x="487" y="4"/>
                    </a:lnTo>
                    <a:lnTo>
                      <a:pt x="505" y="7"/>
                    </a:lnTo>
                    <a:lnTo>
                      <a:pt x="523" y="11"/>
                    </a:lnTo>
                    <a:lnTo>
                      <a:pt x="554" y="19"/>
                    </a:lnTo>
                    <a:lnTo>
                      <a:pt x="599" y="29"/>
                    </a:lnTo>
                    <a:lnTo>
                      <a:pt x="652" y="40"/>
                    </a:lnTo>
                    <a:lnTo>
                      <a:pt x="713" y="54"/>
                    </a:lnTo>
                    <a:lnTo>
                      <a:pt x="779" y="68"/>
                    </a:lnTo>
                    <a:lnTo>
                      <a:pt x="851" y="83"/>
                    </a:lnTo>
                    <a:lnTo>
                      <a:pt x="924" y="98"/>
                    </a:lnTo>
                    <a:lnTo>
                      <a:pt x="998" y="114"/>
                    </a:lnTo>
                    <a:lnTo>
                      <a:pt x="1069" y="129"/>
                    </a:lnTo>
                    <a:lnTo>
                      <a:pt x="1136" y="143"/>
                    </a:lnTo>
                    <a:lnTo>
                      <a:pt x="1197" y="157"/>
                    </a:lnTo>
                    <a:lnTo>
                      <a:pt x="1250" y="168"/>
                    </a:lnTo>
                    <a:lnTo>
                      <a:pt x="1295" y="177"/>
                    </a:lnTo>
                    <a:lnTo>
                      <a:pt x="1326" y="185"/>
                    </a:lnTo>
                    <a:lnTo>
                      <a:pt x="1343" y="189"/>
                    </a:lnTo>
                    <a:lnTo>
                      <a:pt x="1372" y="199"/>
                    </a:lnTo>
                    <a:lnTo>
                      <a:pt x="1383" y="207"/>
                    </a:lnTo>
                    <a:lnTo>
                      <a:pt x="1379" y="216"/>
                    </a:lnTo>
                    <a:lnTo>
                      <a:pt x="1369" y="224"/>
                    </a:lnTo>
                    <a:lnTo>
                      <a:pt x="1354" y="233"/>
                    </a:lnTo>
                    <a:lnTo>
                      <a:pt x="1336" y="244"/>
                    </a:lnTo>
                    <a:lnTo>
                      <a:pt x="1311" y="260"/>
                    </a:lnTo>
                    <a:lnTo>
                      <a:pt x="1283" y="279"/>
                    </a:lnTo>
                    <a:lnTo>
                      <a:pt x="1250" y="301"/>
                    </a:lnTo>
                    <a:lnTo>
                      <a:pt x="1216" y="324"/>
                    </a:lnTo>
                    <a:lnTo>
                      <a:pt x="1181" y="348"/>
                    </a:lnTo>
                    <a:lnTo>
                      <a:pt x="1145" y="373"/>
                    </a:lnTo>
                    <a:lnTo>
                      <a:pt x="1107" y="400"/>
                    </a:lnTo>
                    <a:lnTo>
                      <a:pt x="1071" y="425"/>
                    </a:lnTo>
                    <a:lnTo>
                      <a:pt x="1037" y="449"/>
                    </a:lnTo>
                    <a:lnTo>
                      <a:pt x="1007" y="470"/>
                    </a:lnTo>
                    <a:lnTo>
                      <a:pt x="978" y="490"/>
                    </a:lnTo>
                    <a:lnTo>
                      <a:pt x="955" y="508"/>
                    </a:lnTo>
                    <a:lnTo>
                      <a:pt x="937" y="522"/>
                    </a:lnTo>
                    <a:lnTo>
                      <a:pt x="924" y="532"/>
                    </a:lnTo>
                    <a:lnTo>
                      <a:pt x="908" y="546"/>
                    </a:lnTo>
                    <a:lnTo>
                      <a:pt x="894" y="556"/>
                    </a:lnTo>
                    <a:lnTo>
                      <a:pt x="881" y="562"/>
                    </a:lnTo>
                    <a:lnTo>
                      <a:pt x="871" y="567"/>
                    </a:lnTo>
                    <a:lnTo>
                      <a:pt x="862" y="568"/>
                    </a:lnTo>
                    <a:lnTo>
                      <a:pt x="856" y="570"/>
                    </a:lnTo>
                    <a:lnTo>
                      <a:pt x="853" y="570"/>
                    </a:lnTo>
                    <a:lnTo>
                      <a:pt x="851" y="570"/>
                    </a:lnTo>
                    <a:lnTo>
                      <a:pt x="853" y="575"/>
                    </a:lnTo>
                    <a:lnTo>
                      <a:pt x="856" y="586"/>
                    </a:lnTo>
                    <a:lnTo>
                      <a:pt x="864" y="604"/>
                    </a:lnTo>
                    <a:lnTo>
                      <a:pt x="872" y="623"/>
                    </a:lnTo>
                    <a:lnTo>
                      <a:pt x="883" y="644"/>
                    </a:lnTo>
                    <a:lnTo>
                      <a:pt x="894" y="663"/>
                    </a:lnTo>
                    <a:lnTo>
                      <a:pt x="907" y="678"/>
                    </a:lnTo>
                    <a:lnTo>
                      <a:pt x="919" y="687"/>
                    </a:lnTo>
                    <a:lnTo>
                      <a:pt x="924" y="683"/>
                    </a:lnTo>
                    <a:lnTo>
                      <a:pt x="939" y="673"/>
                    </a:lnTo>
                    <a:lnTo>
                      <a:pt x="964" y="657"/>
                    </a:lnTo>
                    <a:lnTo>
                      <a:pt x="994" y="635"/>
                    </a:lnTo>
                    <a:lnTo>
                      <a:pt x="1030" y="610"/>
                    </a:lnTo>
                    <a:lnTo>
                      <a:pt x="1071" y="581"/>
                    </a:lnTo>
                    <a:lnTo>
                      <a:pt x="1114" y="551"/>
                    </a:lnTo>
                    <a:lnTo>
                      <a:pt x="1159" y="519"/>
                    </a:lnTo>
                    <a:lnTo>
                      <a:pt x="1206" y="487"/>
                    </a:lnTo>
                    <a:lnTo>
                      <a:pt x="1250" y="457"/>
                    </a:lnTo>
                    <a:lnTo>
                      <a:pt x="1292" y="426"/>
                    </a:lnTo>
                    <a:lnTo>
                      <a:pt x="1331" y="399"/>
                    </a:lnTo>
                    <a:lnTo>
                      <a:pt x="1363" y="376"/>
                    </a:lnTo>
                    <a:lnTo>
                      <a:pt x="1390" y="356"/>
                    </a:lnTo>
                    <a:lnTo>
                      <a:pt x="1410" y="342"/>
                    </a:lnTo>
                    <a:lnTo>
                      <a:pt x="1419" y="334"/>
                    </a:lnTo>
                    <a:lnTo>
                      <a:pt x="1438" y="324"/>
                    </a:lnTo>
                    <a:lnTo>
                      <a:pt x="1447" y="329"/>
                    </a:lnTo>
                    <a:lnTo>
                      <a:pt x="1444" y="345"/>
                    </a:lnTo>
                    <a:lnTo>
                      <a:pt x="1429" y="360"/>
                    </a:lnTo>
                    <a:lnTo>
                      <a:pt x="1383" y="389"/>
                    </a:lnTo>
                    <a:lnTo>
                      <a:pt x="1340" y="418"/>
                    </a:lnTo>
                    <a:lnTo>
                      <a:pt x="1297" y="446"/>
                    </a:lnTo>
                    <a:lnTo>
                      <a:pt x="1256" y="475"/>
                    </a:lnTo>
                    <a:lnTo>
                      <a:pt x="1216" y="503"/>
                    </a:lnTo>
                    <a:lnTo>
                      <a:pt x="1179" y="531"/>
                    </a:lnTo>
                    <a:lnTo>
                      <a:pt x="1143" y="557"/>
                    </a:lnTo>
                    <a:lnTo>
                      <a:pt x="1111" y="582"/>
                    </a:lnTo>
                    <a:lnTo>
                      <a:pt x="1080" y="605"/>
                    </a:lnTo>
                    <a:lnTo>
                      <a:pt x="1052" y="626"/>
                    </a:lnTo>
                    <a:lnTo>
                      <a:pt x="1028" y="645"/>
                    </a:lnTo>
                    <a:lnTo>
                      <a:pt x="1005" y="662"/>
                    </a:lnTo>
                    <a:lnTo>
                      <a:pt x="987" y="674"/>
                    </a:lnTo>
                    <a:lnTo>
                      <a:pt x="971" y="684"/>
                    </a:lnTo>
                    <a:lnTo>
                      <a:pt x="960" y="689"/>
                    </a:lnTo>
                    <a:lnTo>
                      <a:pt x="951" y="692"/>
                    </a:lnTo>
                    <a:lnTo>
                      <a:pt x="955" y="699"/>
                    </a:lnTo>
                    <a:lnTo>
                      <a:pt x="953" y="706"/>
                    </a:lnTo>
                    <a:lnTo>
                      <a:pt x="948" y="711"/>
                    </a:lnTo>
                    <a:lnTo>
                      <a:pt x="939" y="716"/>
                    </a:lnTo>
                    <a:lnTo>
                      <a:pt x="926" y="718"/>
                    </a:lnTo>
                    <a:lnTo>
                      <a:pt x="914" y="718"/>
                    </a:lnTo>
                    <a:lnTo>
                      <a:pt x="899" y="716"/>
                    </a:lnTo>
                    <a:lnTo>
                      <a:pt x="885" y="711"/>
                    </a:lnTo>
                    <a:lnTo>
                      <a:pt x="876" y="707"/>
                    </a:lnTo>
                    <a:lnTo>
                      <a:pt x="864" y="703"/>
                    </a:lnTo>
                    <a:lnTo>
                      <a:pt x="846" y="697"/>
                    </a:lnTo>
                    <a:lnTo>
                      <a:pt x="824" y="691"/>
                    </a:lnTo>
                    <a:lnTo>
                      <a:pt x="799" y="683"/>
                    </a:lnTo>
                    <a:lnTo>
                      <a:pt x="772" y="674"/>
                    </a:lnTo>
                    <a:lnTo>
                      <a:pt x="742" y="665"/>
                    </a:lnTo>
                    <a:lnTo>
                      <a:pt x="710" y="657"/>
                    </a:lnTo>
                    <a:lnTo>
                      <a:pt x="676" y="646"/>
                    </a:lnTo>
                    <a:lnTo>
                      <a:pt x="638" y="636"/>
                    </a:lnTo>
                    <a:lnTo>
                      <a:pt x="602" y="625"/>
                    </a:lnTo>
                    <a:lnTo>
                      <a:pt x="564" y="615"/>
                    </a:lnTo>
                    <a:lnTo>
                      <a:pt x="525" y="604"/>
                    </a:lnTo>
                    <a:lnTo>
                      <a:pt x="487" y="594"/>
                    </a:lnTo>
                    <a:lnTo>
                      <a:pt x="450" y="582"/>
                    </a:lnTo>
                    <a:lnTo>
                      <a:pt x="412" y="572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4" name="Freeform 10"/>
              <p:cNvSpPr>
                <a:spLocks/>
              </p:cNvSpPr>
              <p:nvPr/>
            </p:nvSpPr>
            <p:spPr bwMode="auto">
              <a:xfrm>
                <a:off x="5533" y="10953"/>
                <a:ext cx="1447" cy="718"/>
              </a:xfrm>
              <a:custGeom>
                <a:avLst/>
                <a:gdLst/>
                <a:ahLst/>
                <a:cxnLst>
                  <a:cxn ang="0">
                    <a:pos x="328" y="538"/>
                  </a:cxn>
                  <a:cxn ang="0">
                    <a:pos x="258" y="463"/>
                  </a:cxn>
                  <a:cxn ang="0">
                    <a:pos x="230" y="415"/>
                  </a:cxn>
                  <a:cxn ang="0">
                    <a:pos x="237" y="387"/>
                  </a:cxn>
                  <a:cxn ang="0">
                    <a:pos x="131" y="352"/>
                  </a:cxn>
                  <a:cxn ang="0">
                    <a:pos x="104" y="347"/>
                  </a:cxn>
                  <a:cxn ang="0">
                    <a:pos x="97" y="377"/>
                  </a:cxn>
                  <a:cxn ang="0">
                    <a:pos x="126" y="426"/>
                  </a:cxn>
                  <a:cxn ang="0">
                    <a:pos x="194" y="502"/>
                  </a:cxn>
                  <a:cxn ang="0">
                    <a:pos x="264" y="531"/>
                  </a:cxn>
                  <a:cxn ang="0">
                    <a:pos x="213" y="517"/>
                  </a:cxn>
                  <a:cxn ang="0">
                    <a:pos x="185" y="509"/>
                  </a:cxn>
                  <a:cxn ang="0">
                    <a:pos x="56" y="439"/>
                  </a:cxn>
                  <a:cxn ang="0">
                    <a:pos x="11" y="365"/>
                  </a:cxn>
                  <a:cxn ang="0">
                    <a:pos x="0" y="332"/>
                  </a:cxn>
                  <a:cxn ang="0">
                    <a:pos x="27" y="322"/>
                  </a:cxn>
                  <a:cxn ang="0">
                    <a:pos x="31" y="313"/>
                  </a:cxn>
                  <a:cxn ang="0">
                    <a:pos x="51" y="278"/>
                  </a:cxn>
                  <a:cxn ang="0">
                    <a:pos x="131" y="215"/>
                  </a:cxn>
                  <a:cxn ang="0">
                    <a:pos x="290" y="105"/>
                  </a:cxn>
                  <a:cxn ang="0">
                    <a:pos x="419" y="17"/>
                  </a:cxn>
                  <a:cxn ang="0">
                    <a:pos x="462" y="0"/>
                  </a:cxn>
                  <a:cxn ang="0">
                    <a:pos x="505" y="7"/>
                  </a:cxn>
                  <a:cxn ang="0">
                    <a:pos x="652" y="40"/>
                  </a:cxn>
                  <a:cxn ang="0">
                    <a:pos x="924" y="98"/>
                  </a:cxn>
                  <a:cxn ang="0">
                    <a:pos x="1197" y="157"/>
                  </a:cxn>
                  <a:cxn ang="0">
                    <a:pos x="1343" y="189"/>
                  </a:cxn>
                  <a:cxn ang="0">
                    <a:pos x="1379" y="216"/>
                  </a:cxn>
                  <a:cxn ang="0">
                    <a:pos x="1336" y="244"/>
                  </a:cxn>
                  <a:cxn ang="0">
                    <a:pos x="1216" y="324"/>
                  </a:cxn>
                  <a:cxn ang="0">
                    <a:pos x="1071" y="425"/>
                  </a:cxn>
                  <a:cxn ang="0">
                    <a:pos x="955" y="508"/>
                  </a:cxn>
                  <a:cxn ang="0">
                    <a:pos x="908" y="546"/>
                  </a:cxn>
                  <a:cxn ang="0">
                    <a:pos x="862" y="568"/>
                  </a:cxn>
                  <a:cxn ang="0">
                    <a:pos x="851" y="570"/>
                  </a:cxn>
                  <a:cxn ang="0">
                    <a:pos x="872" y="623"/>
                  </a:cxn>
                  <a:cxn ang="0">
                    <a:pos x="919" y="687"/>
                  </a:cxn>
                  <a:cxn ang="0">
                    <a:pos x="964" y="657"/>
                  </a:cxn>
                  <a:cxn ang="0">
                    <a:pos x="1114" y="551"/>
                  </a:cxn>
                  <a:cxn ang="0">
                    <a:pos x="1292" y="426"/>
                  </a:cxn>
                  <a:cxn ang="0">
                    <a:pos x="1410" y="342"/>
                  </a:cxn>
                  <a:cxn ang="0">
                    <a:pos x="1447" y="329"/>
                  </a:cxn>
                  <a:cxn ang="0">
                    <a:pos x="1383" y="389"/>
                  </a:cxn>
                  <a:cxn ang="0">
                    <a:pos x="1216" y="503"/>
                  </a:cxn>
                  <a:cxn ang="0">
                    <a:pos x="1080" y="605"/>
                  </a:cxn>
                  <a:cxn ang="0">
                    <a:pos x="987" y="674"/>
                  </a:cxn>
                  <a:cxn ang="0">
                    <a:pos x="951" y="692"/>
                  </a:cxn>
                  <a:cxn ang="0">
                    <a:pos x="939" y="716"/>
                  </a:cxn>
                  <a:cxn ang="0">
                    <a:pos x="885" y="711"/>
                  </a:cxn>
                  <a:cxn ang="0">
                    <a:pos x="846" y="697"/>
                  </a:cxn>
                  <a:cxn ang="0">
                    <a:pos x="742" y="665"/>
                  </a:cxn>
                  <a:cxn ang="0">
                    <a:pos x="602" y="625"/>
                  </a:cxn>
                  <a:cxn ang="0">
                    <a:pos x="450" y="582"/>
                  </a:cxn>
                </a:cxnLst>
                <a:rect l="0" t="0" r="r" b="b"/>
                <a:pathLst>
                  <a:path w="1447" h="718">
                    <a:moveTo>
                      <a:pt x="412" y="572"/>
                    </a:moveTo>
                    <a:lnTo>
                      <a:pt x="412" y="572"/>
                    </a:lnTo>
                    <a:lnTo>
                      <a:pt x="364" y="556"/>
                    </a:lnTo>
                    <a:lnTo>
                      <a:pt x="328" y="538"/>
                    </a:lnTo>
                    <a:lnTo>
                      <a:pt x="301" y="521"/>
                    </a:lnTo>
                    <a:lnTo>
                      <a:pt x="283" y="501"/>
                    </a:lnTo>
                    <a:lnTo>
                      <a:pt x="269" y="482"/>
                    </a:lnTo>
                    <a:lnTo>
                      <a:pt x="258" y="463"/>
                    </a:lnTo>
                    <a:lnTo>
                      <a:pt x="249" y="444"/>
                    </a:lnTo>
                    <a:lnTo>
                      <a:pt x="239" y="428"/>
                    </a:lnTo>
                    <a:lnTo>
                      <a:pt x="239" y="428"/>
                    </a:lnTo>
                    <a:lnTo>
                      <a:pt x="230" y="415"/>
                    </a:lnTo>
                    <a:lnTo>
                      <a:pt x="226" y="405"/>
                    </a:lnTo>
                    <a:lnTo>
                      <a:pt x="228" y="397"/>
                    </a:lnTo>
                    <a:lnTo>
                      <a:pt x="231" y="391"/>
                    </a:lnTo>
                    <a:lnTo>
                      <a:pt x="237" y="387"/>
                    </a:lnTo>
                    <a:lnTo>
                      <a:pt x="246" y="386"/>
                    </a:lnTo>
                    <a:lnTo>
                      <a:pt x="255" y="387"/>
                    </a:lnTo>
                    <a:lnTo>
                      <a:pt x="265" y="390"/>
                    </a:lnTo>
                    <a:lnTo>
                      <a:pt x="131" y="352"/>
                    </a:lnTo>
                    <a:lnTo>
                      <a:pt x="131" y="352"/>
                    </a:lnTo>
                    <a:lnTo>
                      <a:pt x="120" y="347"/>
                    </a:lnTo>
                    <a:lnTo>
                      <a:pt x="111" y="346"/>
                    </a:lnTo>
                    <a:lnTo>
                      <a:pt x="104" y="347"/>
                    </a:lnTo>
                    <a:lnTo>
                      <a:pt x="97" y="351"/>
                    </a:lnTo>
                    <a:lnTo>
                      <a:pt x="94" y="357"/>
                    </a:lnTo>
                    <a:lnTo>
                      <a:pt x="94" y="366"/>
                    </a:lnTo>
                    <a:lnTo>
                      <a:pt x="97" y="377"/>
                    </a:lnTo>
                    <a:lnTo>
                      <a:pt x="104" y="390"/>
                    </a:lnTo>
                    <a:lnTo>
                      <a:pt x="104" y="390"/>
                    </a:lnTo>
                    <a:lnTo>
                      <a:pt x="115" y="407"/>
                    </a:lnTo>
                    <a:lnTo>
                      <a:pt x="126" y="426"/>
                    </a:lnTo>
                    <a:lnTo>
                      <a:pt x="135" y="445"/>
                    </a:lnTo>
                    <a:lnTo>
                      <a:pt x="149" y="464"/>
                    </a:lnTo>
                    <a:lnTo>
                      <a:pt x="167" y="483"/>
                    </a:lnTo>
                    <a:lnTo>
                      <a:pt x="194" y="502"/>
                    </a:lnTo>
                    <a:lnTo>
                      <a:pt x="230" y="518"/>
                    </a:lnTo>
                    <a:lnTo>
                      <a:pt x="278" y="535"/>
                    </a:lnTo>
                    <a:lnTo>
                      <a:pt x="278" y="535"/>
                    </a:lnTo>
                    <a:lnTo>
                      <a:pt x="264" y="531"/>
                    </a:lnTo>
                    <a:lnTo>
                      <a:pt x="249" y="527"/>
                    </a:lnTo>
                    <a:lnTo>
                      <a:pt x="237" y="523"/>
                    </a:lnTo>
                    <a:lnTo>
                      <a:pt x="224" y="519"/>
                    </a:lnTo>
                    <a:lnTo>
                      <a:pt x="213" y="517"/>
                    </a:lnTo>
                    <a:lnTo>
                      <a:pt x="203" y="514"/>
                    </a:lnTo>
                    <a:lnTo>
                      <a:pt x="194" y="512"/>
                    </a:lnTo>
                    <a:lnTo>
                      <a:pt x="185" y="509"/>
                    </a:lnTo>
                    <a:lnTo>
                      <a:pt x="185" y="509"/>
                    </a:lnTo>
                    <a:lnTo>
                      <a:pt x="136" y="493"/>
                    </a:lnTo>
                    <a:lnTo>
                      <a:pt x="101" y="475"/>
                    </a:lnTo>
                    <a:lnTo>
                      <a:pt x="74" y="458"/>
                    </a:lnTo>
                    <a:lnTo>
                      <a:pt x="56" y="439"/>
                    </a:lnTo>
                    <a:lnTo>
                      <a:pt x="42" y="419"/>
                    </a:lnTo>
                    <a:lnTo>
                      <a:pt x="33" y="400"/>
                    </a:lnTo>
                    <a:lnTo>
                      <a:pt x="22" y="382"/>
                    </a:lnTo>
                    <a:lnTo>
                      <a:pt x="11" y="365"/>
                    </a:lnTo>
                    <a:lnTo>
                      <a:pt x="11" y="365"/>
                    </a:lnTo>
                    <a:lnTo>
                      <a:pt x="4" y="352"/>
                    </a:lnTo>
                    <a:lnTo>
                      <a:pt x="0" y="341"/>
                    </a:lnTo>
                    <a:lnTo>
                      <a:pt x="0" y="332"/>
                    </a:lnTo>
                    <a:lnTo>
                      <a:pt x="4" y="326"/>
                    </a:lnTo>
                    <a:lnTo>
                      <a:pt x="11" y="322"/>
                    </a:lnTo>
                    <a:lnTo>
                      <a:pt x="18" y="321"/>
                    </a:lnTo>
                    <a:lnTo>
                      <a:pt x="27" y="322"/>
                    </a:lnTo>
                    <a:lnTo>
                      <a:pt x="38" y="327"/>
                    </a:lnTo>
                    <a:lnTo>
                      <a:pt x="38" y="327"/>
                    </a:lnTo>
                    <a:lnTo>
                      <a:pt x="33" y="319"/>
                    </a:lnTo>
                    <a:lnTo>
                      <a:pt x="31" y="313"/>
                    </a:lnTo>
                    <a:lnTo>
                      <a:pt x="31" y="306"/>
                    </a:lnTo>
                    <a:lnTo>
                      <a:pt x="34" y="297"/>
                    </a:lnTo>
                    <a:lnTo>
                      <a:pt x="40" y="288"/>
                    </a:lnTo>
                    <a:lnTo>
                      <a:pt x="51" y="278"/>
                    </a:lnTo>
                    <a:lnTo>
                      <a:pt x="65" y="265"/>
                    </a:lnTo>
                    <a:lnTo>
                      <a:pt x="83" y="250"/>
                    </a:lnTo>
                    <a:lnTo>
                      <a:pt x="104" y="234"/>
                    </a:lnTo>
                    <a:lnTo>
                      <a:pt x="131" y="215"/>
                    </a:lnTo>
                    <a:lnTo>
                      <a:pt x="163" y="192"/>
                    </a:lnTo>
                    <a:lnTo>
                      <a:pt x="199" y="167"/>
                    </a:lnTo>
                    <a:lnTo>
                      <a:pt x="242" y="138"/>
                    </a:lnTo>
                    <a:lnTo>
                      <a:pt x="290" y="105"/>
                    </a:lnTo>
                    <a:lnTo>
                      <a:pt x="344" y="68"/>
                    </a:lnTo>
                    <a:lnTo>
                      <a:pt x="405" y="26"/>
                    </a:lnTo>
                    <a:lnTo>
                      <a:pt x="405" y="26"/>
                    </a:lnTo>
                    <a:lnTo>
                      <a:pt x="419" y="17"/>
                    </a:lnTo>
                    <a:lnTo>
                      <a:pt x="430" y="10"/>
                    </a:lnTo>
                    <a:lnTo>
                      <a:pt x="441" y="5"/>
                    </a:lnTo>
                    <a:lnTo>
                      <a:pt x="452" y="1"/>
                    </a:lnTo>
                    <a:lnTo>
                      <a:pt x="462" y="0"/>
                    </a:lnTo>
                    <a:lnTo>
                      <a:pt x="473" y="1"/>
                    </a:lnTo>
                    <a:lnTo>
                      <a:pt x="487" y="4"/>
                    </a:lnTo>
                    <a:lnTo>
                      <a:pt x="505" y="7"/>
                    </a:lnTo>
                    <a:lnTo>
                      <a:pt x="505" y="7"/>
                    </a:lnTo>
                    <a:lnTo>
                      <a:pt x="523" y="11"/>
                    </a:lnTo>
                    <a:lnTo>
                      <a:pt x="554" y="19"/>
                    </a:lnTo>
                    <a:lnTo>
                      <a:pt x="599" y="29"/>
                    </a:lnTo>
                    <a:lnTo>
                      <a:pt x="652" y="40"/>
                    </a:lnTo>
                    <a:lnTo>
                      <a:pt x="713" y="54"/>
                    </a:lnTo>
                    <a:lnTo>
                      <a:pt x="779" y="68"/>
                    </a:lnTo>
                    <a:lnTo>
                      <a:pt x="851" y="83"/>
                    </a:lnTo>
                    <a:lnTo>
                      <a:pt x="924" y="98"/>
                    </a:lnTo>
                    <a:lnTo>
                      <a:pt x="998" y="114"/>
                    </a:lnTo>
                    <a:lnTo>
                      <a:pt x="1069" y="129"/>
                    </a:lnTo>
                    <a:lnTo>
                      <a:pt x="1136" y="143"/>
                    </a:lnTo>
                    <a:lnTo>
                      <a:pt x="1197" y="157"/>
                    </a:lnTo>
                    <a:lnTo>
                      <a:pt x="1250" y="168"/>
                    </a:lnTo>
                    <a:lnTo>
                      <a:pt x="1295" y="177"/>
                    </a:lnTo>
                    <a:lnTo>
                      <a:pt x="1326" y="185"/>
                    </a:lnTo>
                    <a:lnTo>
                      <a:pt x="1343" y="189"/>
                    </a:lnTo>
                    <a:lnTo>
                      <a:pt x="1343" y="189"/>
                    </a:lnTo>
                    <a:lnTo>
                      <a:pt x="1372" y="199"/>
                    </a:lnTo>
                    <a:lnTo>
                      <a:pt x="1383" y="207"/>
                    </a:lnTo>
                    <a:lnTo>
                      <a:pt x="1379" y="216"/>
                    </a:lnTo>
                    <a:lnTo>
                      <a:pt x="1369" y="224"/>
                    </a:lnTo>
                    <a:lnTo>
                      <a:pt x="1369" y="224"/>
                    </a:lnTo>
                    <a:lnTo>
                      <a:pt x="1354" y="233"/>
                    </a:lnTo>
                    <a:lnTo>
                      <a:pt x="1336" y="244"/>
                    </a:lnTo>
                    <a:lnTo>
                      <a:pt x="1311" y="260"/>
                    </a:lnTo>
                    <a:lnTo>
                      <a:pt x="1283" y="279"/>
                    </a:lnTo>
                    <a:lnTo>
                      <a:pt x="1250" y="301"/>
                    </a:lnTo>
                    <a:lnTo>
                      <a:pt x="1216" y="324"/>
                    </a:lnTo>
                    <a:lnTo>
                      <a:pt x="1181" y="348"/>
                    </a:lnTo>
                    <a:lnTo>
                      <a:pt x="1145" y="373"/>
                    </a:lnTo>
                    <a:lnTo>
                      <a:pt x="1107" y="400"/>
                    </a:lnTo>
                    <a:lnTo>
                      <a:pt x="1071" y="425"/>
                    </a:lnTo>
                    <a:lnTo>
                      <a:pt x="1037" y="449"/>
                    </a:lnTo>
                    <a:lnTo>
                      <a:pt x="1007" y="470"/>
                    </a:lnTo>
                    <a:lnTo>
                      <a:pt x="978" y="490"/>
                    </a:lnTo>
                    <a:lnTo>
                      <a:pt x="955" y="508"/>
                    </a:lnTo>
                    <a:lnTo>
                      <a:pt x="937" y="522"/>
                    </a:lnTo>
                    <a:lnTo>
                      <a:pt x="924" y="532"/>
                    </a:lnTo>
                    <a:lnTo>
                      <a:pt x="924" y="532"/>
                    </a:lnTo>
                    <a:lnTo>
                      <a:pt x="908" y="546"/>
                    </a:lnTo>
                    <a:lnTo>
                      <a:pt x="894" y="556"/>
                    </a:lnTo>
                    <a:lnTo>
                      <a:pt x="881" y="562"/>
                    </a:lnTo>
                    <a:lnTo>
                      <a:pt x="871" y="567"/>
                    </a:lnTo>
                    <a:lnTo>
                      <a:pt x="862" y="568"/>
                    </a:lnTo>
                    <a:lnTo>
                      <a:pt x="856" y="570"/>
                    </a:lnTo>
                    <a:lnTo>
                      <a:pt x="853" y="570"/>
                    </a:lnTo>
                    <a:lnTo>
                      <a:pt x="851" y="570"/>
                    </a:lnTo>
                    <a:lnTo>
                      <a:pt x="851" y="570"/>
                    </a:lnTo>
                    <a:lnTo>
                      <a:pt x="853" y="575"/>
                    </a:lnTo>
                    <a:lnTo>
                      <a:pt x="856" y="586"/>
                    </a:lnTo>
                    <a:lnTo>
                      <a:pt x="864" y="604"/>
                    </a:lnTo>
                    <a:lnTo>
                      <a:pt x="872" y="623"/>
                    </a:lnTo>
                    <a:lnTo>
                      <a:pt x="883" y="644"/>
                    </a:lnTo>
                    <a:lnTo>
                      <a:pt x="894" y="663"/>
                    </a:lnTo>
                    <a:lnTo>
                      <a:pt x="907" y="678"/>
                    </a:lnTo>
                    <a:lnTo>
                      <a:pt x="919" y="687"/>
                    </a:lnTo>
                    <a:lnTo>
                      <a:pt x="919" y="687"/>
                    </a:lnTo>
                    <a:lnTo>
                      <a:pt x="924" y="683"/>
                    </a:lnTo>
                    <a:lnTo>
                      <a:pt x="939" y="673"/>
                    </a:lnTo>
                    <a:lnTo>
                      <a:pt x="964" y="657"/>
                    </a:lnTo>
                    <a:lnTo>
                      <a:pt x="994" y="635"/>
                    </a:lnTo>
                    <a:lnTo>
                      <a:pt x="1030" y="610"/>
                    </a:lnTo>
                    <a:lnTo>
                      <a:pt x="1071" y="581"/>
                    </a:lnTo>
                    <a:lnTo>
                      <a:pt x="1114" y="551"/>
                    </a:lnTo>
                    <a:lnTo>
                      <a:pt x="1159" y="519"/>
                    </a:lnTo>
                    <a:lnTo>
                      <a:pt x="1206" y="487"/>
                    </a:lnTo>
                    <a:lnTo>
                      <a:pt x="1250" y="457"/>
                    </a:lnTo>
                    <a:lnTo>
                      <a:pt x="1292" y="426"/>
                    </a:lnTo>
                    <a:lnTo>
                      <a:pt x="1331" y="399"/>
                    </a:lnTo>
                    <a:lnTo>
                      <a:pt x="1363" y="376"/>
                    </a:lnTo>
                    <a:lnTo>
                      <a:pt x="1390" y="356"/>
                    </a:lnTo>
                    <a:lnTo>
                      <a:pt x="1410" y="342"/>
                    </a:lnTo>
                    <a:lnTo>
                      <a:pt x="1419" y="334"/>
                    </a:lnTo>
                    <a:lnTo>
                      <a:pt x="1419" y="334"/>
                    </a:lnTo>
                    <a:lnTo>
                      <a:pt x="1438" y="324"/>
                    </a:lnTo>
                    <a:lnTo>
                      <a:pt x="1447" y="329"/>
                    </a:lnTo>
                    <a:lnTo>
                      <a:pt x="1444" y="345"/>
                    </a:lnTo>
                    <a:lnTo>
                      <a:pt x="1429" y="360"/>
                    </a:lnTo>
                    <a:lnTo>
                      <a:pt x="1429" y="360"/>
                    </a:lnTo>
                    <a:lnTo>
                      <a:pt x="1383" y="389"/>
                    </a:lnTo>
                    <a:lnTo>
                      <a:pt x="1340" y="418"/>
                    </a:lnTo>
                    <a:lnTo>
                      <a:pt x="1297" y="446"/>
                    </a:lnTo>
                    <a:lnTo>
                      <a:pt x="1256" y="475"/>
                    </a:lnTo>
                    <a:lnTo>
                      <a:pt x="1216" y="503"/>
                    </a:lnTo>
                    <a:lnTo>
                      <a:pt x="1179" y="531"/>
                    </a:lnTo>
                    <a:lnTo>
                      <a:pt x="1143" y="557"/>
                    </a:lnTo>
                    <a:lnTo>
                      <a:pt x="1111" y="582"/>
                    </a:lnTo>
                    <a:lnTo>
                      <a:pt x="1080" y="605"/>
                    </a:lnTo>
                    <a:lnTo>
                      <a:pt x="1052" y="626"/>
                    </a:lnTo>
                    <a:lnTo>
                      <a:pt x="1028" y="645"/>
                    </a:lnTo>
                    <a:lnTo>
                      <a:pt x="1005" y="662"/>
                    </a:lnTo>
                    <a:lnTo>
                      <a:pt x="987" y="674"/>
                    </a:lnTo>
                    <a:lnTo>
                      <a:pt x="971" y="684"/>
                    </a:lnTo>
                    <a:lnTo>
                      <a:pt x="960" y="689"/>
                    </a:lnTo>
                    <a:lnTo>
                      <a:pt x="951" y="692"/>
                    </a:lnTo>
                    <a:lnTo>
                      <a:pt x="951" y="692"/>
                    </a:lnTo>
                    <a:lnTo>
                      <a:pt x="955" y="699"/>
                    </a:lnTo>
                    <a:lnTo>
                      <a:pt x="953" y="706"/>
                    </a:lnTo>
                    <a:lnTo>
                      <a:pt x="948" y="711"/>
                    </a:lnTo>
                    <a:lnTo>
                      <a:pt x="939" y="716"/>
                    </a:lnTo>
                    <a:lnTo>
                      <a:pt x="926" y="718"/>
                    </a:lnTo>
                    <a:lnTo>
                      <a:pt x="914" y="718"/>
                    </a:lnTo>
                    <a:lnTo>
                      <a:pt x="899" y="716"/>
                    </a:lnTo>
                    <a:lnTo>
                      <a:pt x="885" y="711"/>
                    </a:lnTo>
                    <a:lnTo>
                      <a:pt x="885" y="711"/>
                    </a:lnTo>
                    <a:lnTo>
                      <a:pt x="876" y="707"/>
                    </a:lnTo>
                    <a:lnTo>
                      <a:pt x="864" y="703"/>
                    </a:lnTo>
                    <a:lnTo>
                      <a:pt x="846" y="697"/>
                    </a:lnTo>
                    <a:lnTo>
                      <a:pt x="824" y="691"/>
                    </a:lnTo>
                    <a:lnTo>
                      <a:pt x="799" y="683"/>
                    </a:lnTo>
                    <a:lnTo>
                      <a:pt x="772" y="674"/>
                    </a:lnTo>
                    <a:lnTo>
                      <a:pt x="742" y="665"/>
                    </a:lnTo>
                    <a:lnTo>
                      <a:pt x="710" y="657"/>
                    </a:lnTo>
                    <a:lnTo>
                      <a:pt x="676" y="646"/>
                    </a:lnTo>
                    <a:lnTo>
                      <a:pt x="638" y="636"/>
                    </a:lnTo>
                    <a:lnTo>
                      <a:pt x="602" y="625"/>
                    </a:lnTo>
                    <a:lnTo>
                      <a:pt x="564" y="615"/>
                    </a:lnTo>
                    <a:lnTo>
                      <a:pt x="525" y="604"/>
                    </a:lnTo>
                    <a:lnTo>
                      <a:pt x="487" y="594"/>
                    </a:lnTo>
                    <a:lnTo>
                      <a:pt x="450" y="582"/>
                    </a:lnTo>
                    <a:lnTo>
                      <a:pt x="412" y="572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5" name="Line 11"/>
              <p:cNvSpPr>
                <a:spLocks noChangeShapeType="1"/>
              </p:cNvSpPr>
              <p:nvPr/>
            </p:nvSpPr>
            <p:spPr bwMode="auto">
              <a:xfrm flipH="1">
                <a:off x="6404" y="11233"/>
                <a:ext cx="507" cy="34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6" name="Line 12"/>
              <p:cNvSpPr>
                <a:spLocks noChangeShapeType="1"/>
              </p:cNvSpPr>
              <p:nvPr/>
            </p:nvSpPr>
            <p:spPr bwMode="auto">
              <a:xfrm flipV="1">
                <a:off x="6414" y="11297"/>
                <a:ext cx="435" cy="29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7" name="Line 13"/>
              <p:cNvSpPr>
                <a:spLocks noChangeShapeType="1"/>
              </p:cNvSpPr>
              <p:nvPr/>
            </p:nvSpPr>
            <p:spPr bwMode="auto">
              <a:xfrm flipV="1">
                <a:off x="6424" y="11433"/>
                <a:ext cx="254" cy="17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8" name="Freeform 14"/>
              <p:cNvSpPr>
                <a:spLocks/>
              </p:cNvSpPr>
              <p:nvPr/>
            </p:nvSpPr>
            <p:spPr bwMode="auto">
              <a:xfrm>
                <a:off x="6601" y="11377"/>
                <a:ext cx="308" cy="180"/>
              </a:xfrm>
              <a:custGeom>
                <a:avLst/>
                <a:gdLst/>
                <a:ahLst/>
                <a:cxnLst>
                  <a:cxn ang="0">
                    <a:pos x="99" y="0"/>
                  </a:cxn>
                  <a:cxn ang="0">
                    <a:pos x="0" y="69"/>
                  </a:cxn>
                  <a:cxn ang="0">
                    <a:pos x="18" y="73"/>
                  </a:cxn>
                  <a:cxn ang="0">
                    <a:pos x="43" y="80"/>
                  </a:cxn>
                  <a:cxn ang="0">
                    <a:pos x="74" y="93"/>
                  </a:cxn>
                  <a:cxn ang="0">
                    <a:pos x="106" y="109"/>
                  </a:cxn>
                  <a:cxn ang="0">
                    <a:pos x="138" y="126"/>
                  </a:cxn>
                  <a:cxn ang="0">
                    <a:pos x="165" y="144"/>
                  </a:cxn>
                  <a:cxn ang="0">
                    <a:pos x="185" y="162"/>
                  </a:cxn>
                  <a:cxn ang="0">
                    <a:pos x="196" y="180"/>
                  </a:cxn>
                  <a:cxn ang="0">
                    <a:pos x="201" y="162"/>
                  </a:cxn>
                  <a:cxn ang="0">
                    <a:pos x="206" y="134"/>
                  </a:cxn>
                  <a:cxn ang="0">
                    <a:pos x="205" y="109"/>
                  </a:cxn>
                  <a:cxn ang="0">
                    <a:pos x="196" y="93"/>
                  </a:cxn>
                  <a:cxn ang="0">
                    <a:pos x="210" y="93"/>
                  </a:cxn>
                  <a:cxn ang="0">
                    <a:pos x="224" y="93"/>
                  </a:cxn>
                  <a:cxn ang="0">
                    <a:pos x="240" y="93"/>
                  </a:cxn>
                  <a:cxn ang="0">
                    <a:pos x="257" y="94"/>
                  </a:cxn>
                  <a:cxn ang="0">
                    <a:pos x="273" y="95"/>
                  </a:cxn>
                  <a:cxn ang="0">
                    <a:pos x="285" y="98"/>
                  </a:cxn>
                  <a:cxn ang="0">
                    <a:pos x="298" y="103"/>
                  </a:cxn>
                  <a:cxn ang="0">
                    <a:pos x="307" y="111"/>
                  </a:cxn>
                  <a:cxn ang="0">
                    <a:pos x="298" y="99"/>
                  </a:cxn>
                  <a:cxn ang="0">
                    <a:pos x="283" y="83"/>
                  </a:cxn>
                  <a:cxn ang="0">
                    <a:pos x="262" y="63"/>
                  </a:cxn>
                  <a:cxn ang="0">
                    <a:pos x="235" y="44"/>
                  </a:cxn>
                  <a:cxn ang="0">
                    <a:pos x="205" y="25"/>
                  </a:cxn>
                  <a:cxn ang="0">
                    <a:pos x="171" y="10"/>
                  </a:cxn>
                  <a:cxn ang="0">
                    <a:pos x="135" y="1"/>
                  </a:cxn>
                  <a:cxn ang="0">
                    <a:pos x="99" y="0"/>
                  </a:cxn>
                </a:cxnLst>
                <a:rect l="0" t="0" r="r" b="b"/>
                <a:pathLst>
                  <a:path w="307" h="180">
                    <a:moveTo>
                      <a:pt x="99" y="0"/>
                    </a:moveTo>
                    <a:lnTo>
                      <a:pt x="0" y="69"/>
                    </a:lnTo>
                    <a:lnTo>
                      <a:pt x="18" y="73"/>
                    </a:lnTo>
                    <a:lnTo>
                      <a:pt x="43" y="80"/>
                    </a:lnTo>
                    <a:lnTo>
                      <a:pt x="74" y="93"/>
                    </a:lnTo>
                    <a:lnTo>
                      <a:pt x="106" y="109"/>
                    </a:lnTo>
                    <a:lnTo>
                      <a:pt x="138" y="126"/>
                    </a:lnTo>
                    <a:lnTo>
                      <a:pt x="165" y="144"/>
                    </a:lnTo>
                    <a:lnTo>
                      <a:pt x="185" y="162"/>
                    </a:lnTo>
                    <a:lnTo>
                      <a:pt x="196" y="180"/>
                    </a:lnTo>
                    <a:lnTo>
                      <a:pt x="201" y="162"/>
                    </a:lnTo>
                    <a:lnTo>
                      <a:pt x="206" y="134"/>
                    </a:lnTo>
                    <a:lnTo>
                      <a:pt x="205" y="109"/>
                    </a:lnTo>
                    <a:lnTo>
                      <a:pt x="196" y="93"/>
                    </a:lnTo>
                    <a:lnTo>
                      <a:pt x="210" y="93"/>
                    </a:lnTo>
                    <a:lnTo>
                      <a:pt x="224" y="93"/>
                    </a:lnTo>
                    <a:lnTo>
                      <a:pt x="240" y="93"/>
                    </a:lnTo>
                    <a:lnTo>
                      <a:pt x="257" y="94"/>
                    </a:lnTo>
                    <a:lnTo>
                      <a:pt x="273" y="95"/>
                    </a:lnTo>
                    <a:lnTo>
                      <a:pt x="285" y="98"/>
                    </a:lnTo>
                    <a:lnTo>
                      <a:pt x="298" y="103"/>
                    </a:lnTo>
                    <a:lnTo>
                      <a:pt x="307" y="111"/>
                    </a:lnTo>
                    <a:lnTo>
                      <a:pt x="298" y="99"/>
                    </a:lnTo>
                    <a:lnTo>
                      <a:pt x="283" y="83"/>
                    </a:lnTo>
                    <a:lnTo>
                      <a:pt x="262" y="63"/>
                    </a:lnTo>
                    <a:lnTo>
                      <a:pt x="235" y="44"/>
                    </a:lnTo>
                    <a:lnTo>
                      <a:pt x="205" y="25"/>
                    </a:lnTo>
                    <a:lnTo>
                      <a:pt x="171" y="10"/>
                    </a:lnTo>
                    <a:lnTo>
                      <a:pt x="135" y="1"/>
                    </a:lnTo>
                    <a:lnTo>
                      <a:pt x="99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9" name="Freeform 15"/>
              <p:cNvSpPr>
                <a:spLocks/>
              </p:cNvSpPr>
              <p:nvPr/>
            </p:nvSpPr>
            <p:spPr bwMode="auto">
              <a:xfrm>
                <a:off x="6601" y="11377"/>
                <a:ext cx="308" cy="180"/>
              </a:xfrm>
              <a:custGeom>
                <a:avLst/>
                <a:gdLst/>
                <a:ahLst/>
                <a:cxnLst>
                  <a:cxn ang="0">
                    <a:pos x="99" y="0"/>
                  </a:cxn>
                  <a:cxn ang="0">
                    <a:pos x="0" y="69"/>
                  </a:cxn>
                  <a:cxn ang="0">
                    <a:pos x="18" y="73"/>
                  </a:cxn>
                  <a:cxn ang="0">
                    <a:pos x="43" y="80"/>
                  </a:cxn>
                  <a:cxn ang="0">
                    <a:pos x="74" y="93"/>
                  </a:cxn>
                  <a:cxn ang="0">
                    <a:pos x="106" y="109"/>
                  </a:cxn>
                  <a:cxn ang="0">
                    <a:pos x="138" y="126"/>
                  </a:cxn>
                  <a:cxn ang="0">
                    <a:pos x="165" y="144"/>
                  </a:cxn>
                  <a:cxn ang="0">
                    <a:pos x="185" y="162"/>
                  </a:cxn>
                  <a:cxn ang="0">
                    <a:pos x="196" y="180"/>
                  </a:cxn>
                  <a:cxn ang="0">
                    <a:pos x="201" y="162"/>
                  </a:cxn>
                  <a:cxn ang="0">
                    <a:pos x="206" y="134"/>
                  </a:cxn>
                  <a:cxn ang="0">
                    <a:pos x="205" y="109"/>
                  </a:cxn>
                  <a:cxn ang="0">
                    <a:pos x="196" y="93"/>
                  </a:cxn>
                  <a:cxn ang="0">
                    <a:pos x="210" y="93"/>
                  </a:cxn>
                  <a:cxn ang="0">
                    <a:pos x="224" y="93"/>
                  </a:cxn>
                  <a:cxn ang="0">
                    <a:pos x="240" y="93"/>
                  </a:cxn>
                  <a:cxn ang="0">
                    <a:pos x="257" y="94"/>
                  </a:cxn>
                  <a:cxn ang="0">
                    <a:pos x="273" y="95"/>
                  </a:cxn>
                  <a:cxn ang="0">
                    <a:pos x="285" y="98"/>
                  </a:cxn>
                  <a:cxn ang="0">
                    <a:pos x="298" y="103"/>
                  </a:cxn>
                  <a:cxn ang="0">
                    <a:pos x="307" y="111"/>
                  </a:cxn>
                  <a:cxn ang="0">
                    <a:pos x="298" y="99"/>
                  </a:cxn>
                  <a:cxn ang="0">
                    <a:pos x="283" y="83"/>
                  </a:cxn>
                  <a:cxn ang="0">
                    <a:pos x="262" y="63"/>
                  </a:cxn>
                  <a:cxn ang="0">
                    <a:pos x="235" y="44"/>
                  </a:cxn>
                  <a:cxn ang="0">
                    <a:pos x="205" y="25"/>
                  </a:cxn>
                  <a:cxn ang="0">
                    <a:pos x="171" y="10"/>
                  </a:cxn>
                  <a:cxn ang="0">
                    <a:pos x="135" y="1"/>
                  </a:cxn>
                  <a:cxn ang="0">
                    <a:pos x="99" y="0"/>
                  </a:cxn>
                </a:cxnLst>
                <a:rect l="0" t="0" r="r" b="b"/>
                <a:pathLst>
                  <a:path w="307" h="180">
                    <a:moveTo>
                      <a:pt x="99" y="0"/>
                    </a:moveTo>
                    <a:lnTo>
                      <a:pt x="0" y="69"/>
                    </a:lnTo>
                    <a:lnTo>
                      <a:pt x="18" y="73"/>
                    </a:lnTo>
                    <a:lnTo>
                      <a:pt x="43" y="80"/>
                    </a:lnTo>
                    <a:lnTo>
                      <a:pt x="74" y="93"/>
                    </a:lnTo>
                    <a:lnTo>
                      <a:pt x="106" y="109"/>
                    </a:lnTo>
                    <a:lnTo>
                      <a:pt x="138" y="126"/>
                    </a:lnTo>
                    <a:lnTo>
                      <a:pt x="165" y="144"/>
                    </a:lnTo>
                    <a:lnTo>
                      <a:pt x="185" y="162"/>
                    </a:lnTo>
                    <a:lnTo>
                      <a:pt x="196" y="180"/>
                    </a:lnTo>
                    <a:lnTo>
                      <a:pt x="201" y="162"/>
                    </a:lnTo>
                    <a:lnTo>
                      <a:pt x="206" y="134"/>
                    </a:lnTo>
                    <a:lnTo>
                      <a:pt x="205" y="109"/>
                    </a:lnTo>
                    <a:lnTo>
                      <a:pt x="196" y="93"/>
                    </a:lnTo>
                    <a:lnTo>
                      <a:pt x="210" y="93"/>
                    </a:lnTo>
                    <a:lnTo>
                      <a:pt x="224" y="93"/>
                    </a:lnTo>
                    <a:lnTo>
                      <a:pt x="240" y="93"/>
                    </a:lnTo>
                    <a:lnTo>
                      <a:pt x="257" y="94"/>
                    </a:lnTo>
                    <a:lnTo>
                      <a:pt x="273" y="95"/>
                    </a:lnTo>
                    <a:lnTo>
                      <a:pt x="285" y="98"/>
                    </a:lnTo>
                    <a:lnTo>
                      <a:pt x="298" y="103"/>
                    </a:lnTo>
                    <a:lnTo>
                      <a:pt x="307" y="111"/>
                    </a:lnTo>
                    <a:lnTo>
                      <a:pt x="298" y="99"/>
                    </a:lnTo>
                    <a:lnTo>
                      <a:pt x="283" y="83"/>
                    </a:lnTo>
                    <a:lnTo>
                      <a:pt x="262" y="63"/>
                    </a:lnTo>
                    <a:lnTo>
                      <a:pt x="235" y="44"/>
                    </a:lnTo>
                    <a:lnTo>
                      <a:pt x="205" y="25"/>
                    </a:lnTo>
                    <a:lnTo>
                      <a:pt x="171" y="10"/>
                    </a:lnTo>
                    <a:lnTo>
                      <a:pt x="135" y="1"/>
                    </a:lnTo>
                    <a:lnTo>
                      <a:pt x="99" y="0"/>
                    </a:lnTo>
                    <a:close/>
                  </a:path>
                </a:pathLst>
              </a:custGeom>
              <a:solidFill>
                <a:srgbClr val="CC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0" name="Freeform 16"/>
              <p:cNvSpPr>
                <a:spLocks/>
              </p:cNvSpPr>
              <p:nvPr/>
            </p:nvSpPr>
            <p:spPr bwMode="auto">
              <a:xfrm>
                <a:off x="6601" y="11377"/>
                <a:ext cx="308" cy="180"/>
              </a:xfrm>
              <a:custGeom>
                <a:avLst/>
                <a:gdLst/>
                <a:ahLst/>
                <a:cxnLst>
                  <a:cxn ang="0">
                    <a:pos x="99" y="0"/>
                  </a:cxn>
                  <a:cxn ang="0">
                    <a:pos x="0" y="69"/>
                  </a:cxn>
                  <a:cxn ang="0">
                    <a:pos x="0" y="69"/>
                  </a:cxn>
                  <a:cxn ang="0">
                    <a:pos x="18" y="73"/>
                  </a:cxn>
                  <a:cxn ang="0">
                    <a:pos x="43" y="80"/>
                  </a:cxn>
                  <a:cxn ang="0">
                    <a:pos x="74" y="93"/>
                  </a:cxn>
                  <a:cxn ang="0">
                    <a:pos x="106" y="109"/>
                  </a:cxn>
                  <a:cxn ang="0">
                    <a:pos x="138" y="126"/>
                  </a:cxn>
                  <a:cxn ang="0">
                    <a:pos x="165" y="144"/>
                  </a:cxn>
                  <a:cxn ang="0">
                    <a:pos x="185" y="162"/>
                  </a:cxn>
                  <a:cxn ang="0">
                    <a:pos x="196" y="180"/>
                  </a:cxn>
                  <a:cxn ang="0">
                    <a:pos x="196" y="180"/>
                  </a:cxn>
                  <a:cxn ang="0">
                    <a:pos x="201" y="162"/>
                  </a:cxn>
                  <a:cxn ang="0">
                    <a:pos x="206" y="134"/>
                  </a:cxn>
                  <a:cxn ang="0">
                    <a:pos x="205" y="109"/>
                  </a:cxn>
                  <a:cxn ang="0">
                    <a:pos x="196" y="93"/>
                  </a:cxn>
                  <a:cxn ang="0">
                    <a:pos x="196" y="93"/>
                  </a:cxn>
                  <a:cxn ang="0">
                    <a:pos x="210" y="93"/>
                  </a:cxn>
                  <a:cxn ang="0">
                    <a:pos x="224" y="93"/>
                  </a:cxn>
                  <a:cxn ang="0">
                    <a:pos x="240" y="93"/>
                  </a:cxn>
                  <a:cxn ang="0">
                    <a:pos x="257" y="94"/>
                  </a:cxn>
                  <a:cxn ang="0">
                    <a:pos x="273" y="95"/>
                  </a:cxn>
                  <a:cxn ang="0">
                    <a:pos x="285" y="98"/>
                  </a:cxn>
                  <a:cxn ang="0">
                    <a:pos x="298" y="103"/>
                  </a:cxn>
                  <a:cxn ang="0">
                    <a:pos x="307" y="111"/>
                  </a:cxn>
                  <a:cxn ang="0">
                    <a:pos x="307" y="111"/>
                  </a:cxn>
                  <a:cxn ang="0">
                    <a:pos x="298" y="99"/>
                  </a:cxn>
                  <a:cxn ang="0">
                    <a:pos x="283" y="83"/>
                  </a:cxn>
                  <a:cxn ang="0">
                    <a:pos x="262" y="63"/>
                  </a:cxn>
                  <a:cxn ang="0">
                    <a:pos x="235" y="44"/>
                  </a:cxn>
                  <a:cxn ang="0">
                    <a:pos x="205" y="25"/>
                  </a:cxn>
                  <a:cxn ang="0">
                    <a:pos x="171" y="10"/>
                  </a:cxn>
                  <a:cxn ang="0">
                    <a:pos x="135" y="1"/>
                  </a:cxn>
                  <a:cxn ang="0">
                    <a:pos x="99" y="0"/>
                  </a:cxn>
                </a:cxnLst>
                <a:rect l="0" t="0" r="r" b="b"/>
                <a:pathLst>
                  <a:path w="307" h="180">
                    <a:moveTo>
                      <a:pt x="99" y="0"/>
                    </a:moveTo>
                    <a:lnTo>
                      <a:pt x="0" y="69"/>
                    </a:lnTo>
                    <a:lnTo>
                      <a:pt x="0" y="69"/>
                    </a:lnTo>
                    <a:lnTo>
                      <a:pt x="18" y="73"/>
                    </a:lnTo>
                    <a:lnTo>
                      <a:pt x="43" y="80"/>
                    </a:lnTo>
                    <a:lnTo>
                      <a:pt x="74" y="93"/>
                    </a:lnTo>
                    <a:lnTo>
                      <a:pt x="106" y="109"/>
                    </a:lnTo>
                    <a:lnTo>
                      <a:pt x="138" y="126"/>
                    </a:lnTo>
                    <a:lnTo>
                      <a:pt x="165" y="144"/>
                    </a:lnTo>
                    <a:lnTo>
                      <a:pt x="185" y="162"/>
                    </a:lnTo>
                    <a:lnTo>
                      <a:pt x="196" y="180"/>
                    </a:lnTo>
                    <a:lnTo>
                      <a:pt x="196" y="180"/>
                    </a:lnTo>
                    <a:lnTo>
                      <a:pt x="201" y="162"/>
                    </a:lnTo>
                    <a:lnTo>
                      <a:pt x="206" y="134"/>
                    </a:lnTo>
                    <a:lnTo>
                      <a:pt x="205" y="109"/>
                    </a:lnTo>
                    <a:lnTo>
                      <a:pt x="196" y="93"/>
                    </a:lnTo>
                    <a:lnTo>
                      <a:pt x="196" y="93"/>
                    </a:lnTo>
                    <a:lnTo>
                      <a:pt x="210" y="93"/>
                    </a:lnTo>
                    <a:lnTo>
                      <a:pt x="224" y="93"/>
                    </a:lnTo>
                    <a:lnTo>
                      <a:pt x="240" y="93"/>
                    </a:lnTo>
                    <a:lnTo>
                      <a:pt x="257" y="94"/>
                    </a:lnTo>
                    <a:lnTo>
                      <a:pt x="273" y="95"/>
                    </a:lnTo>
                    <a:lnTo>
                      <a:pt x="285" y="98"/>
                    </a:lnTo>
                    <a:lnTo>
                      <a:pt x="298" y="103"/>
                    </a:lnTo>
                    <a:lnTo>
                      <a:pt x="307" y="111"/>
                    </a:lnTo>
                    <a:lnTo>
                      <a:pt x="307" y="111"/>
                    </a:lnTo>
                    <a:lnTo>
                      <a:pt x="298" y="99"/>
                    </a:lnTo>
                    <a:lnTo>
                      <a:pt x="283" y="83"/>
                    </a:lnTo>
                    <a:lnTo>
                      <a:pt x="262" y="63"/>
                    </a:lnTo>
                    <a:lnTo>
                      <a:pt x="235" y="44"/>
                    </a:lnTo>
                    <a:lnTo>
                      <a:pt x="205" y="25"/>
                    </a:lnTo>
                    <a:lnTo>
                      <a:pt x="171" y="10"/>
                    </a:lnTo>
                    <a:lnTo>
                      <a:pt x="135" y="1"/>
                    </a:lnTo>
                    <a:lnTo>
                      <a:pt x="99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1" name="Freeform 17"/>
              <p:cNvSpPr>
                <a:spLocks/>
              </p:cNvSpPr>
              <p:nvPr/>
            </p:nvSpPr>
            <p:spPr bwMode="auto">
              <a:xfrm>
                <a:off x="5627" y="11299"/>
                <a:ext cx="318" cy="226"/>
              </a:xfrm>
              <a:custGeom>
                <a:avLst/>
                <a:gdLst/>
                <a:ahLst/>
                <a:cxnLst>
                  <a:cxn ang="0">
                    <a:pos x="318" y="226"/>
                  </a:cxn>
                  <a:cxn ang="0">
                    <a:pos x="270" y="210"/>
                  </a:cxn>
                  <a:cxn ang="0">
                    <a:pos x="234" y="192"/>
                  </a:cxn>
                  <a:cxn ang="0">
                    <a:pos x="207" y="175"/>
                  </a:cxn>
                  <a:cxn ang="0">
                    <a:pos x="189" y="156"/>
                  </a:cxn>
                  <a:cxn ang="0">
                    <a:pos x="175" y="136"/>
                  </a:cxn>
                  <a:cxn ang="0">
                    <a:pos x="164" y="117"/>
                  </a:cxn>
                  <a:cxn ang="0">
                    <a:pos x="155" y="99"/>
                  </a:cxn>
                  <a:cxn ang="0">
                    <a:pos x="145" y="82"/>
                  </a:cxn>
                  <a:cxn ang="0">
                    <a:pos x="136" y="69"/>
                  </a:cxn>
                  <a:cxn ang="0">
                    <a:pos x="132" y="59"/>
                  </a:cxn>
                  <a:cxn ang="0">
                    <a:pos x="134" y="51"/>
                  </a:cxn>
                  <a:cxn ang="0">
                    <a:pos x="137" y="45"/>
                  </a:cxn>
                  <a:cxn ang="0">
                    <a:pos x="143" y="41"/>
                  </a:cxn>
                  <a:cxn ang="0">
                    <a:pos x="152" y="40"/>
                  </a:cxn>
                  <a:cxn ang="0">
                    <a:pos x="161" y="41"/>
                  </a:cxn>
                  <a:cxn ang="0">
                    <a:pos x="171" y="44"/>
                  </a:cxn>
                  <a:cxn ang="0">
                    <a:pos x="37" y="6"/>
                  </a:cxn>
                  <a:cxn ang="0">
                    <a:pos x="26" y="1"/>
                  </a:cxn>
                  <a:cxn ang="0">
                    <a:pos x="17" y="0"/>
                  </a:cxn>
                  <a:cxn ang="0">
                    <a:pos x="10" y="1"/>
                  </a:cxn>
                  <a:cxn ang="0">
                    <a:pos x="3" y="5"/>
                  </a:cxn>
                  <a:cxn ang="0">
                    <a:pos x="0" y="11"/>
                  </a:cxn>
                  <a:cxn ang="0">
                    <a:pos x="0" y="20"/>
                  </a:cxn>
                  <a:cxn ang="0">
                    <a:pos x="3" y="31"/>
                  </a:cxn>
                  <a:cxn ang="0">
                    <a:pos x="10" y="44"/>
                  </a:cxn>
                  <a:cxn ang="0">
                    <a:pos x="21" y="61"/>
                  </a:cxn>
                  <a:cxn ang="0">
                    <a:pos x="32" y="80"/>
                  </a:cxn>
                  <a:cxn ang="0">
                    <a:pos x="41" y="99"/>
                  </a:cxn>
                  <a:cxn ang="0">
                    <a:pos x="55" y="118"/>
                  </a:cxn>
                  <a:cxn ang="0">
                    <a:pos x="73" y="137"/>
                  </a:cxn>
                  <a:cxn ang="0">
                    <a:pos x="100" y="156"/>
                  </a:cxn>
                  <a:cxn ang="0">
                    <a:pos x="136" y="172"/>
                  </a:cxn>
                  <a:cxn ang="0">
                    <a:pos x="184" y="189"/>
                  </a:cxn>
                  <a:cxn ang="0">
                    <a:pos x="318" y="226"/>
                  </a:cxn>
                </a:cxnLst>
                <a:rect l="0" t="0" r="r" b="b"/>
                <a:pathLst>
                  <a:path w="318" h="226">
                    <a:moveTo>
                      <a:pt x="318" y="226"/>
                    </a:moveTo>
                    <a:lnTo>
                      <a:pt x="270" y="210"/>
                    </a:lnTo>
                    <a:lnTo>
                      <a:pt x="234" y="192"/>
                    </a:lnTo>
                    <a:lnTo>
                      <a:pt x="207" y="175"/>
                    </a:lnTo>
                    <a:lnTo>
                      <a:pt x="189" y="156"/>
                    </a:lnTo>
                    <a:lnTo>
                      <a:pt x="175" y="136"/>
                    </a:lnTo>
                    <a:lnTo>
                      <a:pt x="164" y="117"/>
                    </a:lnTo>
                    <a:lnTo>
                      <a:pt x="155" y="99"/>
                    </a:lnTo>
                    <a:lnTo>
                      <a:pt x="145" y="82"/>
                    </a:lnTo>
                    <a:lnTo>
                      <a:pt x="136" y="69"/>
                    </a:lnTo>
                    <a:lnTo>
                      <a:pt x="132" y="59"/>
                    </a:lnTo>
                    <a:lnTo>
                      <a:pt x="134" y="51"/>
                    </a:lnTo>
                    <a:lnTo>
                      <a:pt x="137" y="45"/>
                    </a:lnTo>
                    <a:lnTo>
                      <a:pt x="143" y="41"/>
                    </a:lnTo>
                    <a:lnTo>
                      <a:pt x="152" y="40"/>
                    </a:lnTo>
                    <a:lnTo>
                      <a:pt x="161" y="41"/>
                    </a:lnTo>
                    <a:lnTo>
                      <a:pt x="171" y="44"/>
                    </a:lnTo>
                    <a:lnTo>
                      <a:pt x="37" y="6"/>
                    </a:lnTo>
                    <a:lnTo>
                      <a:pt x="26" y="1"/>
                    </a:lnTo>
                    <a:lnTo>
                      <a:pt x="17" y="0"/>
                    </a:lnTo>
                    <a:lnTo>
                      <a:pt x="10" y="1"/>
                    </a:lnTo>
                    <a:lnTo>
                      <a:pt x="3" y="5"/>
                    </a:lnTo>
                    <a:lnTo>
                      <a:pt x="0" y="11"/>
                    </a:lnTo>
                    <a:lnTo>
                      <a:pt x="0" y="20"/>
                    </a:lnTo>
                    <a:lnTo>
                      <a:pt x="3" y="31"/>
                    </a:lnTo>
                    <a:lnTo>
                      <a:pt x="10" y="44"/>
                    </a:lnTo>
                    <a:lnTo>
                      <a:pt x="21" y="61"/>
                    </a:lnTo>
                    <a:lnTo>
                      <a:pt x="32" y="80"/>
                    </a:lnTo>
                    <a:lnTo>
                      <a:pt x="41" y="99"/>
                    </a:lnTo>
                    <a:lnTo>
                      <a:pt x="55" y="118"/>
                    </a:lnTo>
                    <a:lnTo>
                      <a:pt x="73" y="137"/>
                    </a:lnTo>
                    <a:lnTo>
                      <a:pt x="100" y="156"/>
                    </a:lnTo>
                    <a:lnTo>
                      <a:pt x="136" y="172"/>
                    </a:lnTo>
                    <a:lnTo>
                      <a:pt x="184" y="189"/>
                    </a:lnTo>
                    <a:lnTo>
                      <a:pt x="318" y="226"/>
                    </a:lnTo>
                    <a:close/>
                  </a:path>
                </a:pathLst>
              </a:custGeom>
              <a:solidFill>
                <a:srgbClr val="7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2" name="Freeform 18"/>
              <p:cNvSpPr>
                <a:spLocks/>
              </p:cNvSpPr>
              <p:nvPr/>
            </p:nvSpPr>
            <p:spPr bwMode="auto">
              <a:xfrm>
                <a:off x="5627" y="11299"/>
                <a:ext cx="318" cy="226"/>
              </a:xfrm>
              <a:custGeom>
                <a:avLst/>
                <a:gdLst/>
                <a:ahLst/>
                <a:cxnLst>
                  <a:cxn ang="0">
                    <a:pos x="318" y="226"/>
                  </a:cxn>
                  <a:cxn ang="0">
                    <a:pos x="318" y="226"/>
                  </a:cxn>
                  <a:cxn ang="0">
                    <a:pos x="270" y="210"/>
                  </a:cxn>
                  <a:cxn ang="0">
                    <a:pos x="234" y="192"/>
                  </a:cxn>
                  <a:cxn ang="0">
                    <a:pos x="207" y="175"/>
                  </a:cxn>
                  <a:cxn ang="0">
                    <a:pos x="189" y="156"/>
                  </a:cxn>
                  <a:cxn ang="0">
                    <a:pos x="175" y="136"/>
                  </a:cxn>
                  <a:cxn ang="0">
                    <a:pos x="164" y="117"/>
                  </a:cxn>
                  <a:cxn ang="0">
                    <a:pos x="155" y="99"/>
                  </a:cxn>
                  <a:cxn ang="0">
                    <a:pos x="145" y="82"/>
                  </a:cxn>
                  <a:cxn ang="0">
                    <a:pos x="145" y="82"/>
                  </a:cxn>
                  <a:cxn ang="0">
                    <a:pos x="136" y="69"/>
                  </a:cxn>
                  <a:cxn ang="0">
                    <a:pos x="132" y="59"/>
                  </a:cxn>
                  <a:cxn ang="0">
                    <a:pos x="134" y="51"/>
                  </a:cxn>
                  <a:cxn ang="0">
                    <a:pos x="137" y="45"/>
                  </a:cxn>
                  <a:cxn ang="0">
                    <a:pos x="143" y="41"/>
                  </a:cxn>
                  <a:cxn ang="0">
                    <a:pos x="152" y="40"/>
                  </a:cxn>
                  <a:cxn ang="0">
                    <a:pos x="161" y="41"/>
                  </a:cxn>
                  <a:cxn ang="0">
                    <a:pos x="171" y="44"/>
                  </a:cxn>
                  <a:cxn ang="0">
                    <a:pos x="37" y="6"/>
                  </a:cxn>
                  <a:cxn ang="0">
                    <a:pos x="37" y="6"/>
                  </a:cxn>
                  <a:cxn ang="0">
                    <a:pos x="26" y="1"/>
                  </a:cxn>
                  <a:cxn ang="0">
                    <a:pos x="17" y="0"/>
                  </a:cxn>
                  <a:cxn ang="0">
                    <a:pos x="10" y="1"/>
                  </a:cxn>
                  <a:cxn ang="0">
                    <a:pos x="3" y="5"/>
                  </a:cxn>
                  <a:cxn ang="0">
                    <a:pos x="0" y="11"/>
                  </a:cxn>
                  <a:cxn ang="0">
                    <a:pos x="0" y="20"/>
                  </a:cxn>
                  <a:cxn ang="0">
                    <a:pos x="3" y="31"/>
                  </a:cxn>
                  <a:cxn ang="0">
                    <a:pos x="10" y="44"/>
                  </a:cxn>
                  <a:cxn ang="0">
                    <a:pos x="10" y="44"/>
                  </a:cxn>
                  <a:cxn ang="0">
                    <a:pos x="21" y="61"/>
                  </a:cxn>
                  <a:cxn ang="0">
                    <a:pos x="32" y="80"/>
                  </a:cxn>
                  <a:cxn ang="0">
                    <a:pos x="41" y="99"/>
                  </a:cxn>
                  <a:cxn ang="0">
                    <a:pos x="55" y="118"/>
                  </a:cxn>
                  <a:cxn ang="0">
                    <a:pos x="73" y="137"/>
                  </a:cxn>
                  <a:cxn ang="0">
                    <a:pos x="100" y="156"/>
                  </a:cxn>
                  <a:cxn ang="0">
                    <a:pos x="136" y="172"/>
                  </a:cxn>
                  <a:cxn ang="0">
                    <a:pos x="184" y="189"/>
                  </a:cxn>
                  <a:cxn ang="0">
                    <a:pos x="318" y="226"/>
                  </a:cxn>
                </a:cxnLst>
                <a:rect l="0" t="0" r="r" b="b"/>
                <a:pathLst>
                  <a:path w="318" h="226">
                    <a:moveTo>
                      <a:pt x="318" y="226"/>
                    </a:moveTo>
                    <a:lnTo>
                      <a:pt x="318" y="226"/>
                    </a:lnTo>
                    <a:lnTo>
                      <a:pt x="270" y="210"/>
                    </a:lnTo>
                    <a:lnTo>
                      <a:pt x="234" y="192"/>
                    </a:lnTo>
                    <a:lnTo>
                      <a:pt x="207" y="175"/>
                    </a:lnTo>
                    <a:lnTo>
                      <a:pt x="189" y="156"/>
                    </a:lnTo>
                    <a:lnTo>
                      <a:pt x="175" y="136"/>
                    </a:lnTo>
                    <a:lnTo>
                      <a:pt x="164" y="117"/>
                    </a:lnTo>
                    <a:lnTo>
                      <a:pt x="155" y="99"/>
                    </a:lnTo>
                    <a:lnTo>
                      <a:pt x="145" y="82"/>
                    </a:lnTo>
                    <a:lnTo>
                      <a:pt x="145" y="82"/>
                    </a:lnTo>
                    <a:lnTo>
                      <a:pt x="136" y="69"/>
                    </a:lnTo>
                    <a:lnTo>
                      <a:pt x="132" y="59"/>
                    </a:lnTo>
                    <a:lnTo>
                      <a:pt x="134" y="51"/>
                    </a:lnTo>
                    <a:lnTo>
                      <a:pt x="137" y="45"/>
                    </a:lnTo>
                    <a:lnTo>
                      <a:pt x="143" y="41"/>
                    </a:lnTo>
                    <a:lnTo>
                      <a:pt x="152" y="40"/>
                    </a:lnTo>
                    <a:lnTo>
                      <a:pt x="161" y="41"/>
                    </a:lnTo>
                    <a:lnTo>
                      <a:pt x="171" y="44"/>
                    </a:lnTo>
                    <a:lnTo>
                      <a:pt x="37" y="6"/>
                    </a:lnTo>
                    <a:lnTo>
                      <a:pt x="37" y="6"/>
                    </a:lnTo>
                    <a:lnTo>
                      <a:pt x="26" y="1"/>
                    </a:lnTo>
                    <a:lnTo>
                      <a:pt x="17" y="0"/>
                    </a:lnTo>
                    <a:lnTo>
                      <a:pt x="10" y="1"/>
                    </a:lnTo>
                    <a:lnTo>
                      <a:pt x="3" y="5"/>
                    </a:lnTo>
                    <a:lnTo>
                      <a:pt x="0" y="11"/>
                    </a:lnTo>
                    <a:lnTo>
                      <a:pt x="0" y="20"/>
                    </a:lnTo>
                    <a:lnTo>
                      <a:pt x="3" y="31"/>
                    </a:lnTo>
                    <a:lnTo>
                      <a:pt x="10" y="44"/>
                    </a:lnTo>
                    <a:lnTo>
                      <a:pt x="10" y="44"/>
                    </a:lnTo>
                    <a:lnTo>
                      <a:pt x="21" y="61"/>
                    </a:lnTo>
                    <a:lnTo>
                      <a:pt x="32" y="80"/>
                    </a:lnTo>
                    <a:lnTo>
                      <a:pt x="41" y="99"/>
                    </a:lnTo>
                    <a:lnTo>
                      <a:pt x="55" y="118"/>
                    </a:lnTo>
                    <a:lnTo>
                      <a:pt x="73" y="137"/>
                    </a:lnTo>
                    <a:lnTo>
                      <a:pt x="100" y="156"/>
                    </a:lnTo>
                    <a:lnTo>
                      <a:pt x="136" y="172"/>
                    </a:lnTo>
                    <a:lnTo>
                      <a:pt x="184" y="189"/>
                    </a:lnTo>
                    <a:lnTo>
                      <a:pt x="318" y="22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3" name="Freeform 19"/>
              <p:cNvSpPr>
                <a:spLocks/>
              </p:cNvSpPr>
              <p:nvPr/>
            </p:nvSpPr>
            <p:spPr bwMode="auto">
              <a:xfrm>
                <a:off x="5567" y="11266"/>
                <a:ext cx="811" cy="24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812" y="236"/>
                  </a:cxn>
                  <a:cxn ang="0">
                    <a:pos x="797" y="246"/>
                  </a:cxn>
                  <a:cxn ang="0">
                    <a:pos x="0" y="11"/>
                  </a:cxn>
                  <a:cxn ang="0">
                    <a:pos x="0" y="0"/>
                  </a:cxn>
                </a:cxnLst>
                <a:rect l="0" t="0" r="r" b="b"/>
                <a:pathLst>
                  <a:path w="812" h="246">
                    <a:moveTo>
                      <a:pt x="0" y="0"/>
                    </a:moveTo>
                    <a:lnTo>
                      <a:pt x="812" y="236"/>
                    </a:lnTo>
                    <a:lnTo>
                      <a:pt x="797" y="246"/>
                    </a:lnTo>
                    <a:lnTo>
                      <a:pt x="0" y="1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7" name="Group 20"/>
            <p:cNvGrpSpPr>
              <a:grpSpLocks/>
            </p:cNvGrpSpPr>
            <p:nvPr/>
          </p:nvGrpSpPr>
          <p:grpSpPr bwMode="auto">
            <a:xfrm>
              <a:off x="4764" y="10013"/>
              <a:ext cx="2463" cy="1546"/>
              <a:chOff x="4764" y="10013"/>
              <a:chExt cx="2463" cy="1546"/>
            </a:xfrm>
          </p:grpSpPr>
          <p:grpSp>
            <p:nvGrpSpPr>
              <p:cNvPr id="8" name="Group 21"/>
              <p:cNvGrpSpPr>
                <a:grpSpLocks/>
              </p:cNvGrpSpPr>
              <p:nvPr/>
            </p:nvGrpSpPr>
            <p:grpSpPr bwMode="auto">
              <a:xfrm>
                <a:off x="4972" y="10317"/>
                <a:ext cx="2255" cy="821"/>
                <a:chOff x="4972" y="10317"/>
                <a:chExt cx="2255" cy="821"/>
              </a:xfrm>
            </p:grpSpPr>
            <p:sp>
              <p:nvSpPr>
                <p:cNvPr id="14" name="Freeform 22"/>
                <p:cNvSpPr>
                  <a:spLocks/>
                </p:cNvSpPr>
                <p:nvPr/>
              </p:nvSpPr>
              <p:spPr bwMode="auto">
                <a:xfrm>
                  <a:off x="4971" y="10310"/>
                  <a:ext cx="2256" cy="835"/>
                </a:xfrm>
                <a:custGeom>
                  <a:avLst/>
                  <a:gdLst/>
                  <a:ahLst/>
                  <a:cxnLst>
                    <a:cxn ang="0">
                      <a:pos x="454" y="20"/>
                    </a:cxn>
                    <a:cxn ang="0">
                      <a:pos x="565" y="41"/>
                    </a:cxn>
                    <a:cxn ang="0">
                      <a:pos x="667" y="43"/>
                    </a:cxn>
                    <a:cxn ang="0">
                      <a:pos x="764" y="36"/>
                    </a:cxn>
                    <a:cxn ang="0">
                      <a:pos x="854" y="28"/>
                    </a:cxn>
                    <a:cxn ang="0">
                      <a:pos x="937" y="26"/>
                    </a:cxn>
                    <a:cxn ang="0">
                      <a:pos x="1017" y="40"/>
                    </a:cxn>
                    <a:cxn ang="0">
                      <a:pos x="1093" y="77"/>
                    </a:cxn>
                    <a:cxn ang="0">
                      <a:pos x="1166" y="80"/>
                    </a:cxn>
                    <a:cxn ang="0">
                      <a:pos x="1232" y="41"/>
                    </a:cxn>
                    <a:cxn ang="0">
                      <a:pos x="1290" y="18"/>
                    </a:cxn>
                    <a:cxn ang="0">
                      <a:pos x="1343" y="8"/>
                    </a:cxn>
                    <a:cxn ang="0">
                      <a:pos x="1389" y="7"/>
                    </a:cxn>
                    <a:cxn ang="0">
                      <a:pos x="1435" y="13"/>
                    </a:cxn>
                    <a:cxn ang="0">
                      <a:pos x="1481" y="22"/>
                    </a:cxn>
                    <a:cxn ang="0">
                      <a:pos x="1532" y="30"/>
                    </a:cxn>
                    <a:cxn ang="0">
                      <a:pos x="1590" y="38"/>
                    </a:cxn>
                    <a:cxn ang="0">
                      <a:pos x="1656" y="40"/>
                    </a:cxn>
                    <a:cxn ang="0">
                      <a:pos x="1733" y="36"/>
                    </a:cxn>
                    <a:cxn ang="0">
                      <a:pos x="1821" y="23"/>
                    </a:cxn>
                    <a:cxn ang="0">
                      <a:pos x="1877" y="28"/>
                    </a:cxn>
                    <a:cxn ang="0">
                      <a:pos x="1901" y="66"/>
                    </a:cxn>
                    <a:cxn ang="0">
                      <a:pos x="1935" y="103"/>
                    </a:cxn>
                    <a:cxn ang="0">
                      <a:pos x="1968" y="130"/>
                    </a:cxn>
                    <a:cxn ang="0">
                      <a:pos x="2255" y="782"/>
                    </a:cxn>
                    <a:cxn ang="0">
                      <a:pos x="1274" y="784"/>
                    </a:cxn>
                    <a:cxn ang="0">
                      <a:pos x="1290" y="795"/>
                    </a:cxn>
                    <a:cxn ang="0">
                      <a:pos x="1304" y="808"/>
                    </a:cxn>
                    <a:cxn ang="0">
                      <a:pos x="1296" y="820"/>
                    </a:cxn>
                    <a:cxn ang="0">
                      <a:pos x="1244" y="821"/>
                    </a:cxn>
                    <a:cxn ang="0">
                      <a:pos x="1150" y="821"/>
                    </a:cxn>
                    <a:cxn ang="0">
                      <a:pos x="1051" y="821"/>
                    </a:cxn>
                    <a:cxn ang="0">
                      <a:pos x="983" y="821"/>
                    </a:cxn>
                    <a:cxn ang="0">
                      <a:pos x="949" y="820"/>
                    </a:cxn>
                    <a:cxn ang="0">
                      <a:pos x="935" y="808"/>
                    </a:cxn>
                    <a:cxn ang="0">
                      <a:pos x="947" y="795"/>
                    </a:cxn>
                    <a:cxn ang="0">
                      <a:pos x="963" y="784"/>
                    </a:cxn>
                    <a:cxn ang="0">
                      <a:pos x="0" y="782"/>
                    </a:cxn>
                    <a:cxn ang="0">
                      <a:pos x="263" y="123"/>
                    </a:cxn>
                    <a:cxn ang="0">
                      <a:pos x="295" y="105"/>
                    </a:cxn>
                    <a:cxn ang="0">
                      <a:pos x="324" y="79"/>
                    </a:cxn>
                    <a:cxn ang="0">
                      <a:pos x="346" y="48"/>
                    </a:cxn>
                    <a:cxn ang="0">
                      <a:pos x="384" y="35"/>
                    </a:cxn>
                  </a:cxnLst>
                  <a:rect l="0" t="0" r="r" b="b"/>
                  <a:pathLst>
                    <a:path w="2255" h="821">
                      <a:moveTo>
                        <a:pt x="394" y="0"/>
                      </a:moveTo>
                      <a:lnTo>
                        <a:pt x="454" y="20"/>
                      </a:lnTo>
                      <a:lnTo>
                        <a:pt x="509" y="33"/>
                      </a:lnTo>
                      <a:lnTo>
                        <a:pt x="565" y="41"/>
                      </a:lnTo>
                      <a:lnTo>
                        <a:pt x="617" y="44"/>
                      </a:lnTo>
                      <a:lnTo>
                        <a:pt x="667" y="43"/>
                      </a:lnTo>
                      <a:lnTo>
                        <a:pt x="716" y="41"/>
                      </a:lnTo>
                      <a:lnTo>
                        <a:pt x="764" y="36"/>
                      </a:lnTo>
                      <a:lnTo>
                        <a:pt x="810" y="31"/>
                      </a:lnTo>
                      <a:lnTo>
                        <a:pt x="854" y="28"/>
                      </a:lnTo>
                      <a:lnTo>
                        <a:pt x="896" y="26"/>
                      </a:lnTo>
                      <a:lnTo>
                        <a:pt x="937" y="26"/>
                      </a:lnTo>
                      <a:lnTo>
                        <a:pt x="977" y="31"/>
                      </a:lnTo>
                      <a:lnTo>
                        <a:pt x="1017" y="40"/>
                      </a:lnTo>
                      <a:lnTo>
                        <a:pt x="1055" y="54"/>
                      </a:lnTo>
                      <a:lnTo>
                        <a:pt x="1093" y="77"/>
                      </a:lnTo>
                      <a:lnTo>
                        <a:pt x="1128" y="107"/>
                      </a:lnTo>
                      <a:lnTo>
                        <a:pt x="1166" y="80"/>
                      </a:lnTo>
                      <a:lnTo>
                        <a:pt x="1200" y="58"/>
                      </a:lnTo>
                      <a:lnTo>
                        <a:pt x="1232" y="41"/>
                      </a:lnTo>
                      <a:lnTo>
                        <a:pt x="1262" y="26"/>
                      </a:lnTo>
                      <a:lnTo>
                        <a:pt x="1290" y="18"/>
                      </a:lnTo>
                      <a:lnTo>
                        <a:pt x="1318" y="12"/>
                      </a:lnTo>
                      <a:lnTo>
                        <a:pt x="1343" y="8"/>
                      </a:lnTo>
                      <a:lnTo>
                        <a:pt x="1367" y="7"/>
                      </a:lnTo>
                      <a:lnTo>
                        <a:pt x="1389" y="7"/>
                      </a:lnTo>
                      <a:lnTo>
                        <a:pt x="1411" y="10"/>
                      </a:lnTo>
                      <a:lnTo>
                        <a:pt x="1435" y="13"/>
                      </a:lnTo>
                      <a:lnTo>
                        <a:pt x="1457" y="17"/>
                      </a:lnTo>
                      <a:lnTo>
                        <a:pt x="1481" y="22"/>
                      </a:lnTo>
                      <a:lnTo>
                        <a:pt x="1507" y="26"/>
                      </a:lnTo>
                      <a:lnTo>
                        <a:pt x="1532" y="30"/>
                      </a:lnTo>
                      <a:lnTo>
                        <a:pt x="1560" y="35"/>
                      </a:lnTo>
                      <a:lnTo>
                        <a:pt x="1590" y="38"/>
                      </a:lnTo>
                      <a:lnTo>
                        <a:pt x="1622" y="40"/>
                      </a:lnTo>
                      <a:lnTo>
                        <a:pt x="1656" y="40"/>
                      </a:lnTo>
                      <a:lnTo>
                        <a:pt x="1694" y="40"/>
                      </a:lnTo>
                      <a:lnTo>
                        <a:pt x="1733" y="36"/>
                      </a:lnTo>
                      <a:lnTo>
                        <a:pt x="1775" y="31"/>
                      </a:lnTo>
                      <a:lnTo>
                        <a:pt x="1821" y="23"/>
                      </a:lnTo>
                      <a:lnTo>
                        <a:pt x="1871" y="13"/>
                      </a:lnTo>
                      <a:lnTo>
                        <a:pt x="1877" y="28"/>
                      </a:lnTo>
                      <a:lnTo>
                        <a:pt x="1889" y="46"/>
                      </a:lnTo>
                      <a:lnTo>
                        <a:pt x="1901" y="66"/>
                      </a:lnTo>
                      <a:lnTo>
                        <a:pt x="1917" y="85"/>
                      </a:lnTo>
                      <a:lnTo>
                        <a:pt x="1935" y="103"/>
                      </a:lnTo>
                      <a:lnTo>
                        <a:pt x="1952" y="120"/>
                      </a:lnTo>
                      <a:lnTo>
                        <a:pt x="1968" y="130"/>
                      </a:lnTo>
                      <a:lnTo>
                        <a:pt x="1986" y="134"/>
                      </a:lnTo>
                      <a:lnTo>
                        <a:pt x="2255" y="782"/>
                      </a:lnTo>
                      <a:lnTo>
                        <a:pt x="1270" y="782"/>
                      </a:lnTo>
                      <a:lnTo>
                        <a:pt x="1274" y="784"/>
                      </a:lnTo>
                      <a:lnTo>
                        <a:pt x="1280" y="789"/>
                      </a:lnTo>
                      <a:lnTo>
                        <a:pt x="1290" y="795"/>
                      </a:lnTo>
                      <a:lnTo>
                        <a:pt x="1298" y="802"/>
                      </a:lnTo>
                      <a:lnTo>
                        <a:pt x="1304" y="808"/>
                      </a:lnTo>
                      <a:lnTo>
                        <a:pt x="1304" y="815"/>
                      </a:lnTo>
                      <a:lnTo>
                        <a:pt x="1296" y="820"/>
                      </a:lnTo>
                      <a:lnTo>
                        <a:pt x="1276" y="821"/>
                      </a:lnTo>
                      <a:lnTo>
                        <a:pt x="1244" y="821"/>
                      </a:lnTo>
                      <a:lnTo>
                        <a:pt x="1200" y="821"/>
                      </a:lnTo>
                      <a:lnTo>
                        <a:pt x="1150" y="821"/>
                      </a:lnTo>
                      <a:lnTo>
                        <a:pt x="1099" y="821"/>
                      </a:lnTo>
                      <a:lnTo>
                        <a:pt x="1051" y="821"/>
                      </a:lnTo>
                      <a:lnTo>
                        <a:pt x="1011" y="821"/>
                      </a:lnTo>
                      <a:lnTo>
                        <a:pt x="983" y="821"/>
                      </a:lnTo>
                      <a:lnTo>
                        <a:pt x="973" y="821"/>
                      </a:lnTo>
                      <a:lnTo>
                        <a:pt x="949" y="820"/>
                      </a:lnTo>
                      <a:lnTo>
                        <a:pt x="937" y="815"/>
                      </a:lnTo>
                      <a:lnTo>
                        <a:pt x="935" y="808"/>
                      </a:lnTo>
                      <a:lnTo>
                        <a:pt x="939" y="802"/>
                      </a:lnTo>
                      <a:lnTo>
                        <a:pt x="947" y="795"/>
                      </a:lnTo>
                      <a:lnTo>
                        <a:pt x="957" y="789"/>
                      </a:lnTo>
                      <a:lnTo>
                        <a:pt x="963" y="784"/>
                      </a:lnTo>
                      <a:lnTo>
                        <a:pt x="967" y="782"/>
                      </a:lnTo>
                      <a:lnTo>
                        <a:pt x="0" y="782"/>
                      </a:lnTo>
                      <a:lnTo>
                        <a:pt x="249" y="126"/>
                      </a:lnTo>
                      <a:lnTo>
                        <a:pt x="263" y="123"/>
                      </a:lnTo>
                      <a:lnTo>
                        <a:pt x="279" y="116"/>
                      </a:lnTo>
                      <a:lnTo>
                        <a:pt x="295" y="105"/>
                      </a:lnTo>
                      <a:lnTo>
                        <a:pt x="310" y="94"/>
                      </a:lnTo>
                      <a:lnTo>
                        <a:pt x="324" y="79"/>
                      </a:lnTo>
                      <a:lnTo>
                        <a:pt x="336" y="64"/>
                      </a:lnTo>
                      <a:lnTo>
                        <a:pt x="346" y="48"/>
                      </a:lnTo>
                      <a:lnTo>
                        <a:pt x="354" y="33"/>
                      </a:lnTo>
                      <a:lnTo>
                        <a:pt x="384" y="35"/>
                      </a:lnTo>
                      <a:lnTo>
                        <a:pt x="394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5" name="Freeform 23"/>
                <p:cNvSpPr>
                  <a:spLocks/>
                </p:cNvSpPr>
                <p:nvPr/>
              </p:nvSpPr>
              <p:spPr bwMode="auto">
                <a:xfrm>
                  <a:off x="5943" y="11068"/>
                  <a:ext cx="292" cy="59"/>
                </a:xfrm>
                <a:custGeom>
                  <a:avLst/>
                  <a:gdLst/>
                  <a:ahLst/>
                  <a:cxnLst>
                    <a:cxn ang="0">
                      <a:pos x="0" y="59"/>
                    </a:cxn>
                    <a:cxn ang="0">
                      <a:pos x="293" y="59"/>
                    </a:cxn>
                    <a:cxn ang="0">
                      <a:pos x="275" y="53"/>
                    </a:cxn>
                    <a:cxn ang="0">
                      <a:pos x="257" y="44"/>
                    </a:cxn>
                    <a:cxn ang="0">
                      <a:pos x="239" y="35"/>
                    </a:cxn>
                    <a:cxn ang="0">
                      <a:pos x="223" y="25"/>
                    </a:cxn>
                    <a:cxn ang="0">
                      <a:pos x="207" y="15"/>
                    </a:cxn>
                    <a:cxn ang="0">
                      <a:pos x="191" y="7"/>
                    </a:cxn>
                    <a:cxn ang="0">
                      <a:pos x="175" y="2"/>
                    </a:cxn>
                    <a:cxn ang="0">
                      <a:pos x="157" y="0"/>
                    </a:cxn>
                    <a:cxn ang="0">
                      <a:pos x="132" y="2"/>
                    </a:cxn>
                    <a:cxn ang="0">
                      <a:pos x="108" y="8"/>
                    </a:cxn>
                    <a:cxn ang="0">
                      <a:pos x="88" y="17"/>
                    </a:cxn>
                    <a:cxn ang="0">
                      <a:pos x="70" y="25"/>
                    </a:cxn>
                    <a:cxn ang="0">
                      <a:pos x="52" y="36"/>
                    </a:cxn>
                    <a:cxn ang="0">
                      <a:pos x="36" y="44"/>
                    </a:cxn>
                    <a:cxn ang="0">
                      <a:pos x="18" y="53"/>
                    </a:cxn>
                    <a:cxn ang="0">
                      <a:pos x="0" y="59"/>
                    </a:cxn>
                  </a:cxnLst>
                  <a:rect l="0" t="0" r="r" b="b"/>
                  <a:pathLst>
                    <a:path w="293" h="59">
                      <a:moveTo>
                        <a:pt x="0" y="59"/>
                      </a:moveTo>
                      <a:lnTo>
                        <a:pt x="293" y="59"/>
                      </a:lnTo>
                      <a:lnTo>
                        <a:pt x="275" y="53"/>
                      </a:lnTo>
                      <a:lnTo>
                        <a:pt x="257" y="44"/>
                      </a:lnTo>
                      <a:lnTo>
                        <a:pt x="239" y="35"/>
                      </a:lnTo>
                      <a:lnTo>
                        <a:pt x="223" y="25"/>
                      </a:lnTo>
                      <a:lnTo>
                        <a:pt x="207" y="15"/>
                      </a:lnTo>
                      <a:lnTo>
                        <a:pt x="191" y="7"/>
                      </a:lnTo>
                      <a:lnTo>
                        <a:pt x="175" y="2"/>
                      </a:lnTo>
                      <a:lnTo>
                        <a:pt x="157" y="0"/>
                      </a:lnTo>
                      <a:lnTo>
                        <a:pt x="132" y="2"/>
                      </a:lnTo>
                      <a:lnTo>
                        <a:pt x="108" y="8"/>
                      </a:lnTo>
                      <a:lnTo>
                        <a:pt x="88" y="17"/>
                      </a:lnTo>
                      <a:lnTo>
                        <a:pt x="70" y="25"/>
                      </a:lnTo>
                      <a:lnTo>
                        <a:pt x="52" y="36"/>
                      </a:lnTo>
                      <a:lnTo>
                        <a:pt x="36" y="44"/>
                      </a:lnTo>
                      <a:lnTo>
                        <a:pt x="18" y="53"/>
                      </a:lnTo>
                      <a:lnTo>
                        <a:pt x="0" y="5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6" name="Freeform 24"/>
                <p:cNvSpPr>
                  <a:spLocks/>
                </p:cNvSpPr>
                <p:nvPr/>
              </p:nvSpPr>
              <p:spPr bwMode="auto">
                <a:xfrm>
                  <a:off x="5024" y="10414"/>
                  <a:ext cx="280" cy="629"/>
                </a:xfrm>
                <a:custGeom>
                  <a:avLst/>
                  <a:gdLst/>
                  <a:ahLst/>
                  <a:cxnLst>
                    <a:cxn ang="0">
                      <a:pos x="221" y="46"/>
                    </a:cxn>
                    <a:cxn ang="0">
                      <a:pos x="0" y="622"/>
                    </a:cxn>
                    <a:cxn ang="0">
                      <a:pos x="14" y="616"/>
                    </a:cxn>
                    <a:cxn ang="0">
                      <a:pos x="30" y="606"/>
                    </a:cxn>
                    <a:cxn ang="0">
                      <a:pos x="45" y="593"/>
                    </a:cxn>
                    <a:cxn ang="0">
                      <a:pos x="63" y="580"/>
                    </a:cxn>
                    <a:cxn ang="0">
                      <a:pos x="79" y="565"/>
                    </a:cxn>
                    <a:cxn ang="0">
                      <a:pos x="95" y="552"/>
                    </a:cxn>
                    <a:cxn ang="0">
                      <a:pos x="109" y="537"/>
                    </a:cxn>
                    <a:cxn ang="0">
                      <a:pos x="119" y="524"/>
                    </a:cxn>
                    <a:cxn ang="0">
                      <a:pos x="280" y="0"/>
                    </a:cxn>
                    <a:cxn ang="0">
                      <a:pos x="276" y="5"/>
                    </a:cxn>
                    <a:cxn ang="0">
                      <a:pos x="270" y="12"/>
                    </a:cxn>
                    <a:cxn ang="0">
                      <a:pos x="262" y="18"/>
                    </a:cxn>
                    <a:cxn ang="0">
                      <a:pos x="256" y="25"/>
                    </a:cxn>
                    <a:cxn ang="0">
                      <a:pos x="246" y="32"/>
                    </a:cxn>
                    <a:cxn ang="0">
                      <a:pos x="239" y="36"/>
                    </a:cxn>
                    <a:cxn ang="0">
                      <a:pos x="231" y="41"/>
                    </a:cxn>
                    <a:cxn ang="0">
                      <a:pos x="221" y="46"/>
                    </a:cxn>
                  </a:cxnLst>
                  <a:rect l="0" t="0" r="r" b="b"/>
                  <a:pathLst>
                    <a:path w="280" h="622">
                      <a:moveTo>
                        <a:pt x="221" y="46"/>
                      </a:moveTo>
                      <a:lnTo>
                        <a:pt x="0" y="622"/>
                      </a:lnTo>
                      <a:lnTo>
                        <a:pt x="14" y="616"/>
                      </a:lnTo>
                      <a:lnTo>
                        <a:pt x="30" y="606"/>
                      </a:lnTo>
                      <a:lnTo>
                        <a:pt x="45" y="593"/>
                      </a:lnTo>
                      <a:lnTo>
                        <a:pt x="63" y="580"/>
                      </a:lnTo>
                      <a:lnTo>
                        <a:pt x="79" y="565"/>
                      </a:lnTo>
                      <a:lnTo>
                        <a:pt x="95" y="552"/>
                      </a:lnTo>
                      <a:lnTo>
                        <a:pt x="109" y="537"/>
                      </a:lnTo>
                      <a:lnTo>
                        <a:pt x="119" y="524"/>
                      </a:lnTo>
                      <a:lnTo>
                        <a:pt x="280" y="0"/>
                      </a:lnTo>
                      <a:lnTo>
                        <a:pt x="276" y="5"/>
                      </a:lnTo>
                      <a:lnTo>
                        <a:pt x="270" y="12"/>
                      </a:lnTo>
                      <a:lnTo>
                        <a:pt x="262" y="18"/>
                      </a:lnTo>
                      <a:lnTo>
                        <a:pt x="256" y="25"/>
                      </a:lnTo>
                      <a:lnTo>
                        <a:pt x="246" y="32"/>
                      </a:lnTo>
                      <a:lnTo>
                        <a:pt x="239" y="36"/>
                      </a:lnTo>
                      <a:lnTo>
                        <a:pt x="231" y="41"/>
                      </a:lnTo>
                      <a:lnTo>
                        <a:pt x="221" y="46"/>
                      </a:lnTo>
                      <a:close/>
                    </a:path>
                  </a:pathLst>
                </a:custGeom>
                <a:solidFill>
                  <a:srgbClr val="3F9E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7" name="Freeform 25"/>
                <p:cNvSpPr>
                  <a:spLocks/>
                </p:cNvSpPr>
                <p:nvPr/>
              </p:nvSpPr>
              <p:spPr bwMode="auto">
                <a:xfrm>
                  <a:off x="6108" y="10909"/>
                  <a:ext cx="928" cy="136"/>
                </a:xfrm>
                <a:custGeom>
                  <a:avLst/>
                  <a:gdLst/>
                  <a:ahLst/>
                  <a:cxnLst>
                    <a:cxn ang="0">
                      <a:pos x="0" y="96"/>
                    </a:cxn>
                    <a:cxn ang="0">
                      <a:pos x="52" y="59"/>
                    </a:cxn>
                    <a:cxn ang="0">
                      <a:pos x="110" y="31"/>
                    </a:cxn>
                    <a:cxn ang="0">
                      <a:pos x="170" y="13"/>
                    </a:cxn>
                    <a:cxn ang="0">
                      <a:pos x="231" y="3"/>
                    </a:cxn>
                    <a:cxn ang="0">
                      <a:pos x="297" y="0"/>
                    </a:cxn>
                    <a:cxn ang="0">
                      <a:pos x="363" y="1"/>
                    </a:cxn>
                    <a:cxn ang="0">
                      <a:pos x="428" y="8"/>
                    </a:cxn>
                    <a:cxn ang="0">
                      <a:pos x="494" y="16"/>
                    </a:cxn>
                    <a:cxn ang="0">
                      <a:pos x="558" y="28"/>
                    </a:cxn>
                    <a:cxn ang="0">
                      <a:pos x="619" y="41"/>
                    </a:cxn>
                    <a:cxn ang="0">
                      <a:pos x="679" y="52"/>
                    </a:cxn>
                    <a:cxn ang="0">
                      <a:pos x="735" y="62"/>
                    </a:cxn>
                    <a:cxn ang="0">
                      <a:pos x="787" y="69"/>
                    </a:cxn>
                    <a:cxn ang="0">
                      <a:pos x="834" y="72"/>
                    </a:cxn>
                    <a:cxn ang="0">
                      <a:pos x="876" y="69"/>
                    </a:cxn>
                    <a:cxn ang="0">
                      <a:pos x="910" y="60"/>
                    </a:cxn>
                    <a:cxn ang="0">
                      <a:pos x="928" y="82"/>
                    </a:cxn>
                    <a:cxn ang="0">
                      <a:pos x="886" y="93"/>
                    </a:cxn>
                    <a:cxn ang="0">
                      <a:pos x="842" y="96"/>
                    </a:cxn>
                    <a:cxn ang="0">
                      <a:pos x="795" y="95"/>
                    </a:cxn>
                    <a:cxn ang="0">
                      <a:pos x="745" y="90"/>
                    </a:cxn>
                    <a:cxn ang="0">
                      <a:pos x="693" y="82"/>
                    </a:cxn>
                    <a:cxn ang="0">
                      <a:pos x="639" y="70"/>
                    </a:cxn>
                    <a:cxn ang="0">
                      <a:pos x="584" y="60"/>
                    </a:cxn>
                    <a:cxn ang="0">
                      <a:pos x="524" y="49"/>
                    </a:cxn>
                    <a:cxn ang="0">
                      <a:pos x="464" y="41"/>
                    </a:cxn>
                    <a:cxn ang="0">
                      <a:pos x="402" y="36"/>
                    </a:cxn>
                    <a:cxn ang="0">
                      <a:pos x="339" y="34"/>
                    </a:cxn>
                    <a:cxn ang="0">
                      <a:pos x="273" y="39"/>
                    </a:cxn>
                    <a:cxn ang="0">
                      <a:pos x="207" y="51"/>
                    </a:cxn>
                    <a:cxn ang="0">
                      <a:pos x="140" y="70"/>
                    </a:cxn>
                    <a:cxn ang="0">
                      <a:pos x="70" y="98"/>
                    </a:cxn>
                    <a:cxn ang="0">
                      <a:pos x="0" y="137"/>
                    </a:cxn>
                    <a:cxn ang="0">
                      <a:pos x="2" y="129"/>
                    </a:cxn>
                    <a:cxn ang="0">
                      <a:pos x="2" y="119"/>
                    </a:cxn>
                    <a:cxn ang="0">
                      <a:pos x="2" y="108"/>
                    </a:cxn>
                    <a:cxn ang="0">
                      <a:pos x="0" y="96"/>
                    </a:cxn>
                  </a:cxnLst>
                  <a:rect l="0" t="0" r="r" b="b"/>
                  <a:pathLst>
                    <a:path w="928" h="137">
                      <a:moveTo>
                        <a:pt x="0" y="96"/>
                      </a:moveTo>
                      <a:lnTo>
                        <a:pt x="52" y="59"/>
                      </a:lnTo>
                      <a:lnTo>
                        <a:pt x="110" y="31"/>
                      </a:lnTo>
                      <a:lnTo>
                        <a:pt x="170" y="13"/>
                      </a:lnTo>
                      <a:lnTo>
                        <a:pt x="231" y="3"/>
                      </a:lnTo>
                      <a:lnTo>
                        <a:pt x="297" y="0"/>
                      </a:lnTo>
                      <a:lnTo>
                        <a:pt x="363" y="1"/>
                      </a:lnTo>
                      <a:lnTo>
                        <a:pt x="428" y="8"/>
                      </a:lnTo>
                      <a:lnTo>
                        <a:pt x="494" y="16"/>
                      </a:lnTo>
                      <a:lnTo>
                        <a:pt x="558" y="28"/>
                      </a:lnTo>
                      <a:lnTo>
                        <a:pt x="619" y="41"/>
                      </a:lnTo>
                      <a:lnTo>
                        <a:pt x="679" y="52"/>
                      </a:lnTo>
                      <a:lnTo>
                        <a:pt x="735" y="62"/>
                      </a:lnTo>
                      <a:lnTo>
                        <a:pt x="787" y="69"/>
                      </a:lnTo>
                      <a:lnTo>
                        <a:pt x="834" y="72"/>
                      </a:lnTo>
                      <a:lnTo>
                        <a:pt x="876" y="69"/>
                      </a:lnTo>
                      <a:lnTo>
                        <a:pt x="910" y="60"/>
                      </a:lnTo>
                      <a:lnTo>
                        <a:pt x="928" y="82"/>
                      </a:lnTo>
                      <a:lnTo>
                        <a:pt x="886" y="93"/>
                      </a:lnTo>
                      <a:lnTo>
                        <a:pt x="842" y="96"/>
                      </a:lnTo>
                      <a:lnTo>
                        <a:pt x="795" y="95"/>
                      </a:lnTo>
                      <a:lnTo>
                        <a:pt x="745" y="90"/>
                      </a:lnTo>
                      <a:lnTo>
                        <a:pt x="693" y="82"/>
                      </a:lnTo>
                      <a:lnTo>
                        <a:pt x="639" y="70"/>
                      </a:lnTo>
                      <a:lnTo>
                        <a:pt x="584" y="60"/>
                      </a:lnTo>
                      <a:lnTo>
                        <a:pt x="524" y="49"/>
                      </a:lnTo>
                      <a:lnTo>
                        <a:pt x="464" y="41"/>
                      </a:lnTo>
                      <a:lnTo>
                        <a:pt x="402" y="36"/>
                      </a:lnTo>
                      <a:lnTo>
                        <a:pt x="339" y="34"/>
                      </a:lnTo>
                      <a:lnTo>
                        <a:pt x="273" y="39"/>
                      </a:lnTo>
                      <a:lnTo>
                        <a:pt x="207" y="51"/>
                      </a:lnTo>
                      <a:lnTo>
                        <a:pt x="140" y="70"/>
                      </a:lnTo>
                      <a:lnTo>
                        <a:pt x="70" y="98"/>
                      </a:lnTo>
                      <a:lnTo>
                        <a:pt x="0" y="137"/>
                      </a:lnTo>
                      <a:lnTo>
                        <a:pt x="2" y="129"/>
                      </a:lnTo>
                      <a:lnTo>
                        <a:pt x="2" y="119"/>
                      </a:lnTo>
                      <a:lnTo>
                        <a:pt x="2" y="108"/>
                      </a:lnTo>
                      <a:lnTo>
                        <a:pt x="0" y="96"/>
                      </a:lnTo>
                      <a:close/>
                    </a:path>
                  </a:pathLst>
                </a:custGeom>
                <a:solidFill>
                  <a:srgbClr val="007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8" name="Freeform 26"/>
                <p:cNvSpPr>
                  <a:spLocks/>
                </p:cNvSpPr>
                <p:nvPr/>
              </p:nvSpPr>
              <p:spPr bwMode="auto">
                <a:xfrm>
                  <a:off x="6124" y="10967"/>
                  <a:ext cx="1032" cy="127"/>
                </a:xfrm>
                <a:custGeom>
                  <a:avLst/>
                  <a:gdLst/>
                  <a:ahLst/>
                  <a:cxnLst>
                    <a:cxn ang="0">
                      <a:pos x="0" y="93"/>
                    </a:cxn>
                    <a:cxn ang="0">
                      <a:pos x="68" y="57"/>
                    </a:cxn>
                    <a:cxn ang="0">
                      <a:pos x="134" y="31"/>
                    </a:cxn>
                    <a:cxn ang="0">
                      <a:pos x="199" y="13"/>
                    </a:cxn>
                    <a:cxn ang="0">
                      <a:pos x="263" y="3"/>
                    </a:cxn>
                    <a:cxn ang="0">
                      <a:pos x="327" y="0"/>
                    </a:cxn>
                    <a:cxn ang="0">
                      <a:pos x="388" y="2"/>
                    </a:cxn>
                    <a:cxn ang="0">
                      <a:pos x="450" y="7"/>
                    </a:cxn>
                    <a:cxn ang="0">
                      <a:pos x="510" y="15"/>
                    </a:cxn>
                    <a:cxn ang="0">
                      <a:pos x="568" y="25"/>
                    </a:cxn>
                    <a:cxn ang="0">
                      <a:pos x="623" y="35"/>
                    </a:cxn>
                    <a:cxn ang="0">
                      <a:pos x="679" y="44"/>
                    </a:cxn>
                    <a:cxn ang="0">
                      <a:pos x="731" y="53"/>
                    </a:cxn>
                    <a:cxn ang="0">
                      <a:pos x="783" y="57"/>
                    </a:cxn>
                    <a:cxn ang="0">
                      <a:pos x="830" y="57"/>
                    </a:cxn>
                    <a:cxn ang="0">
                      <a:pos x="878" y="51"/>
                    </a:cxn>
                    <a:cxn ang="0">
                      <a:pos x="922" y="39"/>
                    </a:cxn>
                    <a:cxn ang="0">
                      <a:pos x="932" y="46"/>
                    </a:cxn>
                    <a:cxn ang="0">
                      <a:pos x="942" y="54"/>
                    </a:cxn>
                    <a:cxn ang="0">
                      <a:pos x="954" y="64"/>
                    </a:cxn>
                    <a:cxn ang="0">
                      <a:pos x="970" y="75"/>
                    </a:cxn>
                    <a:cxn ang="0">
                      <a:pos x="984" y="87"/>
                    </a:cxn>
                    <a:cxn ang="0">
                      <a:pos x="999" y="97"/>
                    </a:cxn>
                    <a:cxn ang="0">
                      <a:pos x="1015" y="107"/>
                    </a:cxn>
                    <a:cxn ang="0">
                      <a:pos x="1033" y="113"/>
                    </a:cxn>
                    <a:cxn ang="0">
                      <a:pos x="492" y="113"/>
                    </a:cxn>
                    <a:cxn ang="0">
                      <a:pos x="480" y="105"/>
                    </a:cxn>
                    <a:cxn ang="0">
                      <a:pos x="464" y="97"/>
                    </a:cxn>
                    <a:cxn ang="0">
                      <a:pos x="442" y="89"/>
                    </a:cxn>
                    <a:cxn ang="0">
                      <a:pos x="420" y="84"/>
                    </a:cxn>
                    <a:cxn ang="0">
                      <a:pos x="392" y="77"/>
                    </a:cxn>
                    <a:cxn ang="0">
                      <a:pos x="365" y="74"/>
                    </a:cxn>
                    <a:cxn ang="0">
                      <a:pos x="333" y="72"/>
                    </a:cxn>
                    <a:cxn ang="0">
                      <a:pos x="303" y="71"/>
                    </a:cxn>
                    <a:cxn ang="0">
                      <a:pos x="269" y="71"/>
                    </a:cxn>
                    <a:cxn ang="0">
                      <a:pos x="237" y="74"/>
                    </a:cxn>
                    <a:cxn ang="0">
                      <a:pos x="205" y="77"/>
                    </a:cxn>
                    <a:cxn ang="0">
                      <a:pos x="175" y="82"/>
                    </a:cxn>
                    <a:cxn ang="0">
                      <a:pos x="146" y="90"/>
                    </a:cxn>
                    <a:cxn ang="0">
                      <a:pos x="118" y="100"/>
                    </a:cxn>
                    <a:cxn ang="0">
                      <a:pos x="94" y="111"/>
                    </a:cxn>
                    <a:cxn ang="0">
                      <a:pos x="72" y="126"/>
                    </a:cxn>
                    <a:cxn ang="0">
                      <a:pos x="66" y="121"/>
                    </a:cxn>
                    <a:cxn ang="0">
                      <a:pos x="58" y="116"/>
                    </a:cxn>
                    <a:cxn ang="0">
                      <a:pos x="50" y="113"/>
                    </a:cxn>
                    <a:cxn ang="0">
                      <a:pos x="42" y="108"/>
                    </a:cxn>
                    <a:cxn ang="0">
                      <a:pos x="32" y="103"/>
                    </a:cxn>
                    <a:cxn ang="0">
                      <a:pos x="24" y="100"/>
                    </a:cxn>
                    <a:cxn ang="0">
                      <a:pos x="12" y="97"/>
                    </a:cxn>
                    <a:cxn ang="0">
                      <a:pos x="0" y="93"/>
                    </a:cxn>
                  </a:cxnLst>
                  <a:rect l="0" t="0" r="r" b="b"/>
                  <a:pathLst>
                    <a:path w="1033" h="126">
                      <a:moveTo>
                        <a:pt x="0" y="93"/>
                      </a:moveTo>
                      <a:lnTo>
                        <a:pt x="68" y="57"/>
                      </a:lnTo>
                      <a:lnTo>
                        <a:pt x="134" y="31"/>
                      </a:lnTo>
                      <a:lnTo>
                        <a:pt x="199" y="13"/>
                      </a:lnTo>
                      <a:lnTo>
                        <a:pt x="263" y="3"/>
                      </a:lnTo>
                      <a:lnTo>
                        <a:pt x="327" y="0"/>
                      </a:lnTo>
                      <a:lnTo>
                        <a:pt x="388" y="2"/>
                      </a:lnTo>
                      <a:lnTo>
                        <a:pt x="450" y="7"/>
                      </a:lnTo>
                      <a:lnTo>
                        <a:pt x="510" y="15"/>
                      </a:lnTo>
                      <a:lnTo>
                        <a:pt x="568" y="25"/>
                      </a:lnTo>
                      <a:lnTo>
                        <a:pt x="623" y="35"/>
                      </a:lnTo>
                      <a:lnTo>
                        <a:pt x="679" y="44"/>
                      </a:lnTo>
                      <a:lnTo>
                        <a:pt x="731" y="53"/>
                      </a:lnTo>
                      <a:lnTo>
                        <a:pt x="783" y="57"/>
                      </a:lnTo>
                      <a:lnTo>
                        <a:pt x="830" y="57"/>
                      </a:lnTo>
                      <a:lnTo>
                        <a:pt x="878" y="51"/>
                      </a:lnTo>
                      <a:lnTo>
                        <a:pt x="922" y="39"/>
                      </a:lnTo>
                      <a:lnTo>
                        <a:pt x="932" y="46"/>
                      </a:lnTo>
                      <a:lnTo>
                        <a:pt x="942" y="54"/>
                      </a:lnTo>
                      <a:lnTo>
                        <a:pt x="954" y="64"/>
                      </a:lnTo>
                      <a:lnTo>
                        <a:pt x="970" y="75"/>
                      </a:lnTo>
                      <a:lnTo>
                        <a:pt x="984" y="87"/>
                      </a:lnTo>
                      <a:lnTo>
                        <a:pt x="999" y="97"/>
                      </a:lnTo>
                      <a:lnTo>
                        <a:pt x="1015" y="107"/>
                      </a:lnTo>
                      <a:lnTo>
                        <a:pt x="1033" y="113"/>
                      </a:lnTo>
                      <a:lnTo>
                        <a:pt x="492" y="113"/>
                      </a:lnTo>
                      <a:lnTo>
                        <a:pt x="480" y="105"/>
                      </a:lnTo>
                      <a:lnTo>
                        <a:pt x="464" y="97"/>
                      </a:lnTo>
                      <a:lnTo>
                        <a:pt x="442" y="89"/>
                      </a:lnTo>
                      <a:lnTo>
                        <a:pt x="420" y="84"/>
                      </a:lnTo>
                      <a:lnTo>
                        <a:pt x="392" y="77"/>
                      </a:lnTo>
                      <a:lnTo>
                        <a:pt x="365" y="74"/>
                      </a:lnTo>
                      <a:lnTo>
                        <a:pt x="333" y="72"/>
                      </a:lnTo>
                      <a:lnTo>
                        <a:pt x="303" y="71"/>
                      </a:lnTo>
                      <a:lnTo>
                        <a:pt x="269" y="71"/>
                      </a:lnTo>
                      <a:lnTo>
                        <a:pt x="237" y="74"/>
                      </a:lnTo>
                      <a:lnTo>
                        <a:pt x="205" y="77"/>
                      </a:lnTo>
                      <a:lnTo>
                        <a:pt x="175" y="82"/>
                      </a:lnTo>
                      <a:lnTo>
                        <a:pt x="146" y="90"/>
                      </a:lnTo>
                      <a:lnTo>
                        <a:pt x="118" y="100"/>
                      </a:lnTo>
                      <a:lnTo>
                        <a:pt x="94" y="111"/>
                      </a:lnTo>
                      <a:lnTo>
                        <a:pt x="72" y="126"/>
                      </a:lnTo>
                      <a:lnTo>
                        <a:pt x="66" y="121"/>
                      </a:lnTo>
                      <a:lnTo>
                        <a:pt x="58" y="116"/>
                      </a:lnTo>
                      <a:lnTo>
                        <a:pt x="50" y="113"/>
                      </a:lnTo>
                      <a:lnTo>
                        <a:pt x="42" y="108"/>
                      </a:lnTo>
                      <a:lnTo>
                        <a:pt x="32" y="103"/>
                      </a:lnTo>
                      <a:lnTo>
                        <a:pt x="24" y="100"/>
                      </a:lnTo>
                      <a:lnTo>
                        <a:pt x="12" y="97"/>
                      </a:lnTo>
                      <a:lnTo>
                        <a:pt x="0" y="93"/>
                      </a:lnTo>
                      <a:close/>
                    </a:path>
                  </a:pathLst>
                </a:custGeom>
                <a:solidFill>
                  <a:srgbClr val="007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9" name="Freeform 27"/>
                <p:cNvSpPr>
                  <a:spLocks/>
                </p:cNvSpPr>
                <p:nvPr/>
              </p:nvSpPr>
              <p:spPr bwMode="auto">
                <a:xfrm>
                  <a:off x="5003" y="11011"/>
                  <a:ext cx="1036" cy="83"/>
                </a:xfrm>
                <a:custGeom>
                  <a:avLst/>
                  <a:gdLst/>
                  <a:ahLst/>
                  <a:cxnLst>
                    <a:cxn ang="0">
                      <a:pos x="8" y="61"/>
                    </a:cxn>
                    <a:cxn ang="0">
                      <a:pos x="30" y="48"/>
                    </a:cxn>
                    <a:cxn ang="0">
                      <a:pos x="54" y="31"/>
                    </a:cxn>
                    <a:cxn ang="0">
                      <a:pos x="75" y="17"/>
                    </a:cxn>
                    <a:cxn ang="0">
                      <a:pos x="191" y="31"/>
                    </a:cxn>
                    <a:cxn ang="0">
                      <a:pos x="370" y="51"/>
                    </a:cxn>
                    <a:cxn ang="0">
                      <a:pos x="509" y="48"/>
                    </a:cxn>
                    <a:cxn ang="0">
                      <a:pos x="617" y="33"/>
                    </a:cxn>
                    <a:cxn ang="0">
                      <a:pos x="706" y="15"/>
                    </a:cxn>
                    <a:cxn ang="0">
                      <a:pos x="788" y="2"/>
                    </a:cxn>
                    <a:cxn ang="0">
                      <a:pos x="875" y="4"/>
                    </a:cxn>
                    <a:cxn ang="0">
                      <a:pos x="977" y="28"/>
                    </a:cxn>
                    <a:cxn ang="0">
                      <a:pos x="1029" y="54"/>
                    </a:cxn>
                    <a:cxn ang="0">
                      <a:pos x="1009" y="63"/>
                    </a:cxn>
                    <a:cxn ang="0">
                      <a:pos x="991" y="72"/>
                    </a:cxn>
                    <a:cxn ang="0">
                      <a:pos x="975" y="79"/>
                    </a:cxn>
                    <a:cxn ang="0">
                      <a:pos x="957" y="72"/>
                    </a:cxn>
                    <a:cxn ang="0">
                      <a:pos x="923" y="58"/>
                    </a:cxn>
                    <a:cxn ang="0">
                      <a:pos x="885" y="48"/>
                    </a:cxn>
                    <a:cxn ang="0">
                      <a:pos x="846" y="43"/>
                    </a:cxn>
                    <a:cxn ang="0">
                      <a:pos x="802" y="41"/>
                    </a:cxn>
                    <a:cxn ang="0">
                      <a:pos x="756" y="43"/>
                    </a:cxn>
                    <a:cxn ang="0">
                      <a:pos x="712" y="51"/>
                    </a:cxn>
                    <a:cxn ang="0">
                      <a:pos x="669" y="61"/>
                    </a:cxn>
                    <a:cxn ang="0">
                      <a:pos x="623" y="67"/>
                    </a:cxn>
                    <a:cxn ang="0">
                      <a:pos x="547" y="67"/>
                    </a:cxn>
                    <a:cxn ang="0">
                      <a:pos x="452" y="67"/>
                    </a:cxn>
                    <a:cxn ang="0">
                      <a:pos x="346" y="67"/>
                    </a:cxn>
                    <a:cxn ang="0">
                      <a:pos x="239" y="66"/>
                    </a:cxn>
                    <a:cxn ang="0">
                      <a:pos x="141" y="66"/>
                    </a:cxn>
                    <a:cxn ang="0">
                      <a:pos x="61" y="66"/>
                    </a:cxn>
                    <a:cxn ang="0">
                      <a:pos x="12" y="66"/>
                    </a:cxn>
                  </a:cxnLst>
                  <a:rect l="0" t="0" r="r" b="b"/>
                  <a:pathLst>
                    <a:path w="1037" h="82">
                      <a:moveTo>
                        <a:pt x="0" y="66"/>
                      </a:moveTo>
                      <a:lnTo>
                        <a:pt x="8" y="61"/>
                      </a:lnTo>
                      <a:lnTo>
                        <a:pt x="18" y="56"/>
                      </a:lnTo>
                      <a:lnTo>
                        <a:pt x="30" y="48"/>
                      </a:lnTo>
                      <a:lnTo>
                        <a:pt x="42" y="40"/>
                      </a:lnTo>
                      <a:lnTo>
                        <a:pt x="54" y="31"/>
                      </a:lnTo>
                      <a:lnTo>
                        <a:pt x="65" y="23"/>
                      </a:lnTo>
                      <a:lnTo>
                        <a:pt x="75" y="17"/>
                      </a:lnTo>
                      <a:lnTo>
                        <a:pt x="81" y="12"/>
                      </a:lnTo>
                      <a:lnTo>
                        <a:pt x="191" y="31"/>
                      </a:lnTo>
                      <a:lnTo>
                        <a:pt x="286" y="45"/>
                      </a:lnTo>
                      <a:lnTo>
                        <a:pt x="370" y="51"/>
                      </a:lnTo>
                      <a:lnTo>
                        <a:pt x="444" y="51"/>
                      </a:lnTo>
                      <a:lnTo>
                        <a:pt x="509" y="48"/>
                      </a:lnTo>
                      <a:lnTo>
                        <a:pt x="567" y="41"/>
                      </a:lnTo>
                      <a:lnTo>
                        <a:pt x="617" y="33"/>
                      </a:lnTo>
                      <a:lnTo>
                        <a:pt x="665" y="23"/>
                      </a:lnTo>
                      <a:lnTo>
                        <a:pt x="706" y="15"/>
                      </a:lnTo>
                      <a:lnTo>
                        <a:pt x="748" y="7"/>
                      </a:lnTo>
                      <a:lnTo>
                        <a:pt x="788" y="2"/>
                      </a:lnTo>
                      <a:lnTo>
                        <a:pt x="830" y="0"/>
                      </a:lnTo>
                      <a:lnTo>
                        <a:pt x="875" y="4"/>
                      </a:lnTo>
                      <a:lnTo>
                        <a:pt x="923" y="12"/>
                      </a:lnTo>
                      <a:lnTo>
                        <a:pt x="977" y="28"/>
                      </a:lnTo>
                      <a:lnTo>
                        <a:pt x="1037" y="51"/>
                      </a:lnTo>
                      <a:lnTo>
                        <a:pt x="1029" y="54"/>
                      </a:lnTo>
                      <a:lnTo>
                        <a:pt x="1019" y="59"/>
                      </a:lnTo>
                      <a:lnTo>
                        <a:pt x="1009" y="63"/>
                      </a:lnTo>
                      <a:lnTo>
                        <a:pt x="999" y="67"/>
                      </a:lnTo>
                      <a:lnTo>
                        <a:pt x="991" y="72"/>
                      </a:lnTo>
                      <a:lnTo>
                        <a:pt x="983" y="76"/>
                      </a:lnTo>
                      <a:lnTo>
                        <a:pt x="975" y="79"/>
                      </a:lnTo>
                      <a:lnTo>
                        <a:pt x="971" y="82"/>
                      </a:lnTo>
                      <a:lnTo>
                        <a:pt x="957" y="72"/>
                      </a:lnTo>
                      <a:lnTo>
                        <a:pt x="941" y="64"/>
                      </a:lnTo>
                      <a:lnTo>
                        <a:pt x="923" y="58"/>
                      </a:lnTo>
                      <a:lnTo>
                        <a:pt x="905" y="53"/>
                      </a:lnTo>
                      <a:lnTo>
                        <a:pt x="885" y="48"/>
                      </a:lnTo>
                      <a:lnTo>
                        <a:pt x="866" y="45"/>
                      </a:lnTo>
                      <a:lnTo>
                        <a:pt x="846" y="43"/>
                      </a:lnTo>
                      <a:lnTo>
                        <a:pt x="824" y="41"/>
                      </a:lnTo>
                      <a:lnTo>
                        <a:pt x="802" y="41"/>
                      </a:lnTo>
                      <a:lnTo>
                        <a:pt x="780" y="41"/>
                      </a:lnTo>
                      <a:lnTo>
                        <a:pt x="756" y="43"/>
                      </a:lnTo>
                      <a:lnTo>
                        <a:pt x="734" y="46"/>
                      </a:lnTo>
                      <a:lnTo>
                        <a:pt x="712" y="51"/>
                      </a:lnTo>
                      <a:lnTo>
                        <a:pt x="690" y="54"/>
                      </a:lnTo>
                      <a:lnTo>
                        <a:pt x="669" y="61"/>
                      </a:lnTo>
                      <a:lnTo>
                        <a:pt x="649" y="67"/>
                      </a:lnTo>
                      <a:lnTo>
                        <a:pt x="623" y="67"/>
                      </a:lnTo>
                      <a:lnTo>
                        <a:pt x="587" y="67"/>
                      </a:lnTo>
                      <a:lnTo>
                        <a:pt x="547" y="67"/>
                      </a:lnTo>
                      <a:lnTo>
                        <a:pt x="501" y="67"/>
                      </a:lnTo>
                      <a:lnTo>
                        <a:pt x="452" y="67"/>
                      </a:lnTo>
                      <a:lnTo>
                        <a:pt x="400" y="67"/>
                      </a:lnTo>
                      <a:lnTo>
                        <a:pt x="346" y="67"/>
                      </a:lnTo>
                      <a:lnTo>
                        <a:pt x="292" y="66"/>
                      </a:lnTo>
                      <a:lnTo>
                        <a:pt x="239" y="66"/>
                      </a:lnTo>
                      <a:lnTo>
                        <a:pt x="187" y="66"/>
                      </a:lnTo>
                      <a:lnTo>
                        <a:pt x="141" y="66"/>
                      </a:lnTo>
                      <a:lnTo>
                        <a:pt x="97" y="66"/>
                      </a:lnTo>
                      <a:lnTo>
                        <a:pt x="61" y="66"/>
                      </a:lnTo>
                      <a:lnTo>
                        <a:pt x="32" y="66"/>
                      </a:lnTo>
                      <a:lnTo>
                        <a:pt x="12" y="66"/>
                      </a:lnTo>
                      <a:lnTo>
                        <a:pt x="0" y="66"/>
                      </a:lnTo>
                      <a:close/>
                    </a:path>
                  </a:pathLst>
                </a:custGeom>
                <a:solidFill>
                  <a:srgbClr val="007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0" name="Freeform 28"/>
                <p:cNvSpPr>
                  <a:spLocks/>
                </p:cNvSpPr>
                <p:nvPr/>
              </p:nvSpPr>
              <p:spPr bwMode="auto">
                <a:xfrm>
                  <a:off x="5104" y="10926"/>
                  <a:ext cx="984" cy="130"/>
                </a:xfrm>
                <a:custGeom>
                  <a:avLst/>
                  <a:gdLst/>
                  <a:ahLst/>
                  <a:cxnLst>
                    <a:cxn ang="0">
                      <a:pos x="84" y="41"/>
                    </a:cxn>
                    <a:cxn ang="0">
                      <a:pos x="144" y="54"/>
                    </a:cxn>
                    <a:cxn ang="0">
                      <a:pos x="197" y="62"/>
                    </a:cxn>
                    <a:cxn ang="0">
                      <a:pos x="245" y="67"/>
                    </a:cxn>
                    <a:cxn ang="0">
                      <a:pos x="291" y="67"/>
                    </a:cxn>
                    <a:cxn ang="0">
                      <a:pos x="337" y="62"/>
                    </a:cxn>
                    <a:cxn ang="0">
                      <a:pos x="382" y="54"/>
                    </a:cxn>
                    <a:cxn ang="0">
                      <a:pos x="432" y="43"/>
                    </a:cxn>
                    <a:cxn ang="0">
                      <a:pos x="486" y="28"/>
                    </a:cxn>
                    <a:cxn ang="0">
                      <a:pos x="556" y="15"/>
                    </a:cxn>
                    <a:cxn ang="0">
                      <a:pos x="637" y="5"/>
                    </a:cxn>
                    <a:cxn ang="0">
                      <a:pos x="721" y="0"/>
                    </a:cxn>
                    <a:cxn ang="0">
                      <a:pos x="804" y="5"/>
                    </a:cxn>
                    <a:cxn ang="0">
                      <a:pos x="878" y="22"/>
                    </a:cxn>
                    <a:cxn ang="0">
                      <a:pos x="938" y="51"/>
                    </a:cxn>
                    <a:cxn ang="0">
                      <a:pos x="976" y="97"/>
                    </a:cxn>
                    <a:cxn ang="0">
                      <a:pos x="978" y="128"/>
                    </a:cxn>
                    <a:cxn ang="0">
                      <a:pos x="966" y="130"/>
                    </a:cxn>
                    <a:cxn ang="0">
                      <a:pos x="942" y="120"/>
                    </a:cxn>
                    <a:cxn ang="0">
                      <a:pos x="906" y="100"/>
                    </a:cxn>
                    <a:cxn ang="0">
                      <a:pos x="864" y="84"/>
                    </a:cxn>
                    <a:cxn ang="0">
                      <a:pos x="818" y="72"/>
                    </a:cxn>
                    <a:cxn ang="0">
                      <a:pos x="765" y="66"/>
                    </a:cxn>
                    <a:cxn ang="0">
                      <a:pos x="705" y="66"/>
                    </a:cxn>
                    <a:cxn ang="0">
                      <a:pos x="637" y="74"/>
                    </a:cxn>
                    <a:cxn ang="0">
                      <a:pos x="560" y="89"/>
                    </a:cxn>
                    <a:cxn ang="0">
                      <a:pos x="486" y="108"/>
                    </a:cxn>
                    <a:cxn ang="0">
                      <a:pos x="414" y="116"/>
                    </a:cxn>
                    <a:cxn ang="0">
                      <a:pos x="337" y="118"/>
                    </a:cxn>
                    <a:cxn ang="0">
                      <a:pos x="259" y="116"/>
                    </a:cxn>
                    <a:cxn ang="0">
                      <a:pos x="183" y="110"/>
                    </a:cxn>
                    <a:cxn ang="0">
                      <a:pos x="116" y="102"/>
                    </a:cxn>
                    <a:cxn ang="0">
                      <a:pos x="58" y="94"/>
                    </a:cxn>
                    <a:cxn ang="0">
                      <a:pos x="14" y="87"/>
                    </a:cxn>
                    <a:cxn ang="0">
                      <a:pos x="12" y="72"/>
                    </a:cxn>
                    <a:cxn ang="0">
                      <a:pos x="42" y="43"/>
                    </a:cxn>
                  </a:cxnLst>
                  <a:rect l="0" t="0" r="r" b="b"/>
                  <a:pathLst>
                    <a:path w="984" h="131">
                      <a:moveTo>
                        <a:pt x="52" y="33"/>
                      </a:moveTo>
                      <a:lnTo>
                        <a:pt x="84" y="41"/>
                      </a:lnTo>
                      <a:lnTo>
                        <a:pt x="116" y="48"/>
                      </a:lnTo>
                      <a:lnTo>
                        <a:pt x="144" y="54"/>
                      </a:lnTo>
                      <a:lnTo>
                        <a:pt x="171" y="59"/>
                      </a:lnTo>
                      <a:lnTo>
                        <a:pt x="197" y="62"/>
                      </a:lnTo>
                      <a:lnTo>
                        <a:pt x="221" y="66"/>
                      </a:lnTo>
                      <a:lnTo>
                        <a:pt x="245" y="67"/>
                      </a:lnTo>
                      <a:lnTo>
                        <a:pt x="269" y="67"/>
                      </a:lnTo>
                      <a:lnTo>
                        <a:pt x="291" y="67"/>
                      </a:lnTo>
                      <a:lnTo>
                        <a:pt x="313" y="66"/>
                      </a:lnTo>
                      <a:lnTo>
                        <a:pt x="337" y="62"/>
                      </a:lnTo>
                      <a:lnTo>
                        <a:pt x="359" y="59"/>
                      </a:lnTo>
                      <a:lnTo>
                        <a:pt x="382" y="54"/>
                      </a:lnTo>
                      <a:lnTo>
                        <a:pt x="406" y="49"/>
                      </a:lnTo>
                      <a:lnTo>
                        <a:pt x="432" y="43"/>
                      </a:lnTo>
                      <a:lnTo>
                        <a:pt x="458" y="36"/>
                      </a:lnTo>
                      <a:lnTo>
                        <a:pt x="486" y="28"/>
                      </a:lnTo>
                      <a:lnTo>
                        <a:pt x="520" y="22"/>
                      </a:lnTo>
                      <a:lnTo>
                        <a:pt x="556" y="15"/>
                      </a:lnTo>
                      <a:lnTo>
                        <a:pt x="595" y="10"/>
                      </a:lnTo>
                      <a:lnTo>
                        <a:pt x="637" y="5"/>
                      </a:lnTo>
                      <a:lnTo>
                        <a:pt x="679" y="2"/>
                      </a:lnTo>
                      <a:lnTo>
                        <a:pt x="721" y="0"/>
                      </a:lnTo>
                      <a:lnTo>
                        <a:pt x="763" y="2"/>
                      </a:lnTo>
                      <a:lnTo>
                        <a:pt x="804" y="5"/>
                      </a:lnTo>
                      <a:lnTo>
                        <a:pt x="842" y="12"/>
                      </a:lnTo>
                      <a:lnTo>
                        <a:pt x="878" y="22"/>
                      </a:lnTo>
                      <a:lnTo>
                        <a:pt x="910" y="35"/>
                      </a:lnTo>
                      <a:lnTo>
                        <a:pt x="938" y="51"/>
                      </a:lnTo>
                      <a:lnTo>
                        <a:pt x="960" y="72"/>
                      </a:lnTo>
                      <a:lnTo>
                        <a:pt x="976" y="97"/>
                      </a:lnTo>
                      <a:lnTo>
                        <a:pt x="984" y="128"/>
                      </a:lnTo>
                      <a:lnTo>
                        <a:pt x="978" y="128"/>
                      </a:lnTo>
                      <a:lnTo>
                        <a:pt x="972" y="130"/>
                      </a:lnTo>
                      <a:lnTo>
                        <a:pt x="966" y="130"/>
                      </a:lnTo>
                      <a:lnTo>
                        <a:pt x="960" y="131"/>
                      </a:lnTo>
                      <a:lnTo>
                        <a:pt x="942" y="120"/>
                      </a:lnTo>
                      <a:lnTo>
                        <a:pt x="924" y="110"/>
                      </a:lnTo>
                      <a:lnTo>
                        <a:pt x="906" y="100"/>
                      </a:lnTo>
                      <a:lnTo>
                        <a:pt x="886" y="92"/>
                      </a:lnTo>
                      <a:lnTo>
                        <a:pt x="864" y="84"/>
                      </a:lnTo>
                      <a:lnTo>
                        <a:pt x="842" y="77"/>
                      </a:lnTo>
                      <a:lnTo>
                        <a:pt x="818" y="72"/>
                      </a:lnTo>
                      <a:lnTo>
                        <a:pt x="792" y="69"/>
                      </a:lnTo>
                      <a:lnTo>
                        <a:pt x="765" y="66"/>
                      </a:lnTo>
                      <a:lnTo>
                        <a:pt x="737" y="66"/>
                      </a:lnTo>
                      <a:lnTo>
                        <a:pt x="705" y="66"/>
                      </a:lnTo>
                      <a:lnTo>
                        <a:pt x="673" y="69"/>
                      </a:lnTo>
                      <a:lnTo>
                        <a:pt x="637" y="74"/>
                      </a:lnTo>
                      <a:lnTo>
                        <a:pt x="599" y="80"/>
                      </a:lnTo>
                      <a:lnTo>
                        <a:pt x="560" y="89"/>
                      </a:lnTo>
                      <a:lnTo>
                        <a:pt x="518" y="100"/>
                      </a:lnTo>
                      <a:lnTo>
                        <a:pt x="486" y="108"/>
                      </a:lnTo>
                      <a:lnTo>
                        <a:pt x="450" y="113"/>
                      </a:lnTo>
                      <a:lnTo>
                        <a:pt x="414" y="116"/>
                      </a:lnTo>
                      <a:lnTo>
                        <a:pt x="376" y="118"/>
                      </a:lnTo>
                      <a:lnTo>
                        <a:pt x="337" y="118"/>
                      </a:lnTo>
                      <a:lnTo>
                        <a:pt x="299" y="118"/>
                      </a:lnTo>
                      <a:lnTo>
                        <a:pt x="259" y="116"/>
                      </a:lnTo>
                      <a:lnTo>
                        <a:pt x="221" y="113"/>
                      </a:lnTo>
                      <a:lnTo>
                        <a:pt x="183" y="110"/>
                      </a:lnTo>
                      <a:lnTo>
                        <a:pt x="148" y="107"/>
                      </a:lnTo>
                      <a:lnTo>
                        <a:pt x="116" y="102"/>
                      </a:lnTo>
                      <a:lnTo>
                        <a:pt x="84" y="97"/>
                      </a:lnTo>
                      <a:lnTo>
                        <a:pt x="58" y="94"/>
                      </a:lnTo>
                      <a:lnTo>
                        <a:pt x="34" y="90"/>
                      </a:lnTo>
                      <a:lnTo>
                        <a:pt x="14" y="87"/>
                      </a:lnTo>
                      <a:lnTo>
                        <a:pt x="0" y="84"/>
                      </a:lnTo>
                      <a:lnTo>
                        <a:pt x="12" y="72"/>
                      </a:lnTo>
                      <a:lnTo>
                        <a:pt x="28" y="58"/>
                      </a:lnTo>
                      <a:lnTo>
                        <a:pt x="42" y="43"/>
                      </a:lnTo>
                      <a:lnTo>
                        <a:pt x="52" y="33"/>
                      </a:lnTo>
                      <a:close/>
                    </a:path>
                  </a:pathLst>
                </a:custGeom>
                <a:solidFill>
                  <a:srgbClr val="007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1" name="Freeform 29"/>
                <p:cNvSpPr>
                  <a:spLocks/>
                </p:cNvSpPr>
                <p:nvPr/>
              </p:nvSpPr>
              <p:spPr bwMode="auto">
                <a:xfrm>
                  <a:off x="6253" y="11045"/>
                  <a:ext cx="326" cy="35"/>
                </a:xfrm>
                <a:custGeom>
                  <a:avLst/>
                  <a:gdLst/>
                  <a:ahLst/>
                  <a:cxnLst>
                    <a:cxn ang="0">
                      <a:pos x="326" y="28"/>
                    </a:cxn>
                    <a:cxn ang="0">
                      <a:pos x="0" y="28"/>
                    </a:cxn>
                    <a:cxn ang="0">
                      <a:pos x="16" y="22"/>
                    </a:cxn>
                    <a:cxn ang="0">
                      <a:pos x="34" y="15"/>
                    </a:cxn>
                    <a:cxn ang="0">
                      <a:pos x="53" y="10"/>
                    </a:cxn>
                    <a:cxn ang="0">
                      <a:pos x="75" y="7"/>
                    </a:cxn>
                    <a:cxn ang="0">
                      <a:pos x="97" y="4"/>
                    </a:cxn>
                    <a:cxn ang="0">
                      <a:pos x="119" y="2"/>
                    </a:cxn>
                    <a:cxn ang="0">
                      <a:pos x="143" y="0"/>
                    </a:cxn>
                    <a:cxn ang="0">
                      <a:pos x="167" y="0"/>
                    </a:cxn>
                    <a:cxn ang="0">
                      <a:pos x="191" y="2"/>
                    </a:cxn>
                    <a:cxn ang="0">
                      <a:pos x="213" y="4"/>
                    </a:cxn>
                    <a:cxn ang="0">
                      <a:pos x="235" y="5"/>
                    </a:cxn>
                    <a:cxn ang="0">
                      <a:pos x="256" y="8"/>
                    </a:cxn>
                    <a:cxn ang="0">
                      <a:pos x="276" y="12"/>
                    </a:cxn>
                    <a:cxn ang="0">
                      <a:pos x="294" y="17"/>
                    </a:cxn>
                    <a:cxn ang="0">
                      <a:pos x="312" y="22"/>
                    </a:cxn>
                    <a:cxn ang="0">
                      <a:pos x="326" y="28"/>
                    </a:cxn>
                  </a:cxnLst>
                  <a:rect l="0" t="0" r="r" b="b"/>
                  <a:pathLst>
                    <a:path w="326" h="28">
                      <a:moveTo>
                        <a:pt x="326" y="28"/>
                      </a:moveTo>
                      <a:lnTo>
                        <a:pt x="0" y="28"/>
                      </a:lnTo>
                      <a:lnTo>
                        <a:pt x="16" y="22"/>
                      </a:lnTo>
                      <a:lnTo>
                        <a:pt x="34" y="15"/>
                      </a:lnTo>
                      <a:lnTo>
                        <a:pt x="53" y="10"/>
                      </a:lnTo>
                      <a:lnTo>
                        <a:pt x="75" y="7"/>
                      </a:lnTo>
                      <a:lnTo>
                        <a:pt x="97" y="4"/>
                      </a:lnTo>
                      <a:lnTo>
                        <a:pt x="119" y="2"/>
                      </a:lnTo>
                      <a:lnTo>
                        <a:pt x="143" y="0"/>
                      </a:lnTo>
                      <a:lnTo>
                        <a:pt x="167" y="0"/>
                      </a:lnTo>
                      <a:lnTo>
                        <a:pt x="191" y="2"/>
                      </a:lnTo>
                      <a:lnTo>
                        <a:pt x="213" y="4"/>
                      </a:lnTo>
                      <a:lnTo>
                        <a:pt x="235" y="5"/>
                      </a:lnTo>
                      <a:lnTo>
                        <a:pt x="256" y="8"/>
                      </a:lnTo>
                      <a:lnTo>
                        <a:pt x="276" y="12"/>
                      </a:lnTo>
                      <a:lnTo>
                        <a:pt x="294" y="17"/>
                      </a:lnTo>
                      <a:lnTo>
                        <a:pt x="312" y="22"/>
                      </a:lnTo>
                      <a:lnTo>
                        <a:pt x="326" y="28"/>
                      </a:lnTo>
                      <a:close/>
                    </a:path>
                  </a:pathLst>
                </a:custGeom>
                <a:solidFill>
                  <a:srgbClr val="3F3F3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2" name="Freeform 30"/>
                <p:cNvSpPr>
                  <a:spLocks/>
                </p:cNvSpPr>
                <p:nvPr/>
              </p:nvSpPr>
              <p:spPr bwMode="auto">
                <a:xfrm>
                  <a:off x="5726" y="11068"/>
                  <a:ext cx="177" cy="12"/>
                </a:xfrm>
                <a:custGeom>
                  <a:avLst/>
                  <a:gdLst/>
                  <a:ahLst/>
                  <a:cxnLst>
                    <a:cxn ang="0">
                      <a:pos x="0" y="9"/>
                    </a:cxn>
                    <a:cxn ang="0">
                      <a:pos x="22" y="5"/>
                    </a:cxn>
                    <a:cxn ang="0">
                      <a:pos x="46" y="3"/>
                    </a:cxn>
                    <a:cxn ang="0">
                      <a:pos x="72" y="1"/>
                    </a:cxn>
                    <a:cxn ang="0">
                      <a:pos x="98" y="0"/>
                    </a:cxn>
                    <a:cxn ang="0">
                      <a:pos x="122" y="1"/>
                    </a:cxn>
                    <a:cxn ang="0">
                      <a:pos x="144" y="3"/>
                    </a:cxn>
                    <a:cxn ang="0">
                      <a:pos x="161" y="6"/>
                    </a:cxn>
                    <a:cxn ang="0">
                      <a:pos x="177" y="11"/>
                    </a:cxn>
                    <a:cxn ang="0">
                      <a:pos x="0" y="9"/>
                    </a:cxn>
                  </a:cxnLst>
                  <a:rect l="0" t="0" r="r" b="b"/>
                  <a:pathLst>
                    <a:path w="177" h="11">
                      <a:moveTo>
                        <a:pt x="0" y="9"/>
                      </a:moveTo>
                      <a:lnTo>
                        <a:pt x="22" y="5"/>
                      </a:lnTo>
                      <a:lnTo>
                        <a:pt x="46" y="3"/>
                      </a:lnTo>
                      <a:lnTo>
                        <a:pt x="72" y="1"/>
                      </a:lnTo>
                      <a:lnTo>
                        <a:pt x="98" y="0"/>
                      </a:lnTo>
                      <a:lnTo>
                        <a:pt x="122" y="1"/>
                      </a:lnTo>
                      <a:lnTo>
                        <a:pt x="144" y="3"/>
                      </a:lnTo>
                      <a:lnTo>
                        <a:pt x="161" y="6"/>
                      </a:lnTo>
                      <a:lnTo>
                        <a:pt x="177" y="11"/>
                      </a:lnTo>
                      <a:lnTo>
                        <a:pt x="0" y="9"/>
                      </a:lnTo>
                      <a:close/>
                    </a:path>
                  </a:pathLst>
                </a:custGeom>
                <a:solidFill>
                  <a:srgbClr val="3F3F3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3" name="Freeform 31"/>
                <p:cNvSpPr>
                  <a:spLocks/>
                </p:cNvSpPr>
                <p:nvPr/>
              </p:nvSpPr>
              <p:spPr bwMode="auto">
                <a:xfrm>
                  <a:off x="6340" y="10347"/>
                  <a:ext cx="674" cy="624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548"/>
                    </a:cxn>
                    <a:cxn ang="0">
                      <a:pos x="46" y="544"/>
                    </a:cxn>
                    <a:cxn ang="0">
                      <a:pos x="92" y="543"/>
                    </a:cxn>
                    <a:cxn ang="0">
                      <a:pos x="140" y="546"/>
                    </a:cxn>
                    <a:cxn ang="0">
                      <a:pos x="187" y="551"/>
                    </a:cxn>
                    <a:cxn ang="0">
                      <a:pos x="235" y="558"/>
                    </a:cxn>
                    <a:cxn ang="0">
                      <a:pos x="283" y="566"/>
                    </a:cxn>
                    <a:cxn ang="0">
                      <a:pos x="329" y="574"/>
                    </a:cxn>
                    <a:cxn ang="0">
                      <a:pos x="374" y="582"/>
                    </a:cxn>
                    <a:cxn ang="0">
                      <a:pos x="420" y="592"/>
                    </a:cxn>
                    <a:cxn ang="0">
                      <a:pos x="462" y="600"/>
                    </a:cxn>
                    <a:cxn ang="0">
                      <a:pos x="504" y="607"/>
                    </a:cxn>
                    <a:cxn ang="0">
                      <a:pos x="544" y="613"/>
                    </a:cxn>
                    <a:cxn ang="0">
                      <a:pos x="581" y="616"/>
                    </a:cxn>
                    <a:cxn ang="0">
                      <a:pos x="615" y="616"/>
                    </a:cxn>
                    <a:cxn ang="0">
                      <a:pos x="647" y="615"/>
                    </a:cxn>
                    <a:cxn ang="0">
                      <a:pos x="675" y="608"/>
                    </a:cxn>
                    <a:cxn ang="0">
                      <a:pos x="496" y="6"/>
                    </a:cxn>
                    <a:cxn ang="0">
                      <a:pos x="456" y="16"/>
                    </a:cxn>
                    <a:cxn ang="0">
                      <a:pos x="416" y="23"/>
                    </a:cxn>
                    <a:cxn ang="0">
                      <a:pos x="378" y="28"/>
                    </a:cxn>
                    <a:cxn ang="0">
                      <a:pos x="339" y="31"/>
                    </a:cxn>
                    <a:cxn ang="0">
                      <a:pos x="303" y="31"/>
                    </a:cxn>
                    <a:cxn ang="0">
                      <a:pos x="265" y="31"/>
                    </a:cxn>
                    <a:cxn ang="0">
                      <a:pos x="231" y="29"/>
                    </a:cxn>
                    <a:cxn ang="0">
                      <a:pos x="197" y="26"/>
                    </a:cxn>
                    <a:cxn ang="0">
                      <a:pos x="165" y="23"/>
                    </a:cxn>
                    <a:cxn ang="0">
                      <a:pos x="136" y="19"/>
                    </a:cxn>
                    <a:cxn ang="0">
                      <a:pos x="106" y="14"/>
                    </a:cxn>
                    <a:cxn ang="0">
                      <a:pos x="80" y="11"/>
                    </a:cxn>
                    <a:cxn ang="0">
                      <a:pos x="56" y="6"/>
                    </a:cxn>
                    <a:cxn ang="0">
                      <a:pos x="36" y="3"/>
                    </a:cxn>
                    <a:cxn ang="0">
                      <a:pos x="16" y="1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675" h="616">
                      <a:moveTo>
                        <a:pt x="0" y="0"/>
                      </a:moveTo>
                      <a:lnTo>
                        <a:pt x="0" y="548"/>
                      </a:lnTo>
                      <a:lnTo>
                        <a:pt x="46" y="544"/>
                      </a:lnTo>
                      <a:lnTo>
                        <a:pt x="92" y="543"/>
                      </a:lnTo>
                      <a:lnTo>
                        <a:pt x="140" y="546"/>
                      </a:lnTo>
                      <a:lnTo>
                        <a:pt x="187" y="551"/>
                      </a:lnTo>
                      <a:lnTo>
                        <a:pt x="235" y="558"/>
                      </a:lnTo>
                      <a:lnTo>
                        <a:pt x="283" y="566"/>
                      </a:lnTo>
                      <a:lnTo>
                        <a:pt x="329" y="574"/>
                      </a:lnTo>
                      <a:lnTo>
                        <a:pt x="374" y="582"/>
                      </a:lnTo>
                      <a:lnTo>
                        <a:pt x="420" y="592"/>
                      </a:lnTo>
                      <a:lnTo>
                        <a:pt x="462" y="600"/>
                      </a:lnTo>
                      <a:lnTo>
                        <a:pt x="504" y="607"/>
                      </a:lnTo>
                      <a:lnTo>
                        <a:pt x="544" y="613"/>
                      </a:lnTo>
                      <a:lnTo>
                        <a:pt x="581" y="616"/>
                      </a:lnTo>
                      <a:lnTo>
                        <a:pt x="615" y="616"/>
                      </a:lnTo>
                      <a:lnTo>
                        <a:pt x="647" y="615"/>
                      </a:lnTo>
                      <a:lnTo>
                        <a:pt x="675" y="608"/>
                      </a:lnTo>
                      <a:lnTo>
                        <a:pt x="496" y="6"/>
                      </a:lnTo>
                      <a:lnTo>
                        <a:pt x="456" y="16"/>
                      </a:lnTo>
                      <a:lnTo>
                        <a:pt x="416" y="23"/>
                      </a:lnTo>
                      <a:lnTo>
                        <a:pt x="378" y="28"/>
                      </a:lnTo>
                      <a:lnTo>
                        <a:pt x="339" y="31"/>
                      </a:lnTo>
                      <a:lnTo>
                        <a:pt x="303" y="31"/>
                      </a:lnTo>
                      <a:lnTo>
                        <a:pt x="265" y="31"/>
                      </a:lnTo>
                      <a:lnTo>
                        <a:pt x="231" y="29"/>
                      </a:lnTo>
                      <a:lnTo>
                        <a:pt x="197" y="26"/>
                      </a:lnTo>
                      <a:lnTo>
                        <a:pt x="165" y="23"/>
                      </a:lnTo>
                      <a:lnTo>
                        <a:pt x="136" y="19"/>
                      </a:lnTo>
                      <a:lnTo>
                        <a:pt x="106" y="14"/>
                      </a:lnTo>
                      <a:lnTo>
                        <a:pt x="80" y="11"/>
                      </a:lnTo>
                      <a:lnTo>
                        <a:pt x="56" y="6"/>
                      </a:lnTo>
                      <a:lnTo>
                        <a:pt x="36" y="3"/>
                      </a:lnTo>
                      <a:lnTo>
                        <a:pt x="16" y="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4" name="Freeform 32"/>
                <p:cNvSpPr>
                  <a:spLocks/>
                </p:cNvSpPr>
                <p:nvPr/>
              </p:nvSpPr>
              <p:spPr bwMode="auto">
                <a:xfrm>
                  <a:off x="6859" y="10391"/>
                  <a:ext cx="328" cy="69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69" y="566"/>
                    </a:cxn>
                    <a:cxn ang="0">
                      <a:pos x="177" y="574"/>
                    </a:cxn>
                    <a:cxn ang="0">
                      <a:pos x="191" y="587"/>
                    </a:cxn>
                    <a:cxn ang="0">
                      <a:pos x="209" y="604"/>
                    </a:cxn>
                    <a:cxn ang="0">
                      <a:pos x="229" y="620"/>
                    </a:cxn>
                    <a:cxn ang="0">
                      <a:pos x="251" y="638"/>
                    </a:cxn>
                    <a:cxn ang="0">
                      <a:pos x="276" y="656"/>
                    </a:cxn>
                    <a:cxn ang="0">
                      <a:pos x="302" y="671"/>
                    </a:cxn>
                    <a:cxn ang="0">
                      <a:pos x="328" y="684"/>
                    </a:cxn>
                    <a:cxn ang="0">
                      <a:pos x="77" y="78"/>
                    </a:cxn>
                    <a:cxn ang="0">
                      <a:pos x="69" y="72"/>
                    </a:cxn>
                    <a:cxn ang="0">
                      <a:pos x="59" y="62"/>
                    </a:cxn>
                    <a:cxn ang="0">
                      <a:pos x="48" y="52"/>
                    </a:cxn>
                    <a:cxn ang="0">
                      <a:pos x="36" y="41"/>
                    </a:cxn>
                    <a:cxn ang="0">
                      <a:pos x="26" y="29"/>
                    </a:cxn>
                    <a:cxn ang="0">
                      <a:pos x="16" y="20"/>
                    </a:cxn>
                    <a:cxn ang="0">
                      <a:pos x="6" y="8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328" h="684">
                      <a:moveTo>
                        <a:pt x="0" y="0"/>
                      </a:moveTo>
                      <a:lnTo>
                        <a:pt x="169" y="566"/>
                      </a:lnTo>
                      <a:lnTo>
                        <a:pt x="177" y="574"/>
                      </a:lnTo>
                      <a:lnTo>
                        <a:pt x="191" y="587"/>
                      </a:lnTo>
                      <a:lnTo>
                        <a:pt x="209" y="604"/>
                      </a:lnTo>
                      <a:lnTo>
                        <a:pt x="229" y="620"/>
                      </a:lnTo>
                      <a:lnTo>
                        <a:pt x="251" y="638"/>
                      </a:lnTo>
                      <a:lnTo>
                        <a:pt x="276" y="656"/>
                      </a:lnTo>
                      <a:lnTo>
                        <a:pt x="302" y="671"/>
                      </a:lnTo>
                      <a:lnTo>
                        <a:pt x="328" y="684"/>
                      </a:lnTo>
                      <a:lnTo>
                        <a:pt x="77" y="78"/>
                      </a:lnTo>
                      <a:lnTo>
                        <a:pt x="69" y="72"/>
                      </a:lnTo>
                      <a:lnTo>
                        <a:pt x="59" y="62"/>
                      </a:lnTo>
                      <a:lnTo>
                        <a:pt x="48" y="52"/>
                      </a:lnTo>
                      <a:lnTo>
                        <a:pt x="36" y="41"/>
                      </a:lnTo>
                      <a:lnTo>
                        <a:pt x="26" y="29"/>
                      </a:lnTo>
                      <a:lnTo>
                        <a:pt x="16" y="20"/>
                      </a:lnTo>
                      <a:lnTo>
                        <a:pt x="6" y="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7FB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5" name="Freeform 33"/>
                <p:cNvSpPr>
                  <a:spLocks/>
                </p:cNvSpPr>
                <p:nvPr/>
              </p:nvSpPr>
              <p:spPr bwMode="auto">
                <a:xfrm>
                  <a:off x="5344" y="10343"/>
                  <a:ext cx="741" cy="631"/>
                </a:xfrm>
                <a:custGeom>
                  <a:avLst/>
                  <a:gdLst/>
                  <a:ahLst/>
                  <a:cxnLst>
                    <a:cxn ang="0">
                      <a:pos x="187" y="380"/>
                    </a:cxn>
                    <a:cxn ang="0">
                      <a:pos x="98" y="359"/>
                    </a:cxn>
                    <a:cxn ang="0">
                      <a:pos x="42" y="321"/>
                    </a:cxn>
                    <a:cxn ang="0">
                      <a:pos x="12" y="270"/>
                    </a:cxn>
                    <a:cxn ang="0">
                      <a:pos x="0" y="213"/>
                    </a:cxn>
                    <a:cxn ang="0">
                      <a:pos x="4" y="153"/>
                    </a:cxn>
                    <a:cxn ang="0">
                      <a:pos x="16" y="95"/>
                    </a:cxn>
                    <a:cxn ang="0">
                      <a:pos x="30" y="43"/>
                    </a:cxn>
                    <a:cxn ang="0">
                      <a:pos x="40" y="0"/>
                    </a:cxn>
                    <a:cxn ang="0">
                      <a:pos x="62" y="9"/>
                    </a:cxn>
                    <a:cxn ang="0">
                      <a:pos x="82" y="15"/>
                    </a:cxn>
                    <a:cxn ang="0">
                      <a:pos x="104" y="22"/>
                    </a:cxn>
                    <a:cxn ang="0">
                      <a:pos x="126" y="25"/>
                    </a:cxn>
                    <a:cxn ang="0">
                      <a:pos x="147" y="30"/>
                    </a:cxn>
                    <a:cxn ang="0">
                      <a:pos x="171" y="33"/>
                    </a:cxn>
                    <a:cxn ang="0">
                      <a:pos x="193" y="35"/>
                    </a:cxn>
                    <a:cxn ang="0">
                      <a:pos x="215" y="36"/>
                    </a:cxn>
                    <a:cxn ang="0">
                      <a:pos x="253" y="36"/>
                    </a:cxn>
                    <a:cxn ang="0">
                      <a:pos x="291" y="36"/>
                    </a:cxn>
                    <a:cxn ang="0">
                      <a:pos x="329" y="35"/>
                    </a:cxn>
                    <a:cxn ang="0">
                      <a:pos x="364" y="32"/>
                    </a:cxn>
                    <a:cxn ang="0">
                      <a:pos x="402" y="28"/>
                    </a:cxn>
                    <a:cxn ang="0">
                      <a:pos x="438" y="25"/>
                    </a:cxn>
                    <a:cxn ang="0">
                      <a:pos x="474" y="23"/>
                    </a:cxn>
                    <a:cxn ang="0">
                      <a:pos x="508" y="22"/>
                    </a:cxn>
                    <a:cxn ang="0">
                      <a:pos x="541" y="22"/>
                    </a:cxn>
                    <a:cxn ang="0">
                      <a:pos x="573" y="25"/>
                    </a:cxn>
                    <a:cxn ang="0">
                      <a:pos x="605" y="28"/>
                    </a:cxn>
                    <a:cxn ang="0">
                      <a:pos x="635" y="35"/>
                    </a:cxn>
                    <a:cxn ang="0">
                      <a:pos x="665" y="46"/>
                    </a:cxn>
                    <a:cxn ang="0">
                      <a:pos x="691" y="59"/>
                    </a:cxn>
                    <a:cxn ang="0">
                      <a:pos x="717" y="77"/>
                    </a:cxn>
                    <a:cxn ang="0">
                      <a:pos x="741" y="99"/>
                    </a:cxn>
                    <a:cxn ang="0">
                      <a:pos x="741" y="630"/>
                    </a:cxn>
                    <a:cxn ang="0">
                      <a:pos x="701" y="606"/>
                    </a:cxn>
                    <a:cxn ang="0">
                      <a:pos x="661" y="586"/>
                    </a:cxn>
                    <a:cxn ang="0">
                      <a:pos x="621" y="571"/>
                    </a:cxn>
                    <a:cxn ang="0">
                      <a:pos x="581" y="562"/>
                    </a:cxn>
                    <a:cxn ang="0">
                      <a:pos x="543" y="553"/>
                    </a:cxn>
                    <a:cxn ang="0">
                      <a:pos x="508" y="548"/>
                    </a:cxn>
                    <a:cxn ang="0">
                      <a:pos x="472" y="544"/>
                    </a:cxn>
                    <a:cxn ang="0">
                      <a:pos x="438" y="539"/>
                    </a:cxn>
                    <a:cxn ang="0">
                      <a:pos x="408" y="532"/>
                    </a:cxn>
                    <a:cxn ang="0">
                      <a:pos x="378" y="526"/>
                    </a:cxn>
                    <a:cxn ang="0">
                      <a:pos x="350" y="514"/>
                    </a:cxn>
                    <a:cxn ang="0">
                      <a:pos x="327" y="499"/>
                    </a:cxn>
                    <a:cxn ang="0">
                      <a:pos x="305" y="480"/>
                    </a:cxn>
                    <a:cxn ang="0">
                      <a:pos x="287" y="455"/>
                    </a:cxn>
                    <a:cxn ang="0">
                      <a:pos x="273" y="423"/>
                    </a:cxn>
                    <a:cxn ang="0">
                      <a:pos x="261" y="382"/>
                    </a:cxn>
                    <a:cxn ang="0">
                      <a:pos x="251" y="382"/>
                    </a:cxn>
                    <a:cxn ang="0">
                      <a:pos x="241" y="382"/>
                    </a:cxn>
                    <a:cxn ang="0">
                      <a:pos x="231" y="382"/>
                    </a:cxn>
                    <a:cxn ang="0">
                      <a:pos x="221" y="382"/>
                    </a:cxn>
                    <a:cxn ang="0">
                      <a:pos x="213" y="382"/>
                    </a:cxn>
                    <a:cxn ang="0">
                      <a:pos x="203" y="382"/>
                    </a:cxn>
                    <a:cxn ang="0">
                      <a:pos x="195" y="380"/>
                    </a:cxn>
                    <a:cxn ang="0">
                      <a:pos x="187" y="380"/>
                    </a:cxn>
                  </a:cxnLst>
                  <a:rect l="0" t="0" r="r" b="b"/>
                  <a:pathLst>
                    <a:path w="741" h="630">
                      <a:moveTo>
                        <a:pt x="187" y="380"/>
                      </a:moveTo>
                      <a:lnTo>
                        <a:pt x="98" y="359"/>
                      </a:lnTo>
                      <a:lnTo>
                        <a:pt x="42" y="321"/>
                      </a:lnTo>
                      <a:lnTo>
                        <a:pt x="12" y="270"/>
                      </a:lnTo>
                      <a:lnTo>
                        <a:pt x="0" y="213"/>
                      </a:lnTo>
                      <a:lnTo>
                        <a:pt x="4" y="153"/>
                      </a:lnTo>
                      <a:lnTo>
                        <a:pt x="16" y="95"/>
                      </a:lnTo>
                      <a:lnTo>
                        <a:pt x="30" y="43"/>
                      </a:lnTo>
                      <a:lnTo>
                        <a:pt x="40" y="0"/>
                      </a:lnTo>
                      <a:lnTo>
                        <a:pt x="62" y="9"/>
                      </a:lnTo>
                      <a:lnTo>
                        <a:pt x="82" y="15"/>
                      </a:lnTo>
                      <a:lnTo>
                        <a:pt x="104" y="22"/>
                      </a:lnTo>
                      <a:lnTo>
                        <a:pt x="126" y="25"/>
                      </a:lnTo>
                      <a:lnTo>
                        <a:pt x="147" y="30"/>
                      </a:lnTo>
                      <a:lnTo>
                        <a:pt x="171" y="33"/>
                      </a:lnTo>
                      <a:lnTo>
                        <a:pt x="193" y="35"/>
                      </a:lnTo>
                      <a:lnTo>
                        <a:pt x="215" y="36"/>
                      </a:lnTo>
                      <a:lnTo>
                        <a:pt x="253" y="36"/>
                      </a:lnTo>
                      <a:lnTo>
                        <a:pt x="291" y="36"/>
                      </a:lnTo>
                      <a:lnTo>
                        <a:pt x="329" y="35"/>
                      </a:lnTo>
                      <a:lnTo>
                        <a:pt x="364" y="32"/>
                      </a:lnTo>
                      <a:lnTo>
                        <a:pt x="402" y="28"/>
                      </a:lnTo>
                      <a:lnTo>
                        <a:pt x="438" y="25"/>
                      </a:lnTo>
                      <a:lnTo>
                        <a:pt x="474" y="23"/>
                      </a:lnTo>
                      <a:lnTo>
                        <a:pt x="508" y="22"/>
                      </a:lnTo>
                      <a:lnTo>
                        <a:pt x="541" y="22"/>
                      </a:lnTo>
                      <a:lnTo>
                        <a:pt x="573" y="25"/>
                      </a:lnTo>
                      <a:lnTo>
                        <a:pt x="605" y="28"/>
                      </a:lnTo>
                      <a:lnTo>
                        <a:pt x="635" y="35"/>
                      </a:lnTo>
                      <a:lnTo>
                        <a:pt x="665" y="46"/>
                      </a:lnTo>
                      <a:lnTo>
                        <a:pt x="691" y="59"/>
                      </a:lnTo>
                      <a:lnTo>
                        <a:pt x="717" y="77"/>
                      </a:lnTo>
                      <a:lnTo>
                        <a:pt x="741" y="99"/>
                      </a:lnTo>
                      <a:lnTo>
                        <a:pt x="741" y="630"/>
                      </a:lnTo>
                      <a:lnTo>
                        <a:pt x="701" y="606"/>
                      </a:lnTo>
                      <a:lnTo>
                        <a:pt x="661" y="586"/>
                      </a:lnTo>
                      <a:lnTo>
                        <a:pt x="621" y="571"/>
                      </a:lnTo>
                      <a:lnTo>
                        <a:pt x="581" y="562"/>
                      </a:lnTo>
                      <a:lnTo>
                        <a:pt x="543" y="553"/>
                      </a:lnTo>
                      <a:lnTo>
                        <a:pt x="508" y="548"/>
                      </a:lnTo>
                      <a:lnTo>
                        <a:pt x="472" y="544"/>
                      </a:lnTo>
                      <a:lnTo>
                        <a:pt x="438" y="539"/>
                      </a:lnTo>
                      <a:lnTo>
                        <a:pt x="408" y="532"/>
                      </a:lnTo>
                      <a:lnTo>
                        <a:pt x="378" y="526"/>
                      </a:lnTo>
                      <a:lnTo>
                        <a:pt x="350" y="514"/>
                      </a:lnTo>
                      <a:lnTo>
                        <a:pt x="327" y="499"/>
                      </a:lnTo>
                      <a:lnTo>
                        <a:pt x="305" y="480"/>
                      </a:lnTo>
                      <a:lnTo>
                        <a:pt x="287" y="455"/>
                      </a:lnTo>
                      <a:lnTo>
                        <a:pt x="273" y="423"/>
                      </a:lnTo>
                      <a:lnTo>
                        <a:pt x="261" y="382"/>
                      </a:lnTo>
                      <a:lnTo>
                        <a:pt x="251" y="382"/>
                      </a:lnTo>
                      <a:lnTo>
                        <a:pt x="241" y="382"/>
                      </a:lnTo>
                      <a:lnTo>
                        <a:pt x="231" y="382"/>
                      </a:lnTo>
                      <a:lnTo>
                        <a:pt x="221" y="382"/>
                      </a:lnTo>
                      <a:lnTo>
                        <a:pt x="213" y="382"/>
                      </a:lnTo>
                      <a:lnTo>
                        <a:pt x="203" y="382"/>
                      </a:lnTo>
                      <a:lnTo>
                        <a:pt x="195" y="380"/>
                      </a:lnTo>
                      <a:lnTo>
                        <a:pt x="187" y="38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6" name="Freeform 34"/>
                <p:cNvSpPr>
                  <a:spLocks/>
                </p:cNvSpPr>
                <p:nvPr/>
              </p:nvSpPr>
              <p:spPr bwMode="auto">
                <a:xfrm>
                  <a:off x="5352" y="10660"/>
                  <a:ext cx="320" cy="20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6" y="18"/>
                    </a:cxn>
                    <a:cxn ang="0">
                      <a:pos x="36" y="35"/>
                    </a:cxn>
                    <a:cxn ang="0">
                      <a:pos x="60" y="49"/>
                    </a:cxn>
                    <a:cxn ang="0">
                      <a:pos x="88" y="61"/>
                    </a:cxn>
                    <a:cxn ang="0">
                      <a:pos x="122" y="72"/>
                    </a:cxn>
                    <a:cxn ang="0">
                      <a:pos x="155" y="79"/>
                    </a:cxn>
                    <a:cxn ang="0">
                      <a:pos x="195" y="84"/>
                    </a:cxn>
                    <a:cxn ang="0">
                      <a:pos x="235" y="84"/>
                    </a:cxn>
                    <a:cxn ang="0">
                      <a:pos x="237" y="97"/>
                    </a:cxn>
                    <a:cxn ang="0">
                      <a:pos x="241" y="113"/>
                    </a:cxn>
                    <a:cxn ang="0">
                      <a:pos x="247" y="128"/>
                    </a:cxn>
                    <a:cxn ang="0">
                      <a:pos x="255" y="144"/>
                    </a:cxn>
                    <a:cxn ang="0">
                      <a:pos x="265" y="162"/>
                    </a:cxn>
                    <a:cxn ang="0">
                      <a:pos x="281" y="177"/>
                    </a:cxn>
                    <a:cxn ang="0">
                      <a:pos x="299" y="193"/>
                    </a:cxn>
                    <a:cxn ang="0">
                      <a:pos x="321" y="206"/>
                    </a:cxn>
                    <a:cxn ang="0">
                      <a:pos x="289" y="201"/>
                    </a:cxn>
                    <a:cxn ang="0">
                      <a:pos x="259" y="196"/>
                    </a:cxn>
                    <a:cxn ang="0">
                      <a:pos x="231" y="190"/>
                    </a:cxn>
                    <a:cxn ang="0">
                      <a:pos x="203" y="182"/>
                    </a:cxn>
                    <a:cxn ang="0">
                      <a:pos x="175" y="172"/>
                    </a:cxn>
                    <a:cxn ang="0">
                      <a:pos x="151" y="162"/>
                    </a:cxn>
                    <a:cxn ang="0">
                      <a:pos x="127" y="151"/>
                    </a:cxn>
                    <a:cxn ang="0">
                      <a:pos x="106" y="138"/>
                    </a:cxn>
                    <a:cxn ang="0">
                      <a:pos x="86" y="124"/>
                    </a:cxn>
                    <a:cxn ang="0">
                      <a:pos x="66" y="110"/>
                    </a:cxn>
                    <a:cxn ang="0">
                      <a:pos x="50" y="95"/>
                    </a:cxn>
                    <a:cxn ang="0">
                      <a:pos x="36" y="77"/>
                    </a:cxn>
                    <a:cxn ang="0">
                      <a:pos x="24" y="61"/>
                    </a:cxn>
                    <a:cxn ang="0">
                      <a:pos x="14" y="41"/>
                    </a:cxn>
                    <a:cxn ang="0">
                      <a:pos x="6" y="21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321" h="206">
                      <a:moveTo>
                        <a:pt x="0" y="0"/>
                      </a:moveTo>
                      <a:lnTo>
                        <a:pt x="16" y="18"/>
                      </a:lnTo>
                      <a:lnTo>
                        <a:pt x="36" y="35"/>
                      </a:lnTo>
                      <a:lnTo>
                        <a:pt x="60" y="49"/>
                      </a:lnTo>
                      <a:lnTo>
                        <a:pt x="88" y="61"/>
                      </a:lnTo>
                      <a:lnTo>
                        <a:pt x="122" y="72"/>
                      </a:lnTo>
                      <a:lnTo>
                        <a:pt x="155" y="79"/>
                      </a:lnTo>
                      <a:lnTo>
                        <a:pt x="195" y="84"/>
                      </a:lnTo>
                      <a:lnTo>
                        <a:pt x="235" y="84"/>
                      </a:lnTo>
                      <a:lnTo>
                        <a:pt x="237" y="97"/>
                      </a:lnTo>
                      <a:lnTo>
                        <a:pt x="241" y="113"/>
                      </a:lnTo>
                      <a:lnTo>
                        <a:pt x="247" y="128"/>
                      </a:lnTo>
                      <a:lnTo>
                        <a:pt x="255" y="144"/>
                      </a:lnTo>
                      <a:lnTo>
                        <a:pt x="265" y="162"/>
                      </a:lnTo>
                      <a:lnTo>
                        <a:pt x="281" y="177"/>
                      </a:lnTo>
                      <a:lnTo>
                        <a:pt x="299" y="193"/>
                      </a:lnTo>
                      <a:lnTo>
                        <a:pt x="321" y="206"/>
                      </a:lnTo>
                      <a:lnTo>
                        <a:pt x="289" y="201"/>
                      </a:lnTo>
                      <a:lnTo>
                        <a:pt x="259" y="196"/>
                      </a:lnTo>
                      <a:lnTo>
                        <a:pt x="231" y="190"/>
                      </a:lnTo>
                      <a:lnTo>
                        <a:pt x="203" y="182"/>
                      </a:lnTo>
                      <a:lnTo>
                        <a:pt x="175" y="172"/>
                      </a:lnTo>
                      <a:lnTo>
                        <a:pt x="151" y="162"/>
                      </a:lnTo>
                      <a:lnTo>
                        <a:pt x="127" y="151"/>
                      </a:lnTo>
                      <a:lnTo>
                        <a:pt x="106" y="138"/>
                      </a:lnTo>
                      <a:lnTo>
                        <a:pt x="86" y="124"/>
                      </a:lnTo>
                      <a:lnTo>
                        <a:pt x="66" y="110"/>
                      </a:lnTo>
                      <a:lnTo>
                        <a:pt x="50" y="95"/>
                      </a:lnTo>
                      <a:lnTo>
                        <a:pt x="36" y="77"/>
                      </a:lnTo>
                      <a:lnTo>
                        <a:pt x="24" y="61"/>
                      </a:lnTo>
                      <a:lnTo>
                        <a:pt x="14" y="41"/>
                      </a:lnTo>
                      <a:lnTo>
                        <a:pt x="6" y="2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2B2B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7" name="Freeform 35"/>
                <p:cNvSpPr>
                  <a:spLocks/>
                </p:cNvSpPr>
                <p:nvPr/>
              </p:nvSpPr>
              <p:spPr bwMode="auto">
                <a:xfrm>
                  <a:off x="5158" y="10364"/>
                  <a:ext cx="682" cy="606"/>
                </a:xfrm>
                <a:custGeom>
                  <a:avLst/>
                  <a:gdLst/>
                  <a:ahLst/>
                  <a:cxnLst>
                    <a:cxn ang="0">
                      <a:pos x="171" y="0"/>
                    </a:cxn>
                    <a:cxn ang="0">
                      <a:pos x="191" y="3"/>
                    </a:cxn>
                    <a:cxn ang="0">
                      <a:pos x="48" y="477"/>
                    </a:cxn>
                    <a:cxn ang="0">
                      <a:pos x="64" y="504"/>
                    </a:cxn>
                    <a:cxn ang="0">
                      <a:pos x="86" y="525"/>
                    </a:cxn>
                    <a:cxn ang="0">
                      <a:pos x="109" y="543"/>
                    </a:cxn>
                    <a:cxn ang="0">
                      <a:pos x="139" y="554"/>
                    </a:cxn>
                    <a:cxn ang="0">
                      <a:pos x="171" y="562"/>
                    </a:cxn>
                    <a:cxn ang="0">
                      <a:pos x="205" y="567"/>
                    </a:cxn>
                    <a:cxn ang="0">
                      <a:pos x="241" y="571"/>
                    </a:cxn>
                    <a:cxn ang="0">
                      <a:pos x="279" y="569"/>
                    </a:cxn>
                    <a:cxn ang="0">
                      <a:pos x="316" y="566"/>
                    </a:cxn>
                    <a:cxn ang="0">
                      <a:pos x="356" y="562"/>
                    </a:cxn>
                    <a:cxn ang="0">
                      <a:pos x="394" y="556"/>
                    </a:cxn>
                    <a:cxn ang="0">
                      <a:pos x="432" y="549"/>
                    </a:cxn>
                    <a:cxn ang="0">
                      <a:pos x="470" y="543"/>
                    </a:cxn>
                    <a:cxn ang="0">
                      <a:pos x="504" y="536"/>
                    </a:cxn>
                    <a:cxn ang="0">
                      <a:pos x="537" y="530"/>
                    </a:cxn>
                    <a:cxn ang="0">
                      <a:pos x="567" y="525"/>
                    </a:cxn>
                    <a:cxn ang="0">
                      <a:pos x="581" y="526"/>
                    </a:cxn>
                    <a:cxn ang="0">
                      <a:pos x="595" y="528"/>
                    </a:cxn>
                    <a:cxn ang="0">
                      <a:pos x="609" y="528"/>
                    </a:cxn>
                    <a:cxn ang="0">
                      <a:pos x="623" y="530"/>
                    </a:cxn>
                    <a:cxn ang="0">
                      <a:pos x="635" y="533"/>
                    </a:cxn>
                    <a:cxn ang="0">
                      <a:pos x="649" y="535"/>
                    </a:cxn>
                    <a:cxn ang="0">
                      <a:pos x="665" y="538"/>
                    </a:cxn>
                    <a:cxn ang="0">
                      <a:pos x="683" y="541"/>
                    </a:cxn>
                    <a:cxn ang="0">
                      <a:pos x="629" y="541"/>
                    </a:cxn>
                    <a:cxn ang="0">
                      <a:pos x="577" y="544"/>
                    </a:cxn>
                    <a:cxn ang="0">
                      <a:pos x="531" y="549"/>
                    </a:cxn>
                    <a:cxn ang="0">
                      <a:pos x="490" y="556"/>
                    </a:cxn>
                    <a:cxn ang="0">
                      <a:pos x="450" y="564"/>
                    </a:cxn>
                    <a:cxn ang="0">
                      <a:pos x="412" y="572"/>
                    </a:cxn>
                    <a:cxn ang="0">
                      <a:pos x="374" y="580"/>
                    </a:cxn>
                    <a:cxn ang="0">
                      <a:pos x="338" y="589"/>
                    </a:cxn>
                    <a:cxn ang="0">
                      <a:pos x="303" y="595"/>
                    </a:cxn>
                    <a:cxn ang="0">
                      <a:pos x="267" y="602"/>
                    </a:cxn>
                    <a:cxn ang="0">
                      <a:pos x="229" y="605"/>
                    </a:cxn>
                    <a:cxn ang="0">
                      <a:pos x="189" y="605"/>
                    </a:cxn>
                    <a:cxn ang="0">
                      <a:pos x="147" y="603"/>
                    </a:cxn>
                    <a:cxn ang="0">
                      <a:pos x="102" y="597"/>
                    </a:cxn>
                    <a:cxn ang="0">
                      <a:pos x="54" y="585"/>
                    </a:cxn>
                    <a:cxn ang="0">
                      <a:pos x="0" y="571"/>
                    </a:cxn>
                    <a:cxn ang="0">
                      <a:pos x="171" y="0"/>
                    </a:cxn>
                  </a:cxnLst>
                  <a:rect l="0" t="0" r="r" b="b"/>
                  <a:pathLst>
                    <a:path w="683" h="605">
                      <a:moveTo>
                        <a:pt x="171" y="0"/>
                      </a:moveTo>
                      <a:lnTo>
                        <a:pt x="191" y="3"/>
                      </a:lnTo>
                      <a:lnTo>
                        <a:pt x="48" y="477"/>
                      </a:lnTo>
                      <a:lnTo>
                        <a:pt x="64" y="504"/>
                      </a:lnTo>
                      <a:lnTo>
                        <a:pt x="86" y="525"/>
                      </a:lnTo>
                      <a:lnTo>
                        <a:pt x="109" y="543"/>
                      </a:lnTo>
                      <a:lnTo>
                        <a:pt x="139" y="554"/>
                      </a:lnTo>
                      <a:lnTo>
                        <a:pt x="171" y="562"/>
                      </a:lnTo>
                      <a:lnTo>
                        <a:pt x="205" y="567"/>
                      </a:lnTo>
                      <a:lnTo>
                        <a:pt x="241" y="571"/>
                      </a:lnTo>
                      <a:lnTo>
                        <a:pt x="279" y="569"/>
                      </a:lnTo>
                      <a:lnTo>
                        <a:pt x="316" y="566"/>
                      </a:lnTo>
                      <a:lnTo>
                        <a:pt x="356" y="562"/>
                      </a:lnTo>
                      <a:lnTo>
                        <a:pt x="394" y="556"/>
                      </a:lnTo>
                      <a:lnTo>
                        <a:pt x="432" y="549"/>
                      </a:lnTo>
                      <a:lnTo>
                        <a:pt x="470" y="543"/>
                      </a:lnTo>
                      <a:lnTo>
                        <a:pt x="504" y="536"/>
                      </a:lnTo>
                      <a:lnTo>
                        <a:pt x="537" y="530"/>
                      </a:lnTo>
                      <a:lnTo>
                        <a:pt x="567" y="525"/>
                      </a:lnTo>
                      <a:lnTo>
                        <a:pt x="581" y="526"/>
                      </a:lnTo>
                      <a:lnTo>
                        <a:pt x="595" y="528"/>
                      </a:lnTo>
                      <a:lnTo>
                        <a:pt x="609" y="528"/>
                      </a:lnTo>
                      <a:lnTo>
                        <a:pt x="623" y="530"/>
                      </a:lnTo>
                      <a:lnTo>
                        <a:pt x="635" y="533"/>
                      </a:lnTo>
                      <a:lnTo>
                        <a:pt x="649" y="535"/>
                      </a:lnTo>
                      <a:lnTo>
                        <a:pt x="665" y="538"/>
                      </a:lnTo>
                      <a:lnTo>
                        <a:pt x="683" y="541"/>
                      </a:lnTo>
                      <a:lnTo>
                        <a:pt x="629" y="541"/>
                      </a:lnTo>
                      <a:lnTo>
                        <a:pt x="577" y="544"/>
                      </a:lnTo>
                      <a:lnTo>
                        <a:pt x="531" y="549"/>
                      </a:lnTo>
                      <a:lnTo>
                        <a:pt x="490" y="556"/>
                      </a:lnTo>
                      <a:lnTo>
                        <a:pt x="450" y="564"/>
                      </a:lnTo>
                      <a:lnTo>
                        <a:pt x="412" y="572"/>
                      </a:lnTo>
                      <a:lnTo>
                        <a:pt x="374" y="580"/>
                      </a:lnTo>
                      <a:lnTo>
                        <a:pt x="338" y="589"/>
                      </a:lnTo>
                      <a:lnTo>
                        <a:pt x="303" y="595"/>
                      </a:lnTo>
                      <a:lnTo>
                        <a:pt x="267" y="602"/>
                      </a:lnTo>
                      <a:lnTo>
                        <a:pt x="229" y="605"/>
                      </a:lnTo>
                      <a:lnTo>
                        <a:pt x="189" y="605"/>
                      </a:lnTo>
                      <a:lnTo>
                        <a:pt x="147" y="603"/>
                      </a:lnTo>
                      <a:lnTo>
                        <a:pt x="102" y="597"/>
                      </a:lnTo>
                      <a:lnTo>
                        <a:pt x="54" y="585"/>
                      </a:lnTo>
                      <a:lnTo>
                        <a:pt x="0" y="571"/>
                      </a:lnTo>
                      <a:lnTo>
                        <a:pt x="171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8" name="Freeform 36"/>
                <p:cNvSpPr>
                  <a:spLocks/>
                </p:cNvSpPr>
                <p:nvPr/>
              </p:nvSpPr>
              <p:spPr bwMode="auto">
                <a:xfrm>
                  <a:off x="6100" y="10347"/>
                  <a:ext cx="239" cy="643"/>
                </a:xfrm>
                <a:custGeom>
                  <a:avLst/>
                  <a:gdLst/>
                  <a:ahLst/>
                  <a:cxnLst>
                    <a:cxn ang="0">
                      <a:pos x="0" y="106"/>
                    </a:cxn>
                    <a:cxn ang="0">
                      <a:pos x="38" y="78"/>
                    </a:cxn>
                    <a:cxn ang="0">
                      <a:pos x="72" y="55"/>
                    </a:cxn>
                    <a:cxn ang="0">
                      <a:pos x="104" y="37"/>
                    </a:cxn>
                    <a:cxn ang="0">
                      <a:pos x="134" y="23"/>
                    </a:cxn>
                    <a:cxn ang="0">
                      <a:pos x="162" y="13"/>
                    </a:cxn>
                    <a:cxn ang="0">
                      <a:pos x="190" y="5"/>
                    </a:cxn>
                    <a:cxn ang="0">
                      <a:pos x="215" y="1"/>
                    </a:cxn>
                    <a:cxn ang="0">
                      <a:pos x="239" y="0"/>
                    </a:cxn>
                    <a:cxn ang="0">
                      <a:pos x="239" y="548"/>
                    </a:cxn>
                    <a:cxn ang="0">
                      <a:pos x="211" y="551"/>
                    </a:cxn>
                    <a:cxn ang="0">
                      <a:pos x="184" y="556"/>
                    </a:cxn>
                    <a:cxn ang="0">
                      <a:pos x="154" y="564"/>
                    </a:cxn>
                    <a:cxn ang="0">
                      <a:pos x="124" y="572"/>
                    </a:cxn>
                    <a:cxn ang="0">
                      <a:pos x="94" y="584"/>
                    </a:cxn>
                    <a:cxn ang="0">
                      <a:pos x="62" y="598"/>
                    </a:cxn>
                    <a:cxn ang="0">
                      <a:pos x="32" y="616"/>
                    </a:cxn>
                    <a:cxn ang="0">
                      <a:pos x="0" y="636"/>
                    </a:cxn>
                    <a:cxn ang="0">
                      <a:pos x="0" y="106"/>
                    </a:cxn>
                  </a:cxnLst>
                  <a:rect l="0" t="0" r="r" b="b"/>
                  <a:pathLst>
                    <a:path w="239" h="636">
                      <a:moveTo>
                        <a:pt x="0" y="106"/>
                      </a:moveTo>
                      <a:lnTo>
                        <a:pt x="38" y="78"/>
                      </a:lnTo>
                      <a:lnTo>
                        <a:pt x="72" y="55"/>
                      </a:lnTo>
                      <a:lnTo>
                        <a:pt x="104" y="37"/>
                      </a:lnTo>
                      <a:lnTo>
                        <a:pt x="134" y="23"/>
                      </a:lnTo>
                      <a:lnTo>
                        <a:pt x="162" y="13"/>
                      </a:lnTo>
                      <a:lnTo>
                        <a:pt x="190" y="5"/>
                      </a:lnTo>
                      <a:lnTo>
                        <a:pt x="215" y="1"/>
                      </a:lnTo>
                      <a:lnTo>
                        <a:pt x="239" y="0"/>
                      </a:lnTo>
                      <a:lnTo>
                        <a:pt x="239" y="548"/>
                      </a:lnTo>
                      <a:lnTo>
                        <a:pt x="211" y="551"/>
                      </a:lnTo>
                      <a:lnTo>
                        <a:pt x="184" y="556"/>
                      </a:lnTo>
                      <a:lnTo>
                        <a:pt x="154" y="564"/>
                      </a:lnTo>
                      <a:lnTo>
                        <a:pt x="124" y="572"/>
                      </a:lnTo>
                      <a:lnTo>
                        <a:pt x="94" y="584"/>
                      </a:lnTo>
                      <a:lnTo>
                        <a:pt x="62" y="598"/>
                      </a:lnTo>
                      <a:lnTo>
                        <a:pt x="32" y="616"/>
                      </a:lnTo>
                      <a:lnTo>
                        <a:pt x="0" y="636"/>
                      </a:lnTo>
                      <a:lnTo>
                        <a:pt x="0" y="106"/>
                      </a:lnTo>
                      <a:close/>
                    </a:path>
                  </a:pathLst>
                </a:custGeom>
                <a:solidFill>
                  <a:srgbClr val="E5E5E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9" name="Freeform 37"/>
                <p:cNvSpPr>
                  <a:spLocks/>
                </p:cNvSpPr>
                <p:nvPr/>
              </p:nvSpPr>
              <p:spPr bwMode="auto">
                <a:xfrm>
                  <a:off x="5344" y="10343"/>
                  <a:ext cx="215" cy="380"/>
                </a:xfrm>
                <a:custGeom>
                  <a:avLst/>
                  <a:gdLst/>
                  <a:ahLst/>
                  <a:cxnLst>
                    <a:cxn ang="0">
                      <a:pos x="215" y="36"/>
                    </a:cxn>
                    <a:cxn ang="0">
                      <a:pos x="193" y="35"/>
                    </a:cxn>
                    <a:cxn ang="0">
                      <a:pos x="171" y="33"/>
                    </a:cxn>
                    <a:cxn ang="0">
                      <a:pos x="147" y="30"/>
                    </a:cxn>
                    <a:cxn ang="0">
                      <a:pos x="126" y="25"/>
                    </a:cxn>
                    <a:cxn ang="0">
                      <a:pos x="104" y="22"/>
                    </a:cxn>
                    <a:cxn ang="0">
                      <a:pos x="82" y="15"/>
                    </a:cxn>
                    <a:cxn ang="0">
                      <a:pos x="62" y="9"/>
                    </a:cxn>
                    <a:cxn ang="0">
                      <a:pos x="40" y="0"/>
                    </a:cxn>
                    <a:cxn ang="0">
                      <a:pos x="30" y="43"/>
                    </a:cxn>
                    <a:cxn ang="0">
                      <a:pos x="16" y="95"/>
                    </a:cxn>
                    <a:cxn ang="0">
                      <a:pos x="4" y="153"/>
                    </a:cxn>
                    <a:cxn ang="0">
                      <a:pos x="0" y="213"/>
                    </a:cxn>
                    <a:cxn ang="0">
                      <a:pos x="12" y="270"/>
                    </a:cxn>
                    <a:cxn ang="0">
                      <a:pos x="42" y="321"/>
                    </a:cxn>
                    <a:cxn ang="0">
                      <a:pos x="98" y="359"/>
                    </a:cxn>
                    <a:cxn ang="0">
                      <a:pos x="187" y="380"/>
                    </a:cxn>
                    <a:cxn ang="0">
                      <a:pos x="215" y="36"/>
                    </a:cxn>
                  </a:cxnLst>
                  <a:rect l="0" t="0" r="r" b="b"/>
                  <a:pathLst>
                    <a:path w="215" h="380">
                      <a:moveTo>
                        <a:pt x="215" y="36"/>
                      </a:moveTo>
                      <a:lnTo>
                        <a:pt x="193" y="35"/>
                      </a:lnTo>
                      <a:lnTo>
                        <a:pt x="171" y="33"/>
                      </a:lnTo>
                      <a:lnTo>
                        <a:pt x="147" y="30"/>
                      </a:lnTo>
                      <a:lnTo>
                        <a:pt x="126" y="25"/>
                      </a:lnTo>
                      <a:lnTo>
                        <a:pt x="104" y="22"/>
                      </a:lnTo>
                      <a:lnTo>
                        <a:pt x="82" y="15"/>
                      </a:lnTo>
                      <a:lnTo>
                        <a:pt x="62" y="9"/>
                      </a:lnTo>
                      <a:lnTo>
                        <a:pt x="40" y="0"/>
                      </a:lnTo>
                      <a:lnTo>
                        <a:pt x="30" y="43"/>
                      </a:lnTo>
                      <a:lnTo>
                        <a:pt x="16" y="95"/>
                      </a:lnTo>
                      <a:lnTo>
                        <a:pt x="4" y="153"/>
                      </a:lnTo>
                      <a:lnTo>
                        <a:pt x="0" y="213"/>
                      </a:lnTo>
                      <a:lnTo>
                        <a:pt x="12" y="270"/>
                      </a:lnTo>
                      <a:lnTo>
                        <a:pt x="42" y="321"/>
                      </a:lnTo>
                      <a:lnTo>
                        <a:pt x="98" y="359"/>
                      </a:lnTo>
                      <a:lnTo>
                        <a:pt x="187" y="380"/>
                      </a:lnTo>
                      <a:lnTo>
                        <a:pt x="215" y="36"/>
                      </a:lnTo>
                      <a:close/>
                    </a:path>
                  </a:pathLst>
                </a:custGeom>
                <a:solidFill>
                  <a:srgbClr val="E5E5E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30" name="Freeform 38"/>
                <p:cNvSpPr>
                  <a:spLocks/>
                </p:cNvSpPr>
                <p:nvPr/>
              </p:nvSpPr>
              <p:spPr bwMode="auto">
                <a:xfrm>
                  <a:off x="5235" y="10537"/>
                  <a:ext cx="477" cy="390"/>
                </a:xfrm>
                <a:custGeom>
                  <a:avLst/>
                  <a:gdLst/>
                  <a:ahLst/>
                  <a:cxnLst>
                    <a:cxn ang="0">
                      <a:pos x="91" y="0"/>
                    </a:cxn>
                    <a:cxn ang="0">
                      <a:pos x="85" y="23"/>
                    </a:cxn>
                    <a:cxn ang="0">
                      <a:pos x="73" y="62"/>
                    </a:cxn>
                    <a:cxn ang="0">
                      <a:pos x="57" y="111"/>
                    </a:cxn>
                    <a:cxn ang="0">
                      <a:pos x="41" y="165"/>
                    </a:cxn>
                    <a:cxn ang="0">
                      <a:pos x="26" y="216"/>
                    </a:cxn>
                    <a:cxn ang="0">
                      <a:pos x="12" y="260"/>
                    </a:cxn>
                    <a:cxn ang="0">
                      <a:pos x="4" y="291"/>
                    </a:cxn>
                    <a:cxn ang="0">
                      <a:pos x="0" y="303"/>
                    </a:cxn>
                    <a:cxn ang="0">
                      <a:pos x="16" y="327"/>
                    </a:cxn>
                    <a:cxn ang="0">
                      <a:pos x="37" y="347"/>
                    </a:cxn>
                    <a:cxn ang="0">
                      <a:pos x="63" y="362"/>
                    </a:cxn>
                    <a:cxn ang="0">
                      <a:pos x="93" y="371"/>
                    </a:cxn>
                    <a:cxn ang="0">
                      <a:pos x="127" y="378"/>
                    </a:cxn>
                    <a:cxn ang="0">
                      <a:pos x="163" y="381"/>
                    </a:cxn>
                    <a:cxn ang="0">
                      <a:pos x="201" y="381"/>
                    </a:cxn>
                    <a:cxn ang="0">
                      <a:pos x="239" y="380"/>
                    </a:cxn>
                    <a:cxn ang="0">
                      <a:pos x="278" y="376"/>
                    </a:cxn>
                    <a:cxn ang="0">
                      <a:pos x="316" y="371"/>
                    </a:cxn>
                    <a:cxn ang="0">
                      <a:pos x="352" y="367"/>
                    </a:cxn>
                    <a:cxn ang="0">
                      <a:pos x="384" y="360"/>
                    </a:cxn>
                    <a:cxn ang="0">
                      <a:pos x="416" y="355"/>
                    </a:cxn>
                    <a:cxn ang="0">
                      <a:pos x="442" y="352"/>
                    </a:cxn>
                    <a:cxn ang="0">
                      <a:pos x="461" y="349"/>
                    </a:cxn>
                    <a:cxn ang="0">
                      <a:pos x="477" y="347"/>
                    </a:cxn>
                    <a:cxn ang="0">
                      <a:pos x="432" y="342"/>
                    </a:cxn>
                    <a:cxn ang="0">
                      <a:pos x="388" y="335"/>
                    </a:cxn>
                    <a:cxn ang="0">
                      <a:pos x="346" y="327"/>
                    </a:cxn>
                    <a:cxn ang="0">
                      <a:pos x="306" y="316"/>
                    </a:cxn>
                    <a:cxn ang="0">
                      <a:pos x="270" y="304"/>
                    </a:cxn>
                    <a:cxn ang="0">
                      <a:pos x="237" y="290"/>
                    </a:cxn>
                    <a:cxn ang="0">
                      <a:pos x="207" y="273"/>
                    </a:cxn>
                    <a:cxn ang="0">
                      <a:pos x="181" y="254"/>
                    </a:cxn>
                    <a:cxn ang="0">
                      <a:pos x="155" y="232"/>
                    </a:cxn>
                    <a:cxn ang="0">
                      <a:pos x="135" y="208"/>
                    </a:cxn>
                    <a:cxn ang="0">
                      <a:pos x="119" y="182"/>
                    </a:cxn>
                    <a:cxn ang="0">
                      <a:pos x="105" y="151"/>
                    </a:cxn>
                    <a:cxn ang="0">
                      <a:pos x="95" y="118"/>
                    </a:cxn>
                    <a:cxn ang="0">
                      <a:pos x="89" y="82"/>
                    </a:cxn>
                    <a:cxn ang="0">
                      <a:pos x="89" y="43"/>
                    </a:cxn>
                    <a:cxn ang="0">
                      <a:pos x="91" y="0"/>
                    </a:cxn>
                  </a:cxnLst>
                  <a:rect l="0" t="0" r="r" b="b"/>
                  <a:pathLst>
                    <a:path w="477" h="381">
                      <a:moveTo>
                        <a:pt x="91" y="0"/>
                      </a:moveTo>
                      <a:lnTo>
                        <a:pt x="85" y="23"/>
                      </a:lnTo>
                      <a:lnTo>
                        <a:pt x="73" y="62"/>
                      </a:lnTo>
                      <a:lnTo>
                        <a:pt x="57" y="111"/>
                      </a:lnTo>
                      <a:lnTo>
                        <a:pt x="41" y="165"/>
                      </a:lnTo>
                      <a:lnTo>
                        <a:pt x="26" y="216"/>
                      </a:lnTo>
                      <a:lnTo>
                        <a:pt x="12" y="260"/>
                      </a:lnTo>
                      <a:lnTo>
                        <a:pt x="4" y="291"/>
                      </a:lnTo>
                      <a:lnTo>
                        <a:pt x="0" y="303"/>
                      </a:lnTo>
                      <a:lnTo>
                        <a:pt x="16" y="327"/>
                      </a:lnTo>
                      <a:lnTo>
                        <a:pt x="37" y="347"/>
                      </a:lnTo>
                      <a:lnTo>
                        <a:pt x="63" y="362"/>
                      </a:lnTo>
                      <a:lnTo>
                        <a:pt x="93" y="371"/>
                      </a:lnTo>
                      <a:lnTo>
                        <a:pt x="127" y="378"/>
                      </a:lnTo>
                      <a:lnTo>
                        <a:pt x="163" y="381"/>
                      </a:lnTo>
                      <a:lnTo>
                        <a:pt x="201" y="381"/>
                      </a:lnTo>
                      <a:lnTo>
                        <a:pt x="239" y="380"/>
                      </a:lnTo>
                      <a:lnTo>
                        <a:pt x="278" y="376"/>
                      </a:lnTo>
                      <a:lnTo>
                        <a:pt x="316" y="371"/>
                      </a:lnTo>
                      <a:lnTo>
                        <a:pt x="352" y="367"/>
                      </a:lnTo>
                      <a:lnTo>
                        <a:pt x="384" y="360"/>
                      </a:lnTo>
                      <a:lnTo>
                        <a:pt x="416" y="355"/>
                      </a:lnTo>
                      <a:lnTo>
                        <a:pt x="442" y="352"/>
                      </a:lnTo>
                      <a:lnTo>
                        <a:pt x="461" y="349"/>
                      </a:lnTo>
                      <a:lnTo>
                        <a:pt x="477" y="347"/>
                      </a:lnTo>
                      <a:lnTo>
                        <a:pt x="432" y="342"/>
                      </a:lnTo>
                      <a:lnTo>
                        <a:pt x="388" y="335"/>
                      </a:lnTo>
                      <a:lnTo>
                        <a:pt x="346" y="327"/>
                      </a:lnTo>
                      <a:lnTo>
                        <a:pt x="306" y="316"/>
                      </a:lnTo>
                      <a:lnTo>
                        <a:pt x="270" y="304"/>
                      </a:lnTo>
                      <a:lnTo>
                        <a:pt x="237" y="290"/>
                      </a:lnTo>
                      <a:lnTo>
                        <a:pt x="207" y="273"/>
                      </a:lnTo>
                      <a:lnTo>
                        <a:pt x="181" y="254"/>
                      </a:lnTo>
                      <a:lnTo>
                        <a:pt x="155" y="232"/>
                      </a:lnTo>
                      <a:lnTo>
                        <a:pt x="135" y="208"/>
                      </a:lnTo>
                      <a:lnTo>
                        <a:pt x="119" y="182"/>
                      </a:lnTo>
                      <a:lnTo>
                        <a:pt x="105" y="151"/>
                      </a:lnTo>
                      <a:lnTo>
                        <a:pt x="95" y="118"/>
                      </a:lnTo>
                      <a:lnTo>
                        <a:pt x="89" y="82"/>
                      </a:lnTo>
                      <a:lnTo>
                        <a:pt x="89" y="43"/>
                      </a:lnTo>
                      <a:lnTo>
                        <a:pt x="91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  <p:grpSp>
            <p:nvGrpSpPr>
              <p:cNvPr id="9" name="Group 39"/>
              <p:cNvGrpSpPr>
                <a:grpSpLocks/>
              </p:cNvGrpSpPr>
              <p:nvPr/>
            </p:nvGrpSpPr>
            <p:grpSpPr bwMode="auto">
              <a:xfrm>
                <a:off x="4764" y="10013"/>
                <a:ext cx="1447" cy="1546"/>
                <a:chOff x="4764" y="10013"/>
                <a:chExt cx="1447" cy="1546"/>
              </a:xfrm>
            </p:grpSpPr>
            <p:sp>
              <p:nvSpPr>
                <p:cNvPr id="10" name="Freeform 40"/>
                <p:cNvSpPr>
                  <a:spLocks/>
                </p:cNvSpPr>
                <p:nvPr/>
              </p:nvSpPr>
              <p:spPr bwMode="auto">
                <a:xfrm>
                  <a:off x="4925" y="11199"/>
                  <a:ext cx="64" cy="182"/>
                </a:xfrm>
                <a:custGeom>
                  <a:avLst/>
                  <a:gdLst/>
                  <a:ahLst/>
                  <a:cxnLst>
                    <a:cxn ang="0">
                      <a:pos x="0" y="10"/>
                    </a:cxn>
                    <a:cxn ang="0">
                      <a:pos x="4" y="53"/>
                    </a:cxn>
                    <a:cxn ang="0">
                      <a:pos x="14" y="96"/>
                    </a:cxn>
                    <a:cxn ang="0">
                      <a:pos x="25" y="138"/>
                    </a:cxn>
                    <a:cxn ang="0">
                      <a:pos x="36" y="182"/>
                    </a:cxn>
                    <a:cxn ang="0">
                      <a:pos x="46" y="152"/>
                    </a:cxn>
                    <a:cxn ang="0">
                      <a:pos x="48" y="123"/>
                    </a:cxn>
                    <a:cxn ang="0">
                      <a:pos x="51" y="100"/>
                    </a:cxn>
                    <a:cxn ang="0">
                      <a:pos x="64" y="86"/>
                    </a:cxn>
                    <a:cxn ang="0">
                      <a:pos x="53" y="73"/>
                    </a:cxn>
                    <a:cxn ang="0">
                      <a:pos x="46" y="53"/>
                    </a:cxn>
                    <a:cxn ang="0">
                      <a:pos x="46" y="29"/>
                    </a:cxn>
                    <a:cxn ang="0">
                      <a:pos x="53" y="0"/>
                    </a:cxn>
                    <a:cxn ang="0">
                      <a:pos x="0" y="10"/>
                    </a:cxn>
                  </a:cxnLst>
                  <a:rect l="0" t="0" r="r" b="b"/>
                  <a:pathLst>
                    <a:path w="64" h="182">
                      <a:moveTo>
                        <a:pt x="0" y="10"/>
                      </a:moveTo>
                      <a:lnTo>
                        <a:pt x="4" y="53"/>
                      </a:lnTo>
                      <a:lnTo>
                        <a:pt x="14" y="96"/>
                      </a:lnTo>
                      <a:lnTo>
                        <a:pt x="25" y="138"/>
                      </a:lnTo>
                      <a:lnTo>
                        <a:pt x="36" y="182"/>
                      </a:lnTo>
                      <a:lnTo>
                        <a:pt x="46" y="152"/>
                      </a:lnTo>
                      <a:lnTo>
                        <a:pt x="48" y="123"/>
                      </a:lnTo>
                      <a:lnTo>
                        <a:pt x="51" y="100"/>
                      </a:lnTo>
                      <a:lnTo>
                        <a:pt x="64" y="86"/>
                      </a:lnTo>
                      <a:lnTo>
                        <a:pt x="53" y="73"/>
                      </a:lnTo>
                      <a:lnTo>
                        <a:pt x="46" y="53"/>
                      </a:lnTo>
                      <a:lnTo>
                        <a:pt x="46" y="29"/>
                      </a:lnTo>
                      <a:lnTo>
                        <a:pt x="53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1" name="Freeform 41"/>
                <p:cNvSpPr>
                  <a:spLocks/>
                </p:cNvSpPr>
                <p:nvPr/>
              </p:nvSpPr>
              <p:spPr bwMode="auto">
                <a:xfrm>
                  <a:off x="4925" y="10013"/>
                  <a:ext cx="1286" cy="1197"/>
                </a:xfrm>
                <a:custGeom>
                  <a:avLst/>
                  <a:gdLst/>
                  <a:ahLst/>
                  <a:cxnLst>
                    <a:cxn ang="0">
                      <a:pos x="1" y="1193"/>
                    </a:cxn>
                    <a:cxn ang="0">
                      <a:pos x="0" y="1166"/>
                    </a:cxn>
                    <a:cxn ang="0">
                      <a:pos x="1" y="1114"/>
                    </a:cxn>
                    <a:cxn ang="0">
                      <a:pos x="13" y="1041"/>
                    </a:cxn>
                    <a:cxn ang="0">
                      <a:pos x="39" y="949"/>
                    </a:cxn>
                    <a:cxn ang="0">
                      <a:pos x="87" y="839"/>
                    </a:cxn>
                    <a:cxn ang="0">
                      <a:pos x="158" y="717"/>
                    </a:cxn>
                    <a:cxn ang="0">
                      <a:pos x="262" y="584"/>
                    </a:cxn>
                    <a:cxn ang="0">
                      <a:pos x="397" y="448"/>
                    </a:cxn>
                    <a:cxn ang="0">
                      <a:pos x="548" y="331"/>
                    </a:cxn>
                    <a:cxn ang="0">
                      <a:pos x="708" y="233"/>
                    </a:cxn>
                    <a:cxn ang="0">
                      <a:pos x="867" y="154"/>
                    </a:cxn>
                    <a:cxn ang="0">
                      <a:pos x="1012" y="91"/>
                    </a:cxn>
                    <a:cxn ang="0">
                      <a:pos x="1137" y="46"/>
                    </a:cxn>
                    <a:cxn ang="0">
                      <a:pos x="1230" y="16"/>
                    </a:cxn>
                    <a:cxn ang="0">
                      <a:pos x="1280" y="2"/>
                    </a:cxn>
                    <a:cxn ang="0">
                      <a:pos x="1285" y="2"/>
                    </a:cxn>
                    <a:cxn ang="0">
                      <a:pos x="1267" y="23"/>
                    </a:cxn>
                    <a:cxn ang="0">
                      <a:pos x="1222" y="68"/>
                    </a:cxn>
                    <a:cxn ang="0">
                      <a:pos x="1140" y="139"/>
                    </a:cxn>
                    <a:cxn ang="0">
                      <a:pos x="1035" y="225"/>
                    </a:cxn>
                    <a:cxn ang="0">
                      <a:pos x="963" y="298"/>
                    </a:cxn>
                    <a:cxn ang="0">
                      <a:pos x="917" y="363"/>
                    </a:cxn>
                    <a:cxn ang="0">
                      <a:pos x="891" y="420"/>
                    </a:cxn>
                    <a:cxn ang="0">
                      <a:pos x="880" y="469"/>
                    </a:cxn>
                    <a:cxn ang="0">
                      <a:pos x="878" y="507"/>
                    </a:cxn>
                    <a:cxn ang="0">
                      <a:pos x="881" y="533"/>
                    </a:cxn>
                    <a:cxn ang="0">
                      <a:pos x="886" y="546"/>
                    </a:cxn>
                    <a:cxn ang="0">
                      <a:pos x="888" y="548"/>
                    </a:cxn>
                    <a:cxn ang="0">
                      <a:pos x="891" y="545"/>
                    </a:cxn>
                    <a:cxn ang="0">
                      <a:pos x="883" y="544"/>
                    </a:cxn>
                    <a:cxn ang="0">
                      <a:pos x="847" y="547"/>
                    </a:cxn>
                    <a:cxn ang="0">
                      <a:pos x="777" y="560"/>
                    </a:cxn>
                    <a:cxn ang="0">
                      <a:pos x="715" y="572"/>
                    </a:cxn>
                    <a:cxn ang="0">
                      <a:pos x="669" y="580"/>
                    </a:cxn>
                    <a:cxn ang="0">
                      <a:pos x="646" y="583"/>
                    </a:cxn>
                    <a:cxn ang="0">
                      <a:pos x="646" y="583"/>
                    </a:cxn>
                    <a:cxn ang="0">
                      <a:pos x="669" y="575"/>
                    </a:cxn>
                    <a:cxn ang="0">
                      <a:pos x="708" y="566"/>
                    </a:cxn>
                    <a:cxn ang="0">
                      <a:pos x="759" y="563"/>
                    </a:cxn>
                    <a:cxn ang="0">
                      <a:pos x="811" y="573"/>
                    </a:cxn>
                    <a:cxn ang="0">
                      <a:pos x="847" y="587"/>
                    </a:cxn>
                    <a:cxn ang="0">
                      <a:pos x="867" y="600"/>
                    </a:cxn>
                    <a:cxn ang="0">
                      <a:pos x="875" y="610"/>
                    </a:cxn>
                    <a:cxn ang="0">
                      <a:pos x="873" y="612"/>
                    </a:cxn>
                    <a:cxn ang="0">
                      <a:pos x="845" y="621"/>
                    </a:cxn>
                    <a:cxn ang="0">
                      <a:pos x="800" y="645"/>
                    </a:cxn>
                    <a:cxn ang="0">
                      <a:pos x="739" y="686"/>
                    </a:cxn>
                    <a:cxn ang="0">
                      <a:pos x="670" y="753"/>
                    </a:cxn>
                    <a:cxn ang="0">
                      <a:pos x="585" y="860"/>
                    </a:cxn>
                    <a:cxn ang="0">
                      <a:pos x="507" y="971"/>
                    </a:cxn>
                    <a:cxn ang="0">
                      <a:pos x="456" y="1046"/>
                    </a:cxn>
                    <a:cxn ang="0">
                      <a:pos x="448" y="1056"/>
                    </a:cxn>
                    <a:cxn ang="0">
                      <a:pos x="438" y="1052"/>
                    </a:cxn>
                    <a:cxn ang="0">
                      <a:pos x="409" y="1047"/>
                    </a:cxn>
                    <a:cxn ang="0">
                      <a:pos x="353" y="1047"/>
                    </a:cxn>
                    <a:cxn ang="0">
                      <a:pos x="270" y="1059"/>
                    </a:cxn>
                    <a:cxn ang="0">
                      <a:pos x="196" y="1081"/>
                    </a:cxn>
                    <a:cxn ang="0">
                      <a:pos x="144" y="1103"/>
                    </a:cxn>
                    <a:cxn ang="0">
                      <a:pos x="116" y="1119"/>
                    </a:cxn>
                    <a:cxn ang="0">
                      <a:pos x="44" y="1195"/>
                    </a:cxn>
                  </a:cxnLst>
                  <a:rect l="0" t="0" r="r" b="b"/>
                  <a:pathLst>
                    <a:path w="1287" h="1196">
                      <a:moveTo>
                        <a:pt x="1" y="1196"/>
                      </a:moveTo>
                      <a:lnTo>
                        <a:pt x="1" y="1193"/>
                      </a:lnTo>
                      <a:lnTo>
                        <a:pt x="0" y="1182"/>
                      </a:lnTo>
                      <a:lnTo>
                        <a:pt x="0" y="1166"/>
                      </a:lnTo>
                      <a:lnTo>
                        <a:pt x="0" y="1143"/>
                      </a:lnTo>
                      <a:lnTo>
                        <a:pt x="1" y="1114"/>
                      </a:lnTo>
                      <a:lnTo>
                        <a:pt x="6" y="1080"/>
                      </a:lnTo>
                      <a:lnTo>
                        <a:pt x="13" y="1041"/>
                      </a:lnTo>
                      <a:lnTo>
                        <a:pt x="24" y="996"/>
                      </a:lnTo>
                      <a:lnTo>
                        <a:pt x="39" y="949"/>
                      </a:lnTo>
                      <a:lnTo>
                        <a:pt x="60" y="896"/>
                      </a:lnTo>
                      <a:lnTo>
                        <a:pt x="87" y="839"/>
                      </a:lnTo>
                      <a:lnTo>
                        <a:pt x="119" y="781"/>
                      </a:lnTo>
                      <a:lnTo>
                        <a:pt x="158" y="717"/>
                      </a:lnTo>
                      <a:lnTo>
                        <a:pt x="206" y="652"/>
                      </a:lnTo>
                      <a:lnTo>
                        <a:pt x="262" y="584"/>
                      </a:lnTo>
                      <a:lnTo>
                        <a:pt x="327" y="514"/>
                      </a:lnTo>
                      <a:lnTo>
                        <a:pt x="397" y="448"/>
                      </a:lnTo>
                      <a:lnTo>
                        <a:pt x="471" y="387"/>
                      </a:lnTo>
                      <a:lnTo>
                        <a:pt x="548" y="331"/>
                      </a:lnTo>
                      <a:lnTo>
                        <a:pt x="628" y="279"/>
                      </a:lnTo>
                      <a:lnTo>
                        <a:pt x="708" y="233"/>
                      </a:lnTo>
                      <a:lnTo>
                        <a:pt x="788" y="191"/>
                      </a:lnTo>
                      <a:lnTo>
                        <a:pt x="867" y="154"/>
                      </a:lnTo>
                      <a:lnTo>
                        <a:pt x="942" y="120"/>
                      </a:lnTo>
                      <a:lnTo>
                        <a:pt x="1012" y="91"/>
                      </a:lnTo>
                      <a:lnTo>
                        <a:pt x="1078" y="66"/>
                      </a:lnTo>
                      <a:lnTo>
                        <a:pt x="1137" y="46"/>
                      </a:lnTo>
                      <a:lnTo>
                        <a:pt x="1187" y="29"/>
                      </a:lnTo>
                      <a:lnTo>
                        <a:pt x="1230" y="16"/>
                      </a:lnTo>
                      <a:lnTo>
                        <a:pt x="1261" y="7"/>
                      </a:lnTo>
                      <a:lnTo>
                        <a:pt x="1280" y="2"/>
                      </a:lnTo>
                      <a:lnTo>
                        <a:pt x="1287" y="0"/>
                      </a:lnTo>
                      <a:lnTo>
                        <a:pt x="1285" y="2"/>
                      </a:lnTo>
                      <a:lnTo>
                        <a:pt x="1279" y="10"/>
                      </a:lnTo>
                      <a:lnTo>
                        <a:pt x="1267" y="23"/>
                      </a:lnTo>
                      <a:lnTo>
                        <a:pt x="1249" y="43"/>
                      </a:lnTo>
                      <a:lnTo>
                        <a:pt x="1222" y="68"/>
                      </a:lnTo>
                      <a:lnTo>
                        <a:pt x="1186" y="99"/>
                      </a:lnTo>
                      <a:lnTo>
                        <a:pt x="1140" y="139"/>
                      </a:lnTo>
                      <a:lnTo>
                        <a:pt x="1081" y="186"/>
                      </a:lnTo>
                      <a:lnTo>
                        <a:pt x="1035" y="225"/>
                      </a:lnTo>
                      <a:lnTo>
                        <a:pt x="996" y="262"/>
                      </a:lnTo>
                      <a:lnTo>
                        <a:pt x="963" y="298"/>
                      </a:lnTo>
                      <a:lnTo>
                        <a:pt x="939" y="331"/>
                      </a:lnTo>
                      <a:lnTo>
                        <a:pt x="917" y="363"/>
                      </a:lnTo>
                      <a:lnTo>
                        <a:pt x="903" y="393"/>
                      </a:lnTo>
                      <a:lnTo>
                        <a:pt x="891" y="420"/>
                      </a:lnTo>
                      <a:lnTo>
                        <a:pt x="883" y="446"/>
                      </a:lnTo>
                      <a:lnTo>
                        <a:pt x="880" y="469"/>
                      </a:lnTo>
                      <a:lnTo>
                        <a:pt x="878" y="490"/>
                      </a:lnTo>
                      <a:lnTo>
                        <a:pt x="878" y="507"/>
                      </a:lnTo>
                      <a:lnTo>
                        <a:pt x="880" y="522"/>
                      </a:lnTo>
                      <a:lnTo>
                        <a:pt x="881" y="533"/>
                      </a:lnTo>
                      <a:lnTo>
                        <a:pt x="883" y="542"/>
                      </a:lnTo>
                      <a:lnTo>
                        <a:pt x="886" y="546"/>
                      </a:lnTo>
                      <a:lnTo>
                        <a:pt x="886" y="548"/>
                      </a:lnTo>
                      <a:lnTo>
                        <a:pt x="888" y="548"/>
                      </a:lnTo>
                      <a:lnTo>
                        <a:pt x="890" y="546"/>
                      </a:lnTo>
                      <a:lnTo>
                        <a:pt x="891" y="545"/>
                      </a:lnTo>
                      <a:lnTo>
                        <a:pt x="890" y="544"/>
                      </a:lnTo>
                      <a:lnTo>
                        <a:pt x="883" y="544"/>
                      </a:lnTo>
                      <a:lnTo>
                        <a:pt x="870" y="545"/>
                      </a:lnTo>
                      <a:lnTo>
                        <a:pt x="847" y="547"/>
                      </a:lnTo>
                      <a:lnTo>
                        <a:pt x="814" y="553"/>
                      </a:lnTo>
                      <a:lnTo>
                        <a:pt x="777" y="560"/>
                      </a:lnTo>
                      <a:lnTo>
                        <a:pt x="744" y="566"/>
                      </a:lnTo>
                      <a:lnTo>
                        <a:pt x="715" y="572"/>
                      </a:lnTo>
                      <a:lnTo>
                        <a:pt x="690" y="575"/>
                      </a:lnTo>
                      <a:lnTo>
                        <a:pt x="669" y="580"/>
                      </a:lnTo>
                      <a:lnTo>
                        <a:pt x="654" y="582"/>
                      </a:lnTo>
                      <a:lnTo>
                        <a:pt x="646" y="583"/>
                      </a:lnTo>
                      <a:lnTo>
                        <a:pt x="643" y="584"/>
                      </a:lnTo>
                      <a:lnTo>
                        <a:pt x="646" y="583"/>
                      </a:lnTo>
                      <a:lnTo>
                        <a:pt x="654" y="580"/>
                      </a:lnTo>
                      <a:lnTo>
                        <a:pt x="669" y="575"/>
                      </a:lnTo>
                      <a:lnTo>
                        <a:pt x="687" y="570"/>
                      </a:lnTo>
                      <a:lnTo>
                        <a:pt x="708" y="566"/>
                      </a:lnTo>
                      <a:lnTo>
                        <a:pt x="733" y="563"/>
                      </a:lnTo>
                      <a:lnTo>
                        <a:pt x="759" y="563"/>
                      </a:lnTo>
                      <a:lnTo>
                        <a:pt x="787" y="567"/>
                      </a:lnTo>
                      <a:lnTo>
                        <a:pt x="811" y="573"/>
                      </a:lnTo>
                      <a:lnTo>
                        <a:pt x="832" y="580"/>
                      </a:lnTo>
                      <a:lnTo>
                        <a:pt x="847" y="587"/>
                      </a:lnTo>
                      <a:lnTo>
                        <a:pt x="858" y="593"/>
                      </a:lnTo>
                      <a:lnTo>
                        <a:pt x="867" y="600"/>
                      </a:lnTo>
                      <a:lnTo>
                        <a:pt x="873" y="606"/>
                      </a:lnTo>
                      <a:lnTo>
                        <a:pt x="875" y="610"/>
                      </a:lnTo>
                      <a:lnTo>
                        <a:pt x="876" y="611"/>
                      </a:lnTo>
                      <a:lnTo>
                        <a:pt x="873" y="612"/>
                      </a:lnTo>
                      <a:lnTo>
                        <a:pt x="862" y="615"/>
                      </a:lnTo>
                      <a:lnTo>
                        <a:pt x="845" y="621"/>
                      </a:lnTo>
                      <a:lnTo>
                        <a:pt x="824" y="632"/>
                      </a:lnTo>
                      <a:lnTo>
                        <a:pt x="800" y="645"/>
                      </a:lnTo>
                      <a:lnTo>
                        <a:pt x="770" y="664"/>
                      </a:lnTo>
                      <a:lnTo>
                        <a:pt x="739" y="686"/>
                      </a:lnTo>
                      <a:lnTo>
                        <a:pt x="706" y="715"/>
                      </a:lnTo>
                      <a:lnTo>
                        <a:pt x="670" y="753"/>
                      </a:lnTo>
                      <a:lnTo>
                        <a:pt x="630" y="804"/>
                      </a:lnTo>
                      <a:lnTo>
                        <a:pt x="585" y="860"/>
                      </a:lnTo>
                      <a:lnTo>
                        <a:pt x="544" y="917"/>
                      </a:lnTo>
                      <a:lnTo>
                        <a:pt x="507" y="971"/>
                      </a:lnTo>
                      <a:lnTo>
                        <a:pt x="476" y="1016"/>
                      </a:lnTo>
                      <a:lnTo>
                        <a:pt x="456" y="1046"/>
                      </a:lnTo>
                      <a:lnTo>
                        <a:pt x="448" y="1058"/>
                      </a:lnTo>
                      <a:lnTo>
                        <a:pt x="448" y="1056"/>
                      </a:lnTo>
                      <a:lnTo>
                        <a:pt x="445" y="1054"/>
                      </a:lnTo>
                      <a:lnTo>
                        <a:pt x="438" y="1052"/>
                      </a:lnTo>
                      <a:lnTo>
                        <a:pt x="427" y="1050"/>
                      </a:lnTo>
                      <a:lnTo>
                        <a:pt x="409" y="1047"/>
                      </a:lnTo>
                      <a:lnTo>
                        <a:pt x="386" y="1046"/>
                      </a:lnTo>
                      <a:lnTo>
                        <a:pt x="353" y="1047"/>
                      </a:lnTo>
                      <a:lnTo>
                        <a:pt x="312" y="1052"/>
                      </a:lnTo>
                      <a:lnTo>
                        <a:pt x="270" y="1059"/>
                      </a:lnTo>
                      <a:lnTo>
                        <a:pt x="230" y="1069"/>
                      </a:lnTo>
                      <a:lnTo>
                        <a:pt x="196" y="1081"/>
                      </a:lnTo>
                      <a:lnTo>
                        <a:pt x="168" y="1092"/>
                      </a:lnTo>
                      <a:lnTo>
                        <a:pt x="144" y="1103"/>
                      </a:lnTo>
                      <a:lnTo>
                        <a:pt x="127" y="1112"/>
                      </a:lnTo>
                      <a:lnTo>
                        <a:pt x="116" y="1119"/>
                      </a:lnTo>
                      <a:lnTo>
                        <a:pt x="113" y="1121"/>
                      </a:lnTo>
                      <a:lnTo>
                        <a:pt x="44" y="1195"/>
                      </a:lnTo>
                      <a:lnTo>
                        <a:pt x="1" y="119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2" name="Freeform 42"/>
                <p:cNvSpPr>
                  <a:spLocks/>
                </p:cNvSpPr>
                <p:nvPr/>
              </p:nvSpPr>
              <p:spPr bwMode="auto">
                <a:xfrm>
                  <a:off x="4943" y="10046"/>
                  <a:ext cx="1203" cy="1199"/>
                </a:xfrm>
                <a:custGeom>
                  <a:avLst/>
                  <a:gdLst/>
                  <a:ahLst/>
                  <a:cxnLst>
                    <a:cxn ang="0">
                      <a:pos x="17" y="1171"/>
                    </a:cxn>
                    <a:cxn ang="0">
                      <a:pos x="25" y="1139"/>
                    </a:cxn>
                    <a:cxn ang="0">
                      <a:pos x="48" y="1106"/>
                    </a:cxn>
                    <a:cxn ang="0">
                      <a:pos x="82" y="1076"/>
                    </a:cxn>
                    <a:cxn ang="0">
                      <a:pos x="131" y="1049"/>
                    </a:cxn>
                    <a:cxn ang="0">
                      <a:pos x="192" y="1026"/>
                    </a:cxn>
                    <a:cxn ang="0">
                      <a:pos x="265" y="1008"/>
                    </a:cxn>
                    <a:cxn ang="0">
                      <a:pos x="354" y="998"/>
                    </a:cxn>
                    <a:cxn ang="0">
                      <a:pos x="411" y="981"/>
                    </a:cxn>
                    <a:cxn ang="0">
                      <a:pos x="445" y="929"/>
                    </a:cxn>
                    <a:cxn ang="0">
                      <a:pos x="498" y="859"/>
                    </a:cxn>
                    <a:cxn ang="0">
                      <a:pos x="560" y="782"/>
                    </a:cxn>
                    <a:cxn ang="0">
                      <a:pos x="629" y="706"/>
                    </a:cxn>
                    <a:cxn ang="0">
                      <a:pos x="697" y="639"/>
                    </a:cxn>
                    <a:cxn ang="0">
                      <a:pos x="759" y="591"/>
                    </a:cxn>
                    <a:cxn ang="0">
                      <a:pos x="812" y="572"/>
                    </a:cxn>
                    <a:cxn ang="0">
                      <a:pos x="820" y="570"/>
                    </a:cxn>
                    <a:cxn ang="0">
                      <a:pos x="794" y="561"/>
                    </a:cxn>
                    <a:cxn ang="0">
                      <a:pos x="764" y="558"/>
                    </a:cxn>
                    <a:cxn ang="0">
                      <a:pos x="732" y="559"/>
                    </a:cxn>
                    <a:cxn ang="0">
                      <a:pos x="697" y="565"/>
                    </a:cxn>
                    <a:cxn ang="0">
                      <a:pos x="661" y="574"/>
                    </a:cxn>
                    <a:cxn ang="0">
                      <a:pos x="624" y="588"/>
                    </a:cxn>
                    <a:cxn ang="0">
                      <a:pos x="586" y="605"/>
                    </a:cxn>
                    <a:cxn ang="0">
                      <a:pos x="576" y="605"/>
                    </a:cxn>
                    <a:cxn ang="0">
                      <a:pos x="597" y="587"/>
                    </a:cxn>
                    <a:cxn ang="0">
                      <a:pos x="625" y="567"/>
                    </a:cxn>
                    <a:cxn ang="0">
                      <a:pos x="658" y="548"/>
                    </a:cxn>
                    <a:cxn ang="0">
                      <a:pos x="694" y="530"/>
                    </a:cxn>
                    <a:cxn ang="0">
                      <a:pos x="733" y="516"/>
                    </a:cxn>
                    <a:cxn ang="0">
                      <a:pos x="776" y="506"/>
                    </a:cxn>
                    <a:cxn ang="0">
                      <a:pos x="817" y="500"/>
                    </a:cxn>
                    <a:cxn ang="0">
                      <a:pos x="833" y="486"/>
                    </a:cxn>
                    <a:cxn ang="0">
                      <a:pos x="826" y="458"/>
                    </a:cxn>
                    <a:cxn ang="0">
                      <a:pos x="830" y="419"/>
                    </a:cxn>
                    <a:cxn ang="0">
                      <a:pos x="844" y="372"/>
                    </a:cxn>
                    <a:cxn ang="0">
                      <a:pos x="877" y="314"/>
                    </a:cxn>
                    <a:cxn ang="0">
                      <a:pos x="933" y="243"/>
                    </a:cxn>
                    <a:cxn ang="0">
                      <a:pos x="1016" y="159"/>
                    </a:cxn>
                    <a:cxn ang="0">
                      <a:pos x="1131" y="57"/>
                    </a:cxn>
                    <a:cxn ang="0">
                      <a:pos x="1160" y="12"/>
                    </a:cxn>
                    <a:cxn ang="0">
                      <a:pos x="1070" y="41"/>
                    </a:cxn>
                    <a:cxn ang="0">
                      <a:pos x="975" y="77"/>
                    </a:cxn>
                    <a:cxn ang="0">
                      <a:pos x="875" y="119"/>
                    </a:cxn>
                    <a:cxn ang="0">
                      <a:pos x="776" y="170"/>
                    </a:cxn>
                    <a:cxn ang="0">
                      <a:pos x="674" y="227"/>
                    </a:cxn>
                    <a:cxn ang="0">
                      <a:pos x="573" y="290"/>
                    </a:cxn>
                    <a:cxn ang="0">
                      <a:pos x="476" y="361"/>
                    </a:cxn>
                    <a:cxn ang="0">
                      <a:pos x="383" y="437"/>
                    </a:cxn>
                    <a:cxn ang="0">
                      <a:pos x="296" y="519"/>
                    </a:cxn>
                    <a:cxn ang="0">
                      <a:pos x="218" y="608"/>
                    </a:cxn>
                    <a:cxn ang="0">
                      <a:pos x="149" y="702"/>
                    </a:cxn>
                    <a:cxn ang="0">
                      <a:pos x="90" y="804"/>
                    </a:cxn>
                    <a:cxn ang="0">
                      <a:pos x="46" y="910"/>
                    </a:cxn>
                    <a:cxn ang="0">
                      <a:pos x="15" y="1022"/>
                    </a:cxn>
                    <a:cxn ang="0">
                      <a:pos x="0" y="1139"/>
                    </a:cxn>
                    <a:cxn ang="0">
                      <a:pos x="18" y="1187"/>
                    </a:cxn>
                  </a:cxnLst>
                  <a:rect l="0" t="0" r="r" b="b"/>
                  <a:pathLst>
                    <a:path w="1203" h="1200">
                      <a:moveTo>
                        <a:pt x="18" y="1187"/>
                      </a:moveTo>
                      <a:lnTo>
                        <a:pt x="17" y="1171"/>
                      </a:lnTo>
                      <a:lnTo>
                        <a:pt x="20" y="1155"/>
                      </a:lnTo>
                      <a:lnTo>
                        <a:pt x="25" y="1139"/>
                      </a:lnTo>
                      <a:lnTo>
                        <a:pt x="35" y="1123"/>
                      </a:lnTo>
                      <a:lnTo>
                        <a:pt x="48" y="1106"/>
                      </a:lnTo>
                      <a:lnTo>
                        <a:pt x="63" y="1091"/>
                      </a:lnTo>
                      <a:lnTo>
                        <a:pt x="82" y="1076"/>
                      </a:lnTo>
                      <a:lnTo>
                        <a:pt x="105" y="1061"/>
                      </a:lnTo>
                      <a:lnTo>
                        <a:pt x="131" y="1049"/>
                      </a:lnTo>
                      <a:lnTo>
                        <a:pt x="159" y="1036"/>
                      </a:lnTo>
                      <a:lnTo>
                        <a:pt x="192" y="1026"/>
                      </a:lnTo>
                      <a:lnTo>
                        <a:pt x="228" y="1015"/>
                      </a:lnTo>
                      <a:lnTo>
                        <a:pt x="265" y="1008"/>
                      </a:lnTo>
                      <a:lnTo>
                        <a:pt x="308" y="1003"/>
                      </a:lnTo>
                      <a:lnTo>
                        <a:pt x="354" y="998"/>
                      </a:lnTo>
                      <a:lnTo>
                        <a:pt x="401" y="997"/>
                      </a:lnTo>
                      <a:lnTo>
                        <a:pt x="411" y="981"/>
                      </a:lnTo>
                      <a:lnTo>
                        <a:pt x="426" y="957"/>
                      </a:lnTo>
                      <a:lnTo>
                        <a:pt x="445" y="929"/>
                      </a:lnTo>
                      <a:lnTo>
                        <a:pt x="470" y="895"/>
                      </a:lnTo>
                      <a:lnTo>
                        <a:pt x="498" y="859"/>
                      </a:lnTo>
                      <a:lnTo>
                        <a:pt x="527" y="821"/>
                      </a:lnTo>
                      <a:lnTo>
                        <a:pt x="560" y="782"/>
                      </a:lnTo>
                      <a:lnTo>
                        <a:pt x="594" y="743"/>
                      </a:lnTo>
                      <a:lnTo>
                        <a:pt x="629" y="706"/>
                      </a:lnTo>
                      <a:lnTo>
                        <a:pt x="663" y="670"/>
                      </a:lnTo>
                      <a:lnTo>
                        <a:pt x="697" y="639"/>
                      </a:lnTo>
                      <a:lnTo>
                        <a:pt x="730" y="612"/>
                      </a:lnTo>
                      <a:lnTo>
                        <a:pt x="759" y="591"/>
                      </a:lnTo>
                      <a:lnTo>
                        <a:pt x="787" y="578"/>
                      </a:lnTo>
                      <a:lnTo>
                        <a:pt x="812" y="572"/>
                      </a:lnTo>
                      <a:lnTo>
                        <a:pt x="831" y="575"/>
                      </a:lnTo>
                      <a:lnTo>
                        <a:pt x="820" y="570"/>
                      </a:lnTo>
                      <a:lnTo>
                        <a:pt x="807" y="565"/>
                      </a:lnTo>
                      <a:lnTo>
                        <a:pt x="794" y="561"/>
                      </a:lnTo>
                      <a:lnTo>
                        <a:pt x="779" y="559"/>
                      </a:lnTo>
                      <a:lnTo>
                        <a:pt x="764" y="558"/>
                      </a:lnTo>
                      <a:lnTo>
                        <a:pt x="748" y="558"/>
                      </a:lnTo>
                      <a:lnTo>
                        <a:pt x="732" y="559"/>
                      </a:lnTo>
                      <a:lnTo>
                        <a:pt x="715" y="561"/>
                      </a:lnTo>
                      <a:lnTo>
                        <a:pt x="697" y="565"/>
                      </a:lnTo>
                      <a:lnTo>
                        <a:pt x="679" y="568"/>
                      </a:lnTo>
                      <a:lnTo>
                        <a:pt x="661" y="574"/>
                      </a:lnTo>
                      <a:lnTo>
                        <a:pt x="642" y="580"/>
                      </a:lnTo>
                      <a:lnTo>
                        <a:pt x="624" y="588"/>
                      </a:lnTo>
                      <a:lnTo>
                        <a:pt x="606" y="596"/>
                      </a:lnTo>
                      <a:lnTo>
                        <a:pt x="586" y="605"/>
                      </a:lnTo>
                      <a:lnTo>
                        <a:pt x="568" y="615"/>
                      </a:lnTo>
                      <a:lnTo>
                        <a:pt x="576" y="605"/>
                      </a:lnTo>
                      <a:lnTo>
                        <a:pt x="586" y="596"/>
                      </a:lnTo>
                      <a:lnTo>
                        <a:pt x="597" y="587"/>
                      </a:lnTo>
                      <a:lnTo>
                        <a:pt x="611" y="576"/>
                      </a:lnTo>
                      <a:lnTo>
                        <a:pt x="625" y="567"/>
                      </a:lnTo>
                      <a:lnTo>
                        <a:pt x="642" y="557"/>
                      </a:lnTo>
                      <a:lnTo>
                        <a:pt x="658" y="548"/>
                      </a:lnTo>
                      <a:lnTo>
                        <a:pt x="676" y="540"/>
                      </a:lnTo>
                      <a:lnTo>
                        <a:pt x="694" y="530"/>
                      </a:lnTo>
                      <a:lnTo>
                        <a:pt x="714" y="523"/>
                      </a:lnTo>
                      <a:lnTo>
                        <a:pt x="733" y="516"/>
                      </a:lnTo>
                      <a:lnTo>
                        <a:pt x="754" y="511"/>
                      </a:lnTo>
                      <a:lnTo>
                        <a:pt x="776" y="506"/>
                      </a:lnTo>
                      <a:lnTo>
                        <a:pt x="795" y="503"/>
                      </a:lnTo>
                      <a:lnTo>
                        <a:pt x="817" y="500"/>
                      </a:lnTo>
                      <a:lnTo>
                        <a:pt x="838" y="499"/>
                      </a:lnTo>
                      <a:lnTo>
                        <a:pt x="833" y="486"/>
                      </a:lnTo>
                      <a:lnTo>
                        <a:pt x="830" y="473"/>
                      </a:lnTo>
                      <a:lnTo>
                        <a:pt x="826" y="458"/>
                      </a:lnTo>
                      <a:lnTo>
                        <a:pt x="826" y="440"/>
                      </a:lnTo>
                      <a:lnTo>
                        <a:pt x="830" y="419"/>
                      </a:lnTo>
                      <a:lnTo>
                        <a:pt x="835" y="398"/>
                      </a:lnTo>
                      <a:lnTo>
                        <a:pt x="844" y="372"/>
                      </a:lnTo>
                      <a:lnTo>
                        <a:pt x="859" y="344"/>
                      </a:lnTo>
                      <a:lnTo>
                        <a:pt x="877" y="314"/>
                      </a:lnTo>
                      <a:lnTo>
                        <a:pt x="902" y="281"/>
                      </a:lnTo>
                      <a:lnTo>
                        <a:pt x="933" y="243"/>
                      </a:lnTo>
                      <a:lnTo>
                        <a:pt x="970" y="202"/>
                      </a:lnTo>
                      <a:lnTo>
                        <a:pt x="1016" y="159"/>
                      </a:lnTo>
                      <a:lnTo>
                        <a:pt x="1070" y="110"/>
                      </a:lnTo>
                      <a:lnTo>
                        <a:pt x="1131" y="57"/>
                      </a:lnTo>
                      <a:lnTo>
                        <a:pt x="1203" y="0"/>
                      </a:lnTo>
                      <a:lnTo>
                        <a:pt x="1160" y="12"/>
                      </a:lnTo>
                      <a:lnTo>
                        <a:pt x="1116" y="26"/>
                      </a:lnTo>
                      <a:lnTo>
                        <a:pt x="1070" y="41"/>
                      </a:lnTo>
                      <a:lnTo>
                        <a:pt x="1023" y="58"/>
                      </a:lnTo>
                      <a:lnTo>
                        <a:pt x="975" y="77"/>
                      </a:lnTo>
                      <a:lnTo>
                        <a:pt x="926" y="97"/>
                      </a:lnTo>
                      <a:lnTo>
                        <a:pt x="875" y="119"/>
                      </a:lnTo>
                      <a:lnTo>
                        <a:pt x="826" y="143"/>
                      </a:lnTo>
                      <a:lnTo>
                        <a:pt x="776" y="170"/>
                      </a:lnTo>
                      <a:lnTo>
                        <a:pt x="725" y="198"/>
                      </a:lnTo>
                      <a:lnTo>
                        <a:pt x="674" y="227"/>
                      </a:lnTo>
                      <a:lnTo>
                        <a:pt x="624" y="258"/>
                      </a:lnTo>
                      <a:lnTo>
                        <a:pt x="573" y="290"/>
                      </a:lnTo>
                      <a:lnTo>
                        <a:pt x="524" y="325"/>
                      </a:lnTo>
                      <a:lnTo>
                        <a:pt x="476" y="361"/>
                      </a:lnTo>
                      <a:lnTo>
                        <a:pt x="429" y="398"/>
                      </a:lnTo>
                      <a:lnTo>
                        <a:pt x="383" y="437"/>
                      </a:lnTo>
                      <a:lnTo>
                        <a:pt x="339" y="477"/>
                      </a:lnTo>
                      <a:lnTo>
                        <a:pt x="296" y="519"/>
                      </a:lnTo>
                      <a:lnTo>
                        <a:pt x="257" y="563"/>
                      </a:lnTo>
                      <a:lnTo>
                        <a:pt x="218" y="608"/>
                      </a:lnTo>
                      <a:lnTo>
                        <a:pt x="182" y="655"/>
                      </a:lnTo>
                      <a:lnTo>
                        <a:pt x="149" y="702"/>
                      </a:lnTo>
                      <a:lnTo>
                        <a:pt x="118" y="752"/>
                      </a:lnTo>
                      <a:lnTo>
                        <a:pt x="90" y="804"/>
                      </a:lnTo>
                      <a:lnTo>
                        <a:pt x="68" y="856"/>
                      </a:lnTo>
                      <a:lnTo>
                        <a:pt x="46" y="910"/>
                      </a:lnTo>
                      <a:lnTo>
                        <a:pt x="28" y="966"/>
                      </a:lnTo>
                      <a:lnTo>
                        <a:pt x="15" y="1022"/>
                      </a:lnTo>
                      <a:lnTo>
                        <a:pt x="5" y="1080"/>
                      </a:lnTo>
                      <a:lnTo>
                        <a:pt x="0" y="1139"/>
                      </a:lnTo>
                      <a:lnTo>
                        <a:pt x="0" y="1200"/>
                      </a:lnTo>
                      <a:lnTo>
                        <a:pt x="18" y="1187"/>
                      </a:lnTo>
                      <a:close/>
                    </a:path>
                  </a:pathLst>
                </a:custGeom>
                <a:solidFill>
                  <a:srgbClr val="FFE5B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3" name="Freeform 43"/>
                <p:cNvSpPr>
                  <a:spLocks/>
                </p:cNvSpPr>
                <p:nvPr/>
              </p:nvSpPr>
              <p:spPr bwMode="auto">
                <a:xfrm>
                  <a:off x="4764" y="11237"/>
                  <a:ext cx="394" cy="322"/>
                </a:xfrm>
                <a:custGeom>
                  <a:avLst/>
                  <a:gdLst/>
                  <a:ahLst/>
                  <a:cxnLst>
                    <a:cxn ang="0">
                      <a:pos x="363" y="321"/>
                    </a:cxn>
                    <a:cxn ang="0">
                      <a:pos x="381" y="315"/>
                    </a:cxn>
                    <a:cxn ang="0">
                      <a:pos x="392" y="301"/>
                    </a:cxn>
                    <a:cxn ang="0">
                      <a:pos x="394" y="280"/>
                    </a:cxn>
                    <a:cxn ang="0">
                      <a:pos x="376" y="210"/>
                    </a:cxn>
                    <a:cxn ang="0">
                      <a:pos x="346" y="137"/>
                    </a:cxn>
                    <a:cxn ang="0">
                      <a:pos x="315" y="106"/>
                    </a:cxn>
                    <a:cxn ang="0">
                      <a:pos x="282" y="98"/>
                    </a:cxn>
                    <a:cxn ang="0">
                      <a:pos x="266" y="96"/>
                    </a:cxn>
                    <a:cxn ang="0">
                      <a:pos x="266" y="81"/>
                    </a:cxn>
                    <a:cxn ang="0">
                      <a:pos x="278" y="66"/>
                    </a:cxn>
                    <a:cxn ang="0">
                      <a:pos x="297" y="60"/>
                    </a:cxn>
                    <a:cxn ang="0">
                      <a:pos x="314" y="50"/>
                    </a:cxn>
                    <a:cxn ang="0">
                      <a:pos x="322" y="37"/>
                    </a:cxn>
                    <a:cxn ang="0">
                      <a:pos x="322" y="21"/>
                    </a:cxn>
                    <a:cxn ang="0">
                      <a:pos x="314" y="10"/>
                    </a:cxn>
                    <a:cxn ang="0">
                      <a:pos x="297" y="3"/>
                    </a:cxn>
                    <a:cxn ang="0">
                      <a:pos x="278" y="0"/>
                    </a:cxn>
                    <a:cxn ang="0">
                      <a:pos x="127" y="0"/>
                    </a:cxn>
                    <a:cxn ang="0">
                      <a:pos x="106" y="1"/>
                    </a:cxn>
                    <a:cxn ang="0">
                      <a:pos x="86" y="6"/>
                    </a:cxn>
                    <a:cxn ang="0">
                      <a:pos x="75" y="15"/>
                    </a:cxn>
                    <a:cxn ang="0">
                      <a:pos x="70" y="29"/>
                    </a:cxn>
                    <a:cxn ang="0">
                      <a:pos x="75" y="44"/>
                    </a:cxn>
                    <a:cxn ang="0">
                      <a:pos x="86" y="55"/>
                    </a:cxn>
                    <a:cxn ang="0">
                      <a:pos x="106" y="63"/>
                    </a:cxn>
                    <a:cxn ang="0">
                      <a:pos x="127" y="67"/>
                    </a:cxn>
                    <a:cxn ang="0">
                      <a:pos x="127" y="90"/>
                    </a:cxn>
                    <a:cxn ang="0">
                      <a:pos x="127" y="98"/>
                    </a:cxn>
                    <a:cxn ang="0">
                      <a:pos x="94" y="100"/>
                    </a:cxn>
                    <a:cxn ang="0">
                      <a:pos x="63" y="118"/>
                    </a:cxn>
                    <a:cxn ang="0">
                      <a:pos x="32" y="167"/>
                    </a:cxn>
                    <a:cxn ang="0">
                      <a:pos x="3" y="267"/>
                    </a:cxn>
                    <a:cxn ang="0">
                      <a:pos x="0" y="292"/>
                    </a:cxn>
                    <a:cxn ang="0">
                      <a:pos x="6" y="309"/>
                    </a:cxn>
                    <a:cxn ang="0">
                      <a:pos x="21" y="319"/>
                    </a:cxn>
                    <a:cxn ang="0">
                      <a:pos x="42" y="322"/>
                    </a:cxn>
                  </a:cxnLst>
                  <a:rect l="0" t="0" r="r" b="b"/>
                  <a:pathLst>
                    <a:path w="394" h="322">
                      <a:moveTo>
                        <a:pt x="351" y="322"/>
                      </a:moveTo>
                      <a:lnTo>
                        <a:pt x="363" y="321"/>
                      </a:lnTo>
                      <a:lnTo>
                        <a:pt x="372" y="319"/>
                      </a:lnTo>
                      <a:lnTo>
                        <a:pt x="381" y="315"/>
                      </a:lnTo>
                      <a:lnTo>
                        <a:pt x="387" y="309"/>
                      </a:lnTo>
                      <a:lnTo>
                        <a:pt x="392" y="301"/>
                      </a:lnTo>
                      <a:lnTo>
                        <a:pt x="394" y="292"/>
                      </a:lnTo>
                      <a:lnTo>
                        <a:pt x="394" y="280"/>
                      </a:lnTo>
                      <a:lnTo>
                        <a:pt x="390" y="267"/>
                      </a:lnTo>
                      <a:lnTo>
                        <a:pt x="376" y="210"/>
                      </a:lnTo>
                      <a:lnTo>
                        <a:pt x="361" y="167"/>
                      </a:lnTo>
                      <a:lnTo>
                        <a:pt x="346" y="137"/>
                      </a:lnTo>
                      <a:lnTo>
                        <a:pt x="330" y="118"/>
                      </a:lnTo>
                      <a:lnTo>
                        <a:pt x="315" y="106"/>
                      </a:lnTo>
                      <a:lnTo>
                        <a:pt x="299" y="100"/>
                      </a:lnTo>
                      <a:lnTo>
                        <a:pt x="282" y="98"/>
                      </a:lnTo>
                      <a:lnTo>
                        <a:pt x="266" y="98"/>
                      </a:lnTo>
                      <a:lnTo>
                        <a:pt x="266" y="96"/>
                      </a:lnTo>
                      <a:lnTo>
                        <a:pt x="266" y="90"/>
                      </a:lnTo>
                      <a:lnTo>
                        <a:pt x="266" y="81"/>
                      </a:lnTo>
                      <a:lnTo>
                        <a:pt x="266" y="67"/>
                      </a:lnTo>
                      <a:lnTo>
                        <a:pt x="278" y="66"/>
                      </a:lnTo>
                      <a:lnTo>
                        <a:pt x="287" y="63"/>
                      </a:lnTo>
                      <a:lnTo>
                        <a:pt x="297" y="60"/>
                      </a:lnTo>
                      <a:lnTo>
                        <a:pt x="307" y="55"/>
                      </a:lnTo>
                      <a:lnTo>
                        <a:pt x="314" y="50"/>
                      </a:lnTo>
                      <a:lnTo>
                        <a:pt x="318" y="44"/>
                      </a:lnTo>
                      <a:lnTo>
                        <a:pt x="322" y="37"/>
                      </a:lnTo>
                      <a:lnTo>
                        <a:pt x="323" y="29"/>
                      </a:lnTo>
                      <a:lnTo>
                        <a:pt x="322" y="21"/>
                      </a:lnTo>
                      <a:lnTo>
                        <a:pt x="318" y="15"/>
                      </a:lnTo>
                      <a:lnTo>
                        <a:pt x="314" y="10"/>
                      </a:lnTo>
                      <a:lnTo>
                        <a:pt x="307" y="6"/>
                      </a:lnTo>
                      <a:lnTo>
                        <a:pt x="297" y="3"/>
                      </a:lnTo>
                      <a:lnTo>
                        <a:pt x="287" y="1"/>
                      </a:lnTo>
                      <a:lnTo>
                        <a:pt x="278" y="0"/>
                      </a:lnTo>
                      <a:lnTo>
                        <a:pt x="266" y="0"/>
                      </a:lnTo>
                      <a:lnTo>
                        <a:pt x="127" y="0"/>
                      </a:lnTo>
                      <a:lnTo>
                        <a:pt x="116" y="0"/>
                      </a:lnTo>
                      <a:lnTo>
                        <a:pt x="106" y="1"/>
                      </a:lnTo>
                      <a:lnTo>
                        <a:pt x="96" y="3"/>
                      </a:lnTo>
                      <a:lnTo>
                        <a:pt x="86" y="6"/>
                      </a:lnTo>
                      <a:lnTo>
                        <a:pt x="80" y="10"/>
                      </a:lnTo>
                      <a:lnTo>
                        <a:pt x="75" y="15"/>
                      </a:lnTo>
                      <a:lnTo>
                        <a:pt x="72" y="21"/>
                      </a:lnTo>
                      <a:lnTo>
                        <a:pt x="70" y="29"/>
                      </a:lnTo>
                      <a:lnTo>
                        <a:pt x="72" y="37"/>
                      </a:lnTo>
                      <a:lnTo>
                        <a:pt x="75" y="44"/>
                      </a:lnTo>
                      <a:lnTo>
                        <a:pt x="80" y="50"/>
                      </a:lnTo>
                      <a:lnTo>
                        <a:pt x="86" y="55"/>
                      </a:lnTo>
                      <a:lnTo>
                        <a:pt x="96" y="60"/>
                      </a:lnTo>
                      <a:lnTo>
                        <a:pt x="106" y="63"/>
                      </a:lnTo>
                      <a:lnTo>
                        <a:pt x="116" y="66"/>
                      </a:lnTo>
                      <a:lnTo>
                        <a:pt x="127" y="67"/>
                      </a:lnTo>
                      <a:lnTo>
                        <a:pt x="127" y="81"/>
                      </a:lnTo>
                      <a:lnTo>
                        <a:pt x="127" y="90"/>
                      </a:lnTo>
                      <a:lnTo>
                        <a:pt x="127" y="96"/>
                      </a:lnTo>
                      <a:lnTo>
                        <a:pt x="127" y="98"/>
                      </a:lnTo>
                      <a:lnTo>
                        <a:pt x="111" y="98"/>
                      </a:lnTo>
                      <a:lnTo>
                        <a:pt x="94" y="100"/>
                      </a:lnTo>
                      <a:lnTo>
                        <a:pt x="78" y="106"/>
                      </a:lnTo>
                      <a:lnTo>
                        <a:pt x="63" y="118"/>
                      </a:lnTo>
                      <a:lnTo>
                        <a:pt x="47" y="137"/>
                      </a:lnTo>
                      <a:lnTo>
                        <a:pt x="32" y="167"/>
                      </a:lnTo>
                      <a:lnTo>
                        <a:pt x="18" y="210"/>
                      </a:lnTo>
                      <a:lnTo>
                        <a:pt x="3" y="267"/>
                      </a:lnTo>
                      <a:lnTo>
                        <a:pt x="0" y="280"/>
                      </a:lnTo>
                      <a:lnTo>
                        <a:pt x="0" y="292"/>
                      </a:lnTo>
                      <a:lnTo>
                        <a:pt x="1" y="301"/>
                      </a:lnTo>
                      <a:lnTo>
                        <a:pt x="6" y="309"/>
                      </a:lnTo>
                      <a:lnTo>
                        <a:pt x="13" y="315"/>
                      </a:lnTo>
                      <a:lnTo>
                        <a:pt x="21" y="319"/>
                      </a:lnTo>
                      <a:lnTo>
                        <a:pt x="31" y="321"/>
                      </a:lnTo>
                      <a:lnTo>
                        <a:pt x="42" y="322"/>
                      </a:lnTo>
                      <a:lnTo>
                        <a:pt x="351" y="32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368378920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77007" y="1905000"/>
            <a:ext cx="6647793" cy="212365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8100">
            <a:solidFill>
              <a:schemeClr val="tx2"/>
            </a:solidFill>
          </a:ln>
          <a:effectLst>
            <a:reflection blurRad="6350" stA="50000" endA="300" endPos="55000" dir="5400000" sy="-100000" algn="bl" rotWithShape="0"/>
          </a:effectLst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4400" b="1" cap="all" dirty="0">
                <a:ln/>
                <a:solidFill>
                  <a:srgbClr val="C0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KÍNH CHÚC THẦY CÔ VÀ CÁC EM HỌC SINH SỨC KHỎE! </a:t>
            </a:r>
          </a:p>
        </p:txBody>
      </p:sp>
      <p:grpSp>
        <p:nvGrpSpPr>
          <p:cNvPr id="8" name="Group 5"/>
          <p:cNvGrpSpPr>
            <a:grpSpLocks/>
          </p:cNvGrpSpPr>
          <p:nvPr/>
        </p:nvGrpSpPr>
        <p:grpSpPr bwMode="auto">
          <a:xfrm>
            <a:off x="3352800" y="5029200"/>
            <a:ext cx="1943100" cy="1371600"/>
            <a:chOff x="4764" y="10013"/>
            <a:chExt cx="2463" cy="1658"/>
          </a:xfrm>
        </p:grpSpPr>
        <p:grpSp>
          <p:nvGrpSpPr>
            <p:cNvPr id="9" name="Group 6"/>
            <p:cNvGrpSpPr>
              <a:grpSpLocks/>
            </p:cNvGrpSpPr>
            <p:nvPr/>
          </p:nvGrpSpPr>
          <p:grpSpPr bwMode="auto">
            <a:xfrm>
              <a:off x="5532" y="10953"/>
              <a:ext cx="1447" cy="718"/>
              <a:chOff x="5532" y="10953"/>
              <a:chExt cx="1447" cy="718"/>
            </a:xfrm>
          </p:grpSpPr>
          <p:sp>
            <p:nvSpPr>
              <p:cNvPr id="34" name="Freeform 7"/>
              <p:cNvSpPr>
                <a:spLocks/>
              </p:cNvSpPr>
              <p:nvPr/>
            </p:nvSpPr>
            <p:spPr bwMode="auto">
              <a:xfrm>
                <a:off x="6384" y="11178"/>
                <a:ext cx="567" cy="462"/>
              </a:xfrm>
              <a:custGeom>
                <a:avLst/>
                <a:gdLst/>
                <a:ahLst/>
                <a:cxnLst>
                  <a:cxn ang="0">
                    <a:pos x="568" y="110"/>
                  </a:cxn>
                  <a:cxn ang="0">
                    <a:pos x="559" y="118"/>
                  </a:cxn>
                  <a:cxn ang="0">
                    <a:pos x="539" y="132"/>
                  </a:cxn>
                  <a:cxn ang="0">
                    <a:pos x="512" y="152"/>
                  </a:cxn>
                  <a:cxn ang="0">
                    <a:pos x="480" y="175"/>
                  </a:cxn>
                  <a:cxn ang="0">
                    <a:pos x="441" y="202"/>
                  </a:cxn>
                  <a:cxn ang="0">
                    <a:pos x="399" y="233"/>
                  </a:cxn>
                  <a:cxn ang="0">
                    <a:pos x="355" y="263"/>
                  </a:cxn>
                  <a:cxn ang="0">
                    <a:pos x="308" y="295"/>
                  </a:cxn>
                  <a:cxn ang="0">
                    <a:pos x="263" y="327"/>
                  </a:cxn>
                  <a:cxn ang="0">
                    <a:pos x="220" y="357"/>
                  </a:cxn>
                  <a:cxn ang="0">
                    <a:pos x="179" y="386"/>
                  </a:cxn>
                  <a:cxn ang="0">
                    <a:pos x="143" y="411"/>
                  </a:cxn>
                  <a:cxn ang="0">
                    <a:pos x="113" y="433"/>
                  </a:cxn>
                  <a:cxn ang="0">
                    <a:pos x="88" y="449"/>
                  </a:cxn>
                  <a:cxn ang="0">
                    <a:pos x="73" y="459"/>
                  </a:cxn>
                  <a:cxn ang="0">
                    <a:pos x="68" y="463"/>
                  </a:cxn>
                  <a:cxn ang="0">
                    <a:pos x="56" y="454"/>
                  </a:cxn>
                  <a:cxn ang="0">
                    <a:pos x="43" y="439"/>
                  </a:cxn>
                  <a:cxn ang="0">
                    <a:pos x="32" y="420"/>
                  </a:cxn>
                  <a:cxn ang="0">
                    <a:pos x="21" y="399"/>
                  </a:cxn>
                  <a:cxn ang="0">
                    <a:pos x="13" y="380"/>
                  </a:cxn>
                  <a:cxn ang="0">
                    <a:pos x="5" y="362"/>
                  </a:cxn>
                  <a:cxn ang="0">
                    <a:pos x="2" y="351"/>
                  </a:cxn>
                  <a:cxn ang="0">
                    <a:pos x="0" y="346"/>
                  </a:cxn>
                  <a:cxn ang="0">
                    <a:pos x="2" y="346"/>
                  </a:cxn>
                  <a:cxn ang="0">
                    <a:pos x="5" y="346"/>
                  </a:cxn>
                  <a:cxn ang="0">
                    <a:pos x="11" y="344"/>
                  </a:cxn>
                  <a:cxn ang="0">
                    <a:pos x="20" y="343"/>
                  </a:cxn>
                  <a:cxn ang="0">
                    <a:pos x="30" y="338"/>
                  </a:cxn>
                  <a:cxn ang="0">
                    <a:pos x="43" y="332"/>
                  </a:cxn>
                  <a:cxn ang="0">
                    <a:pos x="57" y="322"/>
                  </a:cxn>
                  <a:cxn ang="0">
                    <a:pos x="73" y="308"/>
                  </a:cxn>
                  <a:cxn ang="0">
                    <a:pos x="86" y="298"/>
                  </a:cxn>
                  <a:cxn ang="0">
                    <a:pos x="104" y="284"/>
                  </a:cxn>
                  <a:cxn ang="0">
                    <a:pos x="127" y="266"/>
                  </a:cxn>
                  <a:cxn ang="0">
                    <a:pos x="156" y="246"/>
                  </a:cxn>
                  <a:cxn ang="0">
                    <a:pos x="186" y="225"/>
                  </a:cxn>
                  <a:cxn ang="0">
                    <a:pos x="220" y="201"/>
                  </a:cxn>
                  <a:cxn ang="0">
                    <a:pos x="256" y="176"/>
                  </a:cxn>
                  <a:cxn ang="0">
                    <a:pos x="294" y="149"/>
                  </a:cxn>
                  <a:cxn ang="0">
                    <a:pos x="330" y="124"/>
                  </a:cxn>
                  <a:cxn ang="0">
                    <a:pos x="365" y="100"/>
                  </a:cxn>
                  <a:cxn ang="0">
                    <a:pos x="399" y="77"/>
                  </a:cxn>
                  <a:cxn ang="0">
                    <a:pos x="432" y="55"/>
                  </a:cxn>
                  <a:cxn ang="0">
                    <a:pos x="460" y="36"/>
                  </a:cxn>
                  <a:cxn ang="0">
                    <a:pos x="485" y="20"/>
                  </a:cxn>
                  <a:cxn ang="0">
                    <a:pos x="503" y="9"/>
                  </a:cxn>
                  <a:cxn ang="0">
                    <a:pos x="518" y="0"/>
                  </a:cxn>
                  <a:cxn ang="0">
                    <a:pos x="521" y="29"/>
                  </a:cxn>
                  <a:cxn ang="0">
                    <a:pos x="530" y="64"/>
                  </a:cxn>
                  <a:cxn ang="0">
                    <a:pos x="546" y="95"/>
                  </a:cxn>
                  <a:cxn ang="0">
                    <a:pos x="568" y="110"/>
                  </a:cxn>
                </a:cxnLst>
                <a:rect l="0" t="0" r="r" b="b"/>
                <a:pathLst>
                  <a:path w="568" h="463">
                    <a:moveTo>
                      <a:pt x="568" y="110"/>
                    </a:moveTo>
                    <a:lnTo>
                      <a:pt x="559" y="118"/>
                    </a:lnTo>
                    <a:lnTo>
                      <a:pt x="539" y="132"/>
                    </a:lnTo>
                    <a:lnTo>
                      <a:pt x="512" y="152"/>
                    </a:lnTo>
                    <a:lnTo>
                      <a:pt x="480" y="175"/>
                    </a:lnTo>
                    <a:lnTo>
                      <a:pt x="441" y="202"/>
                    </a:lnTo>
                    <a:lnTo>
                      <a:pt x="399" y="233"/>
                    </a:lnTo>
                    <a:lnTo>
                      <a:pt x="355" y="263"/>
                    </a:lnTo>
                    <a:lnTo>
                      <a:pt x="308" y="295"/>
                    </a:lnTo>
                    <a:lnTo>
                      <a:pt x="263" y="327"/>
                    </a:lnTo>
                    <a:lnTo>
                      <a:pt x="220" y="357"/>
                    </a:lnTo>
                    <a:lnTo>
                      <a:pt x="179" y="386"/>
                    </a:lnTo>
                    <a:lnTo>
                      <a:pt x="143" y="411"/>
                    </a:lnTo>
                    <a:lnTo>
                      <a:pt x="113" y="433"/>
                    </a:lnTo>
                    <a:lnTo>
                      <a:pt x="88" y="449"/>
                    </a:lnTo>
                    <a:lnTo>
                      <a:pt x="73" y="459"/>
                    </a:lnTo>
                    <a:lnTo>
                      <a:pt x="68" y="463"/>
                    </a:lnTo>
                    <a:lnTo>
                      <a:pt x="56" y="454"/>
                    </a:lnTo>
                    <a:lnTo>
                      <a:pt x="43" y="439"/>
                    </a:lnTo>
                    <a:lnTo>
                      <a:pt x="32" y="420"/>
                    </a:lnTo>
                    <a:lnTo>
                      <a:pt x="21" y="399"/>
                    </a:lnTo>
                    <a:lnTo>
                      <a:pt x="13" y="380"/>
                    </a:lnTo>
                    <a:lnTo>
                      <a:pt x="5" y="362"/>
                    </a:lnTo>
                    <a:lnTo>
                      <a:pt x="2" y="351"/>
                    </a:lnTo>
                    <a:lnTo>
                      <a:pt x="0" y="346"/>
                    </a:lnTo>
                    <a:lnTo>
                      <a:pt x="2" y="346"/>
                    </a:lnTo>
                    <a:lnTo>
                      <a:pt x="5" y="346"/>
                    </a:lnTo>
                    <a:lnTo>
                      <a:pt x="11" y="344"/>
                    </a:lnTo>
                    <a:lnTo>
                      <a:pt x="20" y="343"/>
                    </a:lnTo>
                    <a:lnTo>
                      <a:pt x="30" y="338"/>
                    </a:lnTo>
                    <a:lnTo>
                      <a:pt x="43" y="332"/>
                    </a:lnTo>
                    <a:lnTo>
                      <a:pt x="57" y="322"/>
                    </a:lnTo>
                    <a:lnTo>
                      <a:pt x="73" y="308"/>
                    </a:lnTo>
                    <a:lnTo>
                      <a:pt x="86" y="298"/>
                    </a:lnTo>
                    <a:lnTo>
                      <a:pt x="104" y="284"/>
                    </a:lnTo>
                    <a:lnTo>
                      <a:pt x="127" y="266"/>
                    </a:lnTo>
                    <a:lnTo>
                      <a:pt x="156" y="246"/>
                    </a:lnTo>
                    <a:lnTo>
                      <a:pt x="186" y="225"/>
                    </a:lnTo>
                    <a:lnTo>
                      <a:pt x="220" y="201"/>
                    </a:lnTo>
                    <a:lnTo>
                      <a:pt x="256" y="176"/>
                    </a:lnTo>
                    <a:lnTo>
                      <a:pt x="294" y="149"/>
                    </a:lnTo>
                    <a:lnTo>
                      <a:pt x="330" y="124"/>
                    </a:lnTo>
                    <a:lnTo>
                      <a:pt x="365" y="100"/>
                    </a:lnTo>
                    <a:lnTo>
                      <a:pt x="399" y="77"/>
                    </a:lnTo>
                    <a:lnTo>
                      <a:pt x="432" y="55"/>
                    </a:lnTo>
                    <a:lnTo>
                      <a:pt x="460" y="36"/>
                    </a:lnTo>
                    <a:lnTo>
                      <a:pt x="485" y="20"/>
                    </a:lnTo>
                    <a:lnTo>
                      <a:pt x="503" y="9"/>
                    </a:lnTo>
                    <a:lnTo>
                      <a:pt x="518" y="0"/>
                    </a:lnTo>
                    <a:lnTo>
                      <a:pt x="521" y="29"/>
                    </a:lnTo>
                    <a:lnTo>
                      <a:pt x="530" y="64"/>
                    </a:lnTo>
                    <a:lnTo>
                      <a:pt x="546" y="95"/>
                    </a:lnTo>
                    <a:lnTo>
                      <a:pt x="568" y="11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5" name="Freeform 8"/>
              <p:cNvSpPr>
                <a:spLocks/>
              </p:cNvSpPr>
              <p:nvPr/>
            </p:nvSpPr>
            <p:spPr bwMode="auto">
              <a:xfrm>
                <a:off x="6384" y="11178"/>
                <a:ext cx="567" cy="462"/>
              </a:xfrm>
              <a:custGeom>
                <a:avLst/>
                <a:gdLst/>
                <a:ahLst/>
                <a:cxnLst>
                  <a:cxn ang="0">
                    <a:pos x="568" y="110"/>
                  </a:cxn>
                  <a:cxn ang="0">
                    <a:pos x="568" y="110"/>
                  </a:cxn>
                  <a:cxn ang="0">
                    <a:pos x="559" y="118"/>
                  </a:cxn>
                  <a:cxn ang="0">
                    <a:pos x="539" y="132"/>
                  </a:cxn>
                  <a:cxn ang="0">
                    <a:pos x="512" y="152"/>
                  </a:cxn>
                  <a:cxn ang="0">
                    <a:pos x="480" y="175"/>
                  </a:cxn>
                  <a:cxn ang="0">
                    <a:pos x="441" y="202"/>
                  </a:cxn>
                  <a:cxn ang="0">
                    <a:pos x="399" y="233"/>
                  </a:cxn>
                  <a:cxn ang="0">
                    <a:pos x="355" y="263"/>
                  </a:cxn>
                  <a:cxn ang="0">
                    <a:pos x="308" y="295"/>
                  </a:cxn>
                  <a:cxn ang="0">
                    <a:pos x="263" y="327"/>
                  </a:cxn>
                  <a:cxn ang="0">
                    <a:pos x="220" y="357"/>
                  </a:cxn>
                  <a:cxn ang="0">
                    <a:pos x="179" y="386"/>
                  </a:cxn>
                  <a:cxn ang="0">
                    <a:pos x="143" y="411"/>
                  </a:cxn>
                  <a:cxn ang="0">
                    <a:pos x="113" y="433"/>
                  </a:cxn>
                  <a:cxn ang="0">
                    <a:pos x="88" y="449"/>
                  </a:cxn>
                  <a:cxn ang="0">
                    <a:pos x="73" y="459"/>
                  </a:cxn>
                  <a:cxn ang="0">
                    <a:pos x="68" y="463"/>
                  </a:cxn>
                  <a:cxn ang="0">
                    <a:pos x="68" y="463"/>
                  </a:cxn>
                  <a:cxn ang="0">
                    <a:pos x="56" y="454"/>
                  </a:cxn>
                  <a:cxn ang="0">
                    <a:pos x="43" y="439"/>
                  </a:cxn>
                  <a:cxn ang="0">
                    <a:pos x="32" y="420"/>
                  </a:cxn>
                  <a:cxn ang="0">
                    <a:pos x="21" y="399"/>
                  </a:cxn>
                  <a:cxn ang="0">
                    <a:pos x="13" y="380"/>
                  </a:cxn>
                  <a:cxn ang="0">
                    <a:pos x="5" y="362"/>
                  </a:cxn>
                  <a:cxn ang="0">
                    <a:pos x="2" y="351"/>
                  </a:cxn>
                  <a:cxn ang="0">
                    <a:pos x="0" y="346"/>
                  </a:cxn>
                  <a:cxn ang="0">
                    <a:pos x="0" y="346"/>
                  </a:cxn>
                  <a:cxn ang="0">
                    <a:pos x="2" y="346"/>
                  </a:cxn>
                  <a:cxn ang="0">
                    <a:pos x="5" y="346"/>
                  </a:cxn>
                  <a:cxn ang="0">
                    <a:pos x="11" y="344"/>
                  </a:cxn>
                  <a:cxn ang="0">
                    <a:pos x="20" y="343"/>
                  </a:cxn>
                  <a:cxn ang="0">
                    <a:pos x="30" y="338"/>
                  </a:cxn>
                  <a:cxn ang="0">
                    <a:pos x="43" y="332"/>
                  </a:cxn>
                  <a:cxn ang="0">
                    <a:pos x="57" y="322"/>
                  </a:cxn>
                  <a:cxn ang="0">
                    <a:pos x="73" y="308"/>
                  </a:cxn>
                  <a:cxn ang="0">
                    <a:pos x="73" y="308"/>
                  </a:cxn>
                  <a:cxn ang="0">
                    <a:pos x="86" y="298"/>
                  </a:cxn>
                  <a:cxn ang="0">
                    <a:pos x="104" y="284"/>
                  </a:cxn>
                  <a:cxn ang="0">
                    <a:pos x="127" y="266"/>
                  </a:cxn>
                  <a:cxn ang="0">
                    <a:pos x="156" y="246"/>
                  </a:cxn>
                  <a:cxn ang="0">
                    <a:pos x="186" y="225"/>
                  </a:cxn>
                  <a:cxn ang="0">
                    <a:pos x="220" y="201"/>
                  </a:cxn>
                  <a:cxn ang="0">
                    <a:pos x="256" y="176"/>
                  </a:cxn>
                  <a:cxn ang="0">
                    <a:pos x="294" y="149"/>
                  </a:cxn>
                  <a:cxn ang="0">
                    <a:pos x="330" y="124"/>
                  </a:cxn>
                  <a:cxn ang="0">
                    <a:pos x="365" y="100"/>
                  </a:cxn>
                  <a:cxn ang="0">
                    <a:pos x="399" y="77"/>
                  </a:cxn>
                  <a:cxn ang="0">
                    <a:pos x="432" y="55"/>
                  </a:cxn>
                  <a:cxn ang="0">
                    <a:pos x="460" y="36"/>
                  </a:cxn>
                  <a:cxn ang="0">
                    <a:pos x="485" y="20"/>
                  </a:cxn>
                  <a:cxn ang="0">
                    <a:pos x="503" y="9"/>
                  </a:cxn>
                  <a:cxn ang="0">
                    <a:pos x="518" y="0"/>
                  </a:cxn>
                  <a:cxn ang="0">
                    <a:pos x="518" y="0"/>
                  </a:cxn>
                  <a:cxn ang="0">
                    <a:pos x="521" y="29"/>
                  </a:cxn>
                  <a:cxn ang="0">
                    <a:pos x="530" y="64"/>
                  </a:cxn>
                  <a:cxn ang="0">
                    <a:pos x="546" y="95"/>
                  </a:cxn>
                  <a:cxn ang="0">
                    <a:pos x="568" y="110"/>
                  </a:cxn>
                </a:cxnLst>
                <a:rect l="0" t="0" r="r" b="b"/>
                <a:pathLst>
                  <a:path w="568" h="463">
                    <a:moveTo>
                      <a:pt x="568" y="110"/>
                    </a:moveTo>
                    <a:lnTo>
                      <a:pt x="568" y="110"/>
                    </a:lnTo>
                    <a:lnTo>
                      <a:pt x="559" y="118"/>
                    </a:lnTo>
                    <a:lnTo>
                      <a:pt x="539" y="132"/>
                    </a:lnTo>
                    <a:lnTo>
                      <a:pt x="512" y="152"/>
                    </a:lnTo>
                    <a:lnTo>
                      <a:pt x="480" y="175"/>
                    </a:lnTo>
                    <a:lnTo>
                      <a:pt x="441" y="202"/>
                    </a:lnTo>
                    <a:lnTo>
                      <a:pt x="399" y="233"/>
                    </a:lnTo>
                    <a:lnTo>
                      <a:pt x="355" y="263"/>
                    </a:lnTo>
                    <a:lnTo>
                      <a:pt x="308" y="295"/>
                    </a:lnTo>
                    <a:lnTo>
                      <a:pt x="263" y="327"/>
                    </a:lnTo>
                    <a:lnTo>
                      <a:pt x="220" y="357"/>
                    </a:lnTo>
                    <a:lnTo>
                      <a:pt x="179" y="386"/>
                    </a:lnTo>
                    <a:lnTo>
                      <a:pt x="143" y="411"/>
                    </a:lnTo>
                    <a:lnTo>
                      <a:pt x="113" y="433"/>
                    </a:lnTo>
                    <a:lnTo>
                      <a:pt x="88" y="449"/>
                    </a:lnTo>
                    <a:lnTo>
                      <a:pt x="73" y="459"/>
                    </a:lnTo>
                    <a:lnTo>
                      <a:pt x="68" y="463"/>
                    </a:lnTo>
                    <a:lnTo>
                      <a:pt x="68" y="463"/>
                    </a:lnTo>
                    <a:lnTo>
                      <a:pt x="56" y="454"/>
                    </a:lnTo>
                    <a:lnTo>
                      <a:pt x="43" y="439"/>
                    </a:lnTo>
                    <a:lnTo>
                      <a:pt x="32" y="420"/>
                    </a:lnTo>
                    <a:lnTo>
                      <a:pt x="21" y="399"/>
                    </a:lnTo>
                    <a:lnTo>
                      <a:pt x="13" y="380"/>
                    </a:lnTo>
                    <a:lnTo>
                      <a:pt x="5" y="362"/>
                    </a:lnTo>
                    <a:lnTo>
                      <a:pt x="2" y="351"/>
                    </a:lnTo>
                    <a:lnTo>
                      <a:pt x="0" y="346"/>
                    </a:lnTo>
                    <a:lnTo>
                      <a:pt x="0" y="346"/>
                    </a:lnTo>
                    <a:lnTo>
                      <a:pt x="2" y="346"/>
                    </a:lnTo>
                    <a:lnTo>
                      <a:pt x="5" y="346"/>
                    </a:lnTo>
                    <a:lnTo>
                      <a:pt x="11" y="344"/>
                    </a:lnTo>
                    <a:lnTo>
                      <a:pt x="20" y="343"/>
                    </a:lnTo>
                    <a:lnTo>
                      <a:pt x="30" y="338"/>
                    </a:lnTo>
                    <a:lnTo>
                      <a:pt x="43" y="332"/>
                    </a:lnTo>
                    <a:lnTo>
                      <a:pt x="57" y="322"/>
                    </a:lnTo>
                    <a:lnTo>
                      <a:pt x="73" y="308"/>
                    </a:lnTo>
                    <a:lnTo>
                      <a:pt x="73" y="308"/>
                    </a:lnTo>
                    <a:lnTo>
                      <a:pt x="86" y="298"/>
                    </a:lnTo>
                    <a:lnTo>
                      <a:pt x="104" y="284"/>
                    </a:lnTo>
                    <a:lnTo>
                      <a:pt x="127" y="266"/>
                    </a:lnTo>
                    <a:lnTo>
                      <a:pt x="156" y="246"/>
                    </a:lnTo>
                    <a:lnTo>
                      <a:pt x="186" y="225"/>
                    </a:lnTo>
                    <a:lnTo>
                      <a:pt x="220" y="201"/>
                    </a:lnTo>
                    <a:lnTo>
                      <a:pt x="256" y="176"/>
                    </a:lnTo>
                    <a:lnTo>
                      <a:pt x="294" y="149"/>
                    </a:lnTo>
                    <a:lnTo>
                      <a:pt x="330" y="124"/>
                    </a:lnTo>
                    <a:lnTo>
                      <a:pt x="365" y="100"/>
                    </a:lnTo>
                    <a:lnTo>
                      <a:pt x="399" y="77"/>
                    </a:lnTo>
                    <a:lnTo>
                      <a:pt x="432" y="55"/>
                    </a:lnTo>
                    <a:lnTo>
                      <a:pt x="460" y="36"/>
                    </a:lnTo>
                    <a:lnTo>
                      <a:pt x="485" y="20"/>
                    </a:lnTo>
                    <a:lnTo>
                      <a:pt x="503" y="9"/>
                    </a:lnTo>
                    <a:lnTo>
                      <a:pt x="518" y="0"/>
                    </a:lnTo>
                    <a:lnTo>
                      <a:pt x="518" y="0"/>
                    </a:lnTo>
                    <a:lnTo>
                      <a:pt x="521" y="29"/>
                    </a:lnTo>
                    <a:lnTo>
                      <a:pt x="530" y="64"/>
                    </a:lnTo>
                    <a:lnTo>
                      <a:pt x="546" y="95"/>
                    </a:lnTo>
                    <a:lnTo>
                      <a:pt x="568" y="11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6" name="Freeform 9"/>
              <p:cNvSpPr>
                <a:spLocks/>
              </p:cNvSpPr>
              <p:nvPr/>
            </p:nvSpPr>
            <p:spPr bwMode="auto">
              <a:xfrm>
                <a:off x="5533" y="10953"/>
                <a:ext cx="1447" cy="718"/>
              </a:xfrm>
              <a:custGeom>
                <a:avLst/>
                <a:gdLst/>
                <a:ahLst/>
                <a:cxnLst>
                  <a:cxn ang="0">
                    <a:pos x="301" y="521"/>
                  </a:cxn>
                  <a:cxn ang="0">
                    <a:pos x="249" y="444"/>
                  </a:cxn>
                  <a:cxn ang="0">
                    <a:pos x="228" y="397"/>
                  </a:cxn>
                  <a:cxn ang="0">
                    <a:pos x="255" y="387"/>
                  </a:cxn>
                  <a:cxn ang="0">
                    <a:pos x="111" y="346"/>
                  </a:cxn>
                  <a:cxn ang="0">
                    <a:pos x="94" y="366"/>
                  </a:cxn>
                  <a:cxn ang="0">
                    <a:pos x="126" y="426"/>
                  </a:cxn>
                  <a:cxn ang="0">
                    <a:pos x="194" y="502"/>
                  </a:cxn>
                  <a:cxn ang="0">
                    <a:pos x="249" y="527"/>
                  </a:cxn>
                  <a:cxn ang="0">
                    <a:pos x="203" y="514"/>
                  </a:cxn>
                  <a:cxn ang="0">
                    <a:pos x="101" y="475"/>
                  </a:cxn>
                  <a:cxn ang="0">
                    <a:pos x="33" y="400"/>
                  </a:cxn>
                  <a:cxn ang="0">
                    <a:pos x="0" y="341"/>
                  </a:cxn>
                  <a:cxn ang="0">
                    <a:pos x="18" y="321"/>
                  </a:cxn>
                  <a:cxn ang="0">
                    <a:pos x="31" y="313"/>
                  </a:cxn>
                  <a:cxn ang="0">
                    <a:pos x="51" y="278"/>
                  </a:cxn>
                  <a:cxn ang="0">
                    <a:pos x="131" y="215"/>
                  </a:cxn>
                  <a:cxn ang="0">
                    <a:pos x="290" y="105"/>
                  </a:cxn>
                  <a:cxn ang="0">
                    <a:pos x="430" y="10"/>
                  </a:cxn>
                  <a:cxn ang="0">
                    <a:pos x="473" y="1"/>
                  </a:cxn>
                  <a:cxn ang="0">
                    <a:pos x="554" y="19"/>
                  </a:cxn>
                  <a:cxn ang="0">
                    <a:pos x="779" y="68"/>
                  </a:cxn>
                  <a:cxn ang="0">
                    <a:pos x="1069" y="129"/>
                  </a:cxn>
                  <a:cxn ang="0">
                    <a:pos x="1295" y="177"/>
                  </a:cxn>
                  <a:cxn ang="0">
                    <a:pos x="1383" y="207"/>
                  </a:cxn>
                  <a:cxn ang="0">
                    <a:pos x="1336" y="244"/>
                  </a:cxn>
                  <a:cxn ang="0">
                    <a:pos x="1216" y="324"/>
                  </a:cxn>
                  <a:cxn ang="0">
                    <a:pos x="1071" y="425"/>
                  </a:cxn>
                  <a:cxn ang="0">
                    <a:pos x="955" y="508"/>
                  </a:cxn>
                  <a:cxn ang="0">
                    <a:pos x="894" y="556"/>
                  </a:cxn>
                  <a:cxn ang="0">
                    <a:pos x="856" y="570"/>
                  </a:cxn>
                  <a:cxn ang="0">
                    <a:pos x="856" y="586"/>
                  </a:cxn>
                  <a:cxn ang="0">
                    <a:pos x="894" y="663"/>
                  </a:cxn>
                  <a:cxn ang="0">
                    <a:pos x="939" y="673"/>
                  </a:cxn>
                  <a:cxn ang="0">
                    <a:pos x="1071" y="581"/>
                  </a:cxn>
                  <a:cxn ang="0">
                    <a:pos x="1250" y="457"/>
                  </a:cxn>
                  <a:cxn ang="0">
                    <a:pos x="1390" y="356"/>
                  </a:cxn>
                  <a:cxn ang="0">
                    <a:pos x="1447" y="329"/>
                  </a:cxn>
                  <a:cxn ang="0">
                    <a:pos x="1340" y="418"/>
                  </a:cxn>
                  <a:cxn ang="0">
                    <a:pos x="1179" y="531"/>
                  </a:cxn>
                  <a:cxn ang="0">
                    <a:pos x="1052" y="626"/>
                  </a:cxn>
                  <a:cxn ang="0">
                    <a:pos x="971" y="684"/>
                  </a:cxn>
                  <a:cxn ang="0">
                    <a:pos x="953" y="706"/>
                  </a:cxn>
                  <a:cxn ang="0">
                    <a:pos x="914" y="718"/>
                  </a:cxn>
                  <a:cxn ang="0">
                    <a:pos x="864" y="703"/>
                  </a:cxn>
                  <a:cxn ang="0">
                    <a:pos x="772" y="674"/>
                  </a:cxn>
                  <a:cxn ang="0">
                    <a:pos x="638" y="636"/>
                  </a:cxn>
                  <a:cxn ang="0">
                    <a:pos x="487" y="594"/>
                  </a:cxn>
                </a:cxnLst>
                <a:rect l="0" t="0" r="r" b="b"/>
                <a:pathLst>
                  <a:path w="1447" h="718">
                    <a:moveTo>
                      <a:pt x="412" y="572"/>
                    </a:moveTo>
                    <a:lnTo>
                      <a:pt x="364" y="556"/>
                    </a:lnTo>
                    <a:lnTo>
                      <a:pt x="328" y="538"/>
                    </a:lnTo>
                    <a:lnTo>
                      <a:pt x="301" y="521"/>
                    </a:lnTo>
                    <a:lnTo>
                      <a:pt x="283" y="501"/>
                    </a:lnTo>
                    <a:lnTo>
                      <a:pt x="269" y="482"/>
                    </a:lnTo>
                    <a:lnTo>
                      <a:pt x="258" y="463"/>
                    </a:lnTo>
                    <a:lnTo>
                      <a:pt x="249" y="444"/>
                    </a:lnTo>
                    <a:lnTo>
                      <a:pt x="239" y="428"/>
                    </a:lnTo>
                    <a:lnTo>
                      <a:pt x="230" y="415"/>
                    </a:lnTo>
                    <a:lnTo>
                      <a:pt x="226" y="405"/>
                    </a:lnTo>
                    <a:lnTo>
                      <a:pt x="228" y="397"/>
                    </a:lnTo>
                    <a:lnTo>
                      <a:pt x="231" y="391"/>
                    </a:lnTo>
                    <a:lnTo>
                      <a:pt x="237" y="387"/>
                    </a:lnTo>
                    <a:lnTo>
                      <a:pt x="246" y="386"/>
                    </a:lnTo>
                    <a:lnTo>
                      <a:pt x="255" y="387"/>
                    </a:lnTo>
                    <a:lnTo>
                      <a:pt x="265" y="390"/>
                    </a:lnTo>
                    <a:lnTo>
                      <a:pt x="131" y="352"/>
                    </a:lnTo>
                    <a:lnTo>
                      <a:pt x="120" y="347"/>
                    </a:lnTo>
                    <a:lnTo>
                      <a:pt x="111" y="346"/>
                    </a:lnTo>
                    <a:lnTo>
                      <a:pt x="104" y="347"/>
                    </a:lnTo>
                    <a:lnTo>
                      <a:pt x="97" y="351"/>
                    </a:lnTo>
                    <a:lnTo>
                      <a:pt x="94" y="357"/>
                    </a:lnTo>
                    <a:lnTo>
                      <a:pt x="94" y="366"/>
                    </a:lnTo>
                    <a:lnTo>
                      <a:pt x="97" y="377"/>
                    </a:lnTo>
                    <a:lnTo>
                      <a:pt x="104" y="390"/>
                    </a:lnTo>
                    <a:lnTo>
                      <a:pt x="115" y="407"/>
                    </a:lnTo>
                    <a:lnTo>
                      <a:pt x="126" y="426"/>
                    </a:lnTo>
                    <a:lnTo>
                      <a:pt x="135" y="445"/>
                    </a:lnTo>
                    <a:lnTo>
                      <a:pt x="149" y="464"/>
                    </a:lnTo>
                    <a:lnTo>
                      <a:pt x="167" y="483"/>
                    </a:lnTo>
                    <a:lnTo>
                      <a:pt x="194" y="502"/>
                    </a:lnTo>
                    <a:lnTo>
                      <a:pt x="230" y="518"/>
                    </a:lnTo>
                    <a:lnTo>
                      <a:pt x="278" y="535"/>
                    </a:lnTo>
                    <a:lnTo>
                      <a:pt x="264" y="531"/>
                    </a:lnTo>
                    <a:lnTo>
                      <a:pt x="249" y="527"/>
                    </a:lnTo>
                    <a:lnTo>
                      <a:pt x="237" y="523"/>
                    </a:lnTo>
                    <a:lnTo>
                      <a:pt x="224" y="519"/>
                    </a:lnTo>
                    <a:lnTo>
                      <a:pt x="213" y="517"/>
                    </a:lnTo>
                    <a:lnTo>
                      <a:pt x="203" y="514"/>
                    </a:lnTo>
                    <a:lnTo>
                      <a:pt x="194" y="512"/>
                    </a:lnTo>
                    <a:lnTo>
                      <a:pt x="185" y="509"/>
                    </a:lnTo>
                    <a:lnTo>
                      <a:pt x="136" y="493"/>
                    </a:lnTo>
                    <a:lnTo>
                      <a:pt x="101" y="475"/>
                    </a:lnTo>
                    <a:lnTo>
                      <a:pt x="74" y="458"/>
                    </a:lnTo>
                    <a:lnTo>
                      <a:pt x="56" y="439"/>
                    </a:lnTo>
                    <a:lnTo>
                      <a:pt x="42" y="419"/>
                    </a:lnTo>
                    <a:lnTo>
                      <a:pt x="33" y="400"/>
                    </a:lnTo>
                    <a:lnTo>
                      <a:pt x="22" y="382"/>
                    </a:lnTo>
                    <a:lnTo>
                      <a:pt x="11" y="365"/>
                    </a:lnTo>
                    <a:lnTo>
                      <a:pt x="4" y="352"/>
                    </a:lnTo>
                    <a:lnTo>
                      <a:pt x="0" y="341"/>
                    </a:lnTo>
                    <a:lnTo>
                      <a:pt x="0" y="332"/>
                    </a:lnTo>
                    <a:lnTo>
                      <a:pt x="4" y="326"/>
                    </a:lnTo>
                    <a:lnTo>
                      <a:pt x="11" y="322"/>
                    </a:lnTo>
                    <a:lnTo>
                      <a:pt x="18" y="321"/>
                    </a:lnTo>
                    <a:lnTo>
                      <a:pt x="27" y="322"/>
                    </a:lnTo>
                    <a:lnTo>
                      <a:pt x="38" y="327"/>
                    </a:lnTo>
                    <a:lnTo>
                      <a:pt x="33" y="319"/>
                    </a:lnTo>
                    <a:lnTo>
                      <a:pt x="31" y="313"/>
                    </a:lnTo>
                    <a:lnTo>
                      <a:pt x="31" y="306"/>
                    </a:lnTo>
                    <a:lnTo>
                      <a:pt x="34" y="297"/>
                    </a:lnTo>
                    <a:lnTo>
                      <a:pt x="40" y="288"/>
                    </a:lnTo>
                    <a:lnTo>
                      <a:pt x="51" y="278"/>
                    </a:lnTo>
                    <a:lnTo>
                      <a:pt x="65" y="265"/>
                    </a:lnTo>
                    <a:lnTo>
                      <a:pt x="83" y="250"/>
                    </a:lnTo>
                    <a:lnTo>
                      <a:pt x="104" y="234"/>
                    </a:lnTo>
                    <a:lnTo>
                      <a:pt x="131" y="215"/>
                    </a:lnTo>
                    <a:lnTo>
                      <a:pt x="163" y="192"/>
                    </a:lnTo>
                    <a:lnTo>
                      <a:pt x="199" y="167"/>
                    </a:lnTo>
                    <a:lnTo>
                      <a:pt x="242" y="138"/>
                    </a:lnTo>
                    <a:lnTo>
                      <a:pt x="290" y="105"/>
                    </a:lnTo>
                    <a:lnTo>
                      <a:pt x="344" y="68"/>
                    </a:lnTo>
                    <a:lnTo>
                      <a:pt x="405" y="26"/>
                    </a:lnTo>
                    <a:lnTo>
                      <a:pt x="419" y="17"/>
                    </a:lnTo>
                    <a:lnTo>
                      <a:pt x="430" y="10"/>
                    </a:lnTo>
                    <a:lnTo>
                      <a:pt x="441" y="5"/>
                    </a:lnTo>
                    <a:lnTo>
                      <a:pt x="452" y="1"/>
                    </a:lnTo>
                    <a:lnTo>
                      <a:pt x="462" y="0"/>
                    </a:lnTo>
                    <a:lnTo>
                      <a:pt x="473" y="1"/>
                    </a:lnTo>
                    <a:lnTo>
                      <a:pt x="487" y="4"/>
                    </a:lnTo>
                    <a:lnTo>
                      <a:pt x="505" y="7"/>
                    </a:lnTo>
                    <a:lnTo>
                      <a:pt x="523" y="11"/>
                    </a:lnTo>
                    <a:lnTo>
                      <a:pt x="554" y="19"/>
                    </a:lnTo>
                    <a:lnTo>
                      <a:pt x="599" y="29"/>
                    </a:lnTo>
                    <a:lnTo>
                      <a:pt x="652" y="40"/>
                    </a:lnTo>
                    <a:lnTo>
                      <a:pt x="713" y="54"/>
                    </a:lnTo>
                    <a:lnTo>
                      <a:pt x="779" y="68"/>
                    </a:lnTo>
                    <a:lnTo>
                      <a:pt x="851" y="83"/>
                    </a:lnTo>
                    <a:lnTo>
                      <a:pt x="924" y="98"/>
                    </a:lnTo>
                    <a:lnTo>
                      <a:pt x="998" y="114"/>
                    </a:lnTo>
                    <a:lnTo>
                      <a:pt x="1069" y="129"/>
                    </a:lnTo>
                    <a:lnTo>
                      <a:pt x="1136" y="143"/>
                    </a:lnTo>
                    <a:lnTo>
                      <a:pt x="1197" y="157"/>
                    </a:lnTo>
                    <a:lnTo>
                      <a:pt x="1250" y="168"/>
                    </a:lnTo>
                    <a:lnTo>
                      <a:pt x="1295" y="177"/>
                    </a:lnTo>
                    <a:lnTo>
                      <a:pt x="1326" y="185"/>
                    </a:lnTo>
                    <a:lnTo>
                      <a:pt x="1343" y="189"/>
                    </a:lnTo>
                    <a:lnTo>
                      <a:pt x="1372" y="199"/>
                    </a:lnTo>
                    <a:lnTo>
                      <a:pt x="1383" y="207"/>
                    </a:lnTo>
                    <a:lnTo>
                      <a:pt x="1379" y="216"/>
                    </a:lnTo>
                    <a:lnTo>
                      <a:pt x="1369" y="224"/>
                    </a:lnTo>
                    <a:lnTo>
                      <a:pt x="1354" y="233"/>
                    </a:lnTo>
                    <a:lnTo>
                      <a:pt x="1336" y="244"/>
                    </a:lnTo>
                    <a:lnTo>
                      <a:pt x="1311" y="260"/>
                    </a:lnTo>
                    <a:lnTo>
                      <a:pt x="1283" y="279"/>
                    </a:lnTo>
                    <a:lnTo>
                      <a:pt x="1250" y="301"/>
                    </a:lnTo>
                    <a:lnTo>
                      <a:pt x="1216" y="324"/>
                    </a:lnTo>
                    <a:lnTo>
                      <a:pt x="1181" y="348"/>
                    </a:lnTo>
                    <a:lnTo>
                      <a:pt x="1145" y="373"/>
                    </a:lnTo>
                    <a:lnTo>
                      <a:pt x="1107" y="400"/>
                    </a:lnTo>
                    <a:lnTo>
                      <a:pt x="1071" y="425"/>
                    </a:lnTo>
                    <a:lnTo>
                      <a:pt x="1037" y="449"/>
                    </a:lnTo>
                    <a:lnTo>
                      <a:pt x="1007" y="470"/>
                    </a:lnTo>
                    <a:lnTo>
                      <a:pt x="978" y="490"/>
                    </a:lnTo>
                    <a:lnTo>
                      <a:pt x="955" y="508"/>
                    </a:lnTo>
                    <a:lnTo>
                      <a:pt x="937" y="522"/>
                    </a:lnTo>
                    <a:lnTo>
                      <a:pt x="924" y="532"/>
                    </a:lnTo>
                    <a:lnTo>
                      <a:pt x="908" y="546"/>
                    </a:lnTo>
                    <a:lnTo>
                      <a:pt x="894" y="556"/>
                    </a:lnTo>
                    <a:lnTo>
                      <a:pt x="881" y="562"/>
                    </a:lnTo>
                    <a:lnTo>
                      <a:pt x="871" y="567"/>
                    </a:lnTo>
                    <a:lnTo>
                      <a:pt x="862" y="568"/>
                    </a:lnTo>
                    <a:lnTo>
                      <a:pt x="856" y="570"/>
                    </a:lnTo>
                    <a:lnTo>
                      <a:pt x="853" y="570"/>
                    </a:lnTo>
                    <a:lnTo>
                      <a:pt x="851" y="570"/>
                    </a:lnTo>
                    <a:lnTo>
                      <a:pt x="853" y="575"/>
                    </a:lnTo>
                    <a:lnTo>
                      <a:pt x="856" y="586"/>
                    </a:lnTo>
                    <a:lnTo>
                      <a:pt x="864" y="604"/>
                    </a:lnTo>
                    <a:lnTo>
                      <a:pt x="872" y="623"/>
                    </a:lnTo>
                    <a:lnTo>
                      <a:pt x="883" y="644"/>
                    </a:lnTo>
                    <a:lnTo>
                      <a:pt x="894" y="663"/>
                    </a:lnTo>
                    <a:lnTo>
                      <a:pt x="907" y="678"/>
                    </a:lnTo>
                    <a:lnTo>
                      <a:pt x="919" y="687"/>
                    </a:lnTo>
                    <a:lnTo>
                      <a:pt x="924" y="683"/>
                    </a:lnTo>
                    <a:lnTo>
                      <a:pt x="939" y="673"/>
                    </a:lnTo>
                    <a:lnTo>
                      <a:pt x="964" y="657"/>
                    </a:lnTo>
                    <a:lnTo>
                      <a:pt x="994" y="635"/>
                    </a:lnTo>
                    <a:lnTo>
                      <a:pt x="1030" y="610"/>
                    </a:lnTo>
                    <a:lnTo>
                      <a:pt x="1071" y="581"/>
                    </a:lnTo>
                    <a:lnTo>
                      <a:pt x="1114" y="551"/>
                    </a:lnTo>
                    <a:lnTo>
                      <a:pt x="1159" y="519"/>
                    </a:lnTo>
                    <a:lnTo>
                      <a:pt x="1206" y="487"/>
                    </a:lnTo>
                    <a:lnTo>
                      <a:pt x="1250" y="457"/>
                    </a:lnTo>
                    <a:lnTo>
                      <a:pt x="1292" y="426"/>
                    </a:lnTo>
                    <a:lnTo>
                      <a:pt x="1331" y="399"/>
                    </a:lnTo>
                    <a:lnTo>
                      <a:pt x="1363" y="376"/>
                    </a:lnTo>
                    <a:lnTo>
                      <a:pt x="1390" y="356"/>
                    </a:lnTo>
                    <a:lnTo>
                      <a:pt x="1410" y="342"/>
                    </a:lnTo>
                    <a:lnTo>
                      <a:pt x="1419" y="334"/>
                    </a:lnTo>
                    <a:lnTo>
                      <a:pt x="1438" y="324"/>
                    </a:lnTo>
                    <a:lnTo>
                      <a:pt x="1447" y="329"/>
                    </a:lnTo>
                    <a:lnTo>
                      <a:pt x="1444" y="345"/>
                    </a:lnTo>
                    <a:lnTo>
                      <a:pt x="1429" y="360"/>
                    </a:lnTo>
                    <a:lnTo>
                      <a:pt x="1383" y="389"/>
                    </a:lnTo>
                    <a:lnTo>
                      <a:pt x="1340" y="418"/>
                    </a:lnTo>
                    <a:lnTo>
                      <a:pt x="1297" y="446"/>
                    </a:lnTo>
                    <a:lnTo>
                      <a:pt x="1256" y="475"/>
                    </a:lnTo>
                    <a:lnTo>
                      <a:pt x="1216" y="503"/>
                    </a:lnTo>
                    <a:lnTo>
                      <a:pt x="1179" y="531"/>
                    </a:lnTo>
                    <a:lnTo>
                      <a:pt x="1143" y="557"/>
                    </a:lnTo>
                    <a:lnTo>
                      <a:pt x="1111" y="582"/>
                    </a:lnTo>
                    <a:lnTo>
                      <a:pt x="1080" y="605"/>
                    </a:lnTo>
                    <a:lnTo>
                      <a:pt x="1052" y="626"/>
                    </a:lnTo>
                    <a:lnTo>
                      <a:pt x="1028" y="645"/>
                    </a:lnTo>
                    <a:lnTo>
                      <a:pt x="1005" y="662"/>
                    </a:lnTo>
                    <a:lnTo>
                      <a:pt x="987" y="674"/>
                    </a:lnTo>
                    <a:lnTo>
                      <a:pt x="971" y="684"/>
                    </a:lnTo>
                    <a:lnTo>
                      <a:pt x="960" y="689"/>
                    </a:lnTo>
                    <a:lnTo>
                      <a:pt x="951" y="692"/>
                    </a:lnTo>
                    <a:lnTo>
                      <a:pt x="955" y="699"/>
                    </a:lnTo>
                    <a:lnTo>
                      <a:pt x="953" y="706"/>
                    </a:lnTo>
                    <a:lnTo>
                      <a:pt x="948" y="711"/>
                    </a:lnTo>
                    <a:lnTo>
                      <a:pt x="939" y="716"/>
                    </a:lnTo>
                    <a:lnTo>
                      <a:pt x="926" y="718"/>
                    </a:lnTo>
                    <a:lnTo>
                      <a:pt x="914" y="718"/>
                    </a:lnTo>
                    <a:lnTo>
                      <a:pt x="899" y="716"/>
                    </a:lnTo>
                    <a:lnTo>
                      <a:pt x="885" y="711"/>
                    </a:lnTo>
                    <a:lnTo>
                      <a:pt x="876" y="707"/>
                    </a:lnTo>
                    <a:lnTo>
                      <a:pt x="864" y="703"/>
                    </a:lnTo>
                    <a:lnTo>
                      <a:pt x="846" y="697"/>
                    </a:lnTo>
                    <a:lnTo>
                      <a:pt x="824" y="691"/>
                    </a:lnTo>
                    <a:lnTo>
                      <a:pt x="799" y="683"/>
                    </a:lnTo>
                    <a:lnTo>
                      <a:pt x="772" y="674"/>
                    </a:lnTo>
                    <a:lnTo>
                      <a:pt x="742" y="665"/>
                    </a:lnTo>
                    <a:lnTo>
                      <a:pt x="710" y="657"/>
                    </a:lnTo>
                    <a:lnTo>
                      <a:pt x="676" y="646"/>
                    </a:lnTo>
                    <a:lnTo>
                      <a:pt x="638" y="636"/>
                    </a:lnTo>
                    <a:lnTo>
                      <a:pt x="602" y="625"/>
                    </a:lnTo>
                    <a:lnTo>
                      <a:pt x="564" y="615"/>
                    </a:lnTo>
                    <a:lnTo>
                      <a:pt x="525" y="604"/>
                    </a:lnTo>
                    <a:lnTo>
                      <a:pt x="487" y="594"/>
                    </a:lnTo>
                    <a:lnTo>
                      <a:pt x="450" y="582"/>
                    </a:lnTo>
                    <a:lnTo>
                      <a:pt x="412" y="572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7" name="Freeform 10"/>
              <p:cNvSpPr>
                <a:spLocks/>
              </p:cNvSpPr>
              <p:nvPr/>
            </p:nvSpPr>
            <p:spPr bwMode="auto">
              <a:xfrm>
                <a:off x="5533" y="10953"/>
                <a:ext cx="1447" cy="718"/>
              </a:xfrm>
              <a:custGeom>
                <a:avLst/>
                <a:gdLst/>
                <a:ahLst/>
                <a:cxnLst>
                  <a:cxn ang="0">
                    <a:pos x="328" y="538"/>
                  </a:cxn>
                  <a:cxn ang="0">
                    <a:pos x="258" y="463"/>
                  </a:cxn>
                  <a:cxn ang="0">
                    <a:pos x="230" y="415"/>
                  </a:cxn>
                  <a:cxn ang="0">
                    <a:pos x="237" y="387"/>
                  </a:cxn>
                  <a:cxn ang="0">
                    <a:pos x="131" y="352"/>
                  </a:cxn>
                  <a:cxn ang="0">
                    <a:pos x="104" y="347"/>
                  </a:cxn>
                  <a:cxn ang="0">
                    <a:pos x="97" y="377"/>
                  </a:cxn>
                  <a:cxn ang="0">
                    <a:pos x="126" y="426"/>
                  </a:cxn>
                  <a:cxn ang="0">
                    <a:pos x="194" y="502"/>
                  </a:cxn>
                  <a:cxn ang="0">
                    <a:pos x="264" y="531"/>
                  </a:cxn>
                  <a:cxn ang="0">
                    <a:pos x="213" y="517"/>
                  </a:cxn>
                  <a:cxn ang="0">
                    <a:pos x="185" y="509"/>
                  </a:cxn>
                  <a:cxn ang="0">
                    <a:pos x="56" y="439"/>
                  </a:cxn>
                  <a:cxn ang="0">
                    <a:pos x="11" y="365"/>
                  </a:cxn>
                  <a:cxn ang="0">
                    <a:pos x="0" y="332"/>
                  </a:cxn>
                  <a:cxn ang="0">
                    <a:pos x="27" y="322"/>
                  </a:cxn>
                  <a:cxn ang="0">
                    <a:pos x="31" y="313"/>
                  </a:cxn>
                  <a:cxn ang="0">
                    <a:pos x="51" y="278"/>
                  </a:cxn>
                  <a:cxn ang="0">
                    <a:pos x="131" y="215"/>
                  </a:cxn>
                  <a:cxn ang="0">
                    <a:pos x="290" y="105"/>
                  </a:cxn>
                  <a:cxn ang="0">
                    <a:pos x="419" y="17"/>
                  </a:cxn>
                  <a:cxn ang="0">
                    <a:pos x="462" y="0"/>
                  </a:cxn>
                  <a:cxn ang="0">
                    <a:pos x="505" y="7"/>
                  </a:cxn>
                  <a:cxn ang="0">
                    <a:pos x="652" y="40"/>
                  </a:cxn>
                  <a:cxn ang="0">
                    <a:pos x="924" y="98"/>
                  </a:cxn>
                  <a:cxn ang="0">
                    <a:pos x="1197" y="157"/>
                  </a:cxn>
                  <a:cxn ang="0">
                    <a:pos x="1343" y="189"/>
                  </a:cxn>
                  <a:cxn ang="0">
                    <a:pos x="1379" y="216"/>
                  </a:cxn>
                  <a:cxn ang="0">
                    <a:pos x="1336" y="244"/>
                  </a:cxn>
                  <a:cxn ang="0">
                    <a:pos x="1216" y="324"/>
                  </a:cxn>
                  <a:cxn ang="0">
                    <a:pos x="1071" y="425"/>
                  </a:cxn>
                  <a:cxn ang="0">
                    <a:pos x="955" y="508"/>
                  </a:cxn>
                  <a:cxn ang="0">
                    <a:pos x="908" y="546"/>
                  </a:cxn>
                  <a:cxn ang="0">
                    <a:pos x="862" y="568"/>
                  </a:cxn>
                  <a:cxn ang="0">
                    <a:pos x="851" y="570"/>
                  </a:cxn>
                  <a:cxn ang="0">
                    <a:pos x="872" y="623"/>
                  </a:cxn>
                  <a:cxn ang="0">
                    <a:pos x="919" y="687"/>
                  </a:cxn>
                  <a:cxn ang="0">
                    <a:pos x="964" y="657"/>
                  </a:cxn>
                  <a:cxn ang="0">
                    <a:pos x="1114" y="551"/>
                  </a:cxn>
                  <a:cxn ang="0">
                    <a:pos x="1292" y="426"/>
                  </a:cxn>
                  <a:cxn ang="0">
                    <a:pos x="1410" y="342"/>
                  </a:cxn>
                  <a:cxn ang="0">
                    <a:pos x="1447" y="329"/>
                  </a:cxn>
                  <a:cxn ang="0">
                    <a:pos x="1383" y="389"/>
                  </a:cxn>
                  <a:cxn ang="0">
                    <a:pos x="1216" y="503"/>
                  </a:cxn>
                  <a:cxn ang="0">
                    <a:pos x="1080" y="605"/>
                  </a:cxn>
                  <a:cxn ang="0">
                    <a:pos x="987" y="674"/>
                  </a:cxn>
                  <a:cxn ang="0">
                    <a:pos x="951" y="692"/>
                  </a:cxn>
                  <a:cxn ang="0">
                    <a:pos x="939" y="716"/>
                  </a:cxn>
                  <a:cxn ang="0">
                    <a:pos x="885" y="711"/>
                  </a:cxn>
                  <a:cxn ang="0">
                    <a:pos x="846" y="697"/>
                  </a:cxn>
                  <a:cxn ang="0">
                    <a:pos x="742" y="665"/>
                  </a:cxn>
                  <a:cxn ang="0">
                    <a:pos x="602" y="625"/>
                  </a:cxn>
                  <a:cxn ang="0">
                    <a:pos x="450" y="582"/>
                  </a:cxn>
                </a:cxnLst>
                <a:rect l="0" t="0" r="r" b="b"/>
                <a:pathLst>
                  <a:path w="1447" h="718">
                    <a:moveTo>
                      <a:pt x="412" y="572"/>
                    </a:moveTo>
                    <a:lnTo>
                      <a:pt x="412" y="572"/>
                    </a:lnTo>
                    <a:lnTo>
                      <a:pt x="364" y="556"/>
                    </a:lnTo>
                    <a:lnTo>
                      <a:pt x="328" y="538"/>
                    </a:lnTo>
                    <a:lnTo>
                      <a:pt x="301" y="521"/>
                    </a:lnTo>
                    <a:lnTo>
                      <a:pt x="283" y="501"/>
                    </a:lnTo>
                    <a:lnTo>
                      <a:pt x="269" y="482"/>
                    </a:lnTo>
                    <a:lnTo>
                      <a:pt x="258" y="463"/>
                    </a:lnTo>
                    <a:lnTo>
                      <a:pt x="249" y="444"/>
                    </a:lnTo>
                    <a:lnTo>
                      <a:pt x="239" y="428"/>
                    </a:lnTo>
                    <a:lnTo>
                      <a:pt x="239" y="428"/>
                    </a:lnTo>
                    <a:lnTo>
                      <a:pt x="230" y="415"/>
                    </a:lnTo>
                    <a:lnTo>
                      <a:pt x="226" y="405"/>
                    </a:lnTo>
                    <a:lnTo>
                      <a:pt x="228" y="397"/>
                    </a:lnTo>
                    <a:lnTo>
                      <a:pt x="231" y="391"/>
                    </a:lnTo>
                    <a:lnTo>
                      <a:pt x="237" y="387"/>
                    </a:lnTo>
                    <a:lnTo>
                      <a:pt x="246" y="386"/>
                    </a:lnTo>
                    <a:lnTo>
                      <a:pt x="255" y="387"/>
                    </a:lnTo>
                    <a:lnTo>
                      <a:pt x="265" y="390"/>
                    </a:lnTo>
                    <a:lnTo>
                      <a:pt x="131" y="352"/>
                    </a:lnTo>
                    <a:lnTo>
                      <a:pt x="131" y="352"/>
                    </a:lnTo>
                    <a:lnTo>
                      <a:pt x="120" y="347"/>
                    </a:lnTo>
                    <a:lnTo>
                      <a:pt x="111" y="346"/>
                    </a:lnTo>
                    <a:lnTo>
                      <a:pt x="104" y="347"/>
                    </a:lnTo>
                    <a:lnTo>
                      <a:pt x="97" y="351"/>
                    </a:lnTo>
                    <a:lnTo>
                      <a:pt x="94" y="357"/>
                    </a:lnTo>
                    <a:lnTo>
                      <a:pt x="94" y="366"/>
                    </a:lnTo>
                    <a:lnTo>
                      <a:pt x="97" y="377"/>
                    </a:lnTo>
                    <a:lnTo>
                      <a:pt x="104" y="390"/>
                    </a:lnTo>
                    <a:lnTo>
                      <a:pt x="104" y="390"/>
                    </a:lnTo>
                    <a:lnTo>
                      <a:pt x="115" y="407"/>
                    </a:lnTo>
                    <a:lnTo>
                      <a:pt x="126" y="426"/>
                    </a:lnTo>
                    <a:lnTo>
                      <a:pt x="135" y="445"/>
                    </a:lnTo>
                    <a:lnTo>
                      <a:pt x="149" y="464"/>
                    </a:lnTo>
                    <a:lnTo>
                      <a:pt x="167" y="483"/>
                    </a:lnTo>
                    <a:lnTo>
                      <a:pt x="194" y="502"/>
                    </a:lnTo>
                    <a:lnTo>
                      <a:pt x="230" y="518"/>
                    </a:lnTo>
                    <a:lnTo>
                      <a:pt x="278" y="535"/>
                    </a:lnTo>
                    <a:lnTo>
                      <a:pt x="278" y="535"/>
                    </a:lnTo>
                    <a:lnTo>
                      <a:pt x="264" y="531"/>
                    </a:lnTo>
                    <a:lnTo>
                      <a:pt x="249" y="527"/>
                    </a:lnTo>
                    <a:lnTo>
                      <a:pt x="237" y="523"/>
                    </a:lnTo>
                    <a:lnTo>
                      <a:pt x="224" y="519"/>
                    </a:lnTo>
                    <a:lnTo>
                      <a:pt x="213" y="517"/>
                    </a:lnTo>
                    <a:lnTo>
                      <a:pt x="203" y="514"/>
                    </a:lnTo>
                    <a:lnTo>
                      <a:pt x="194" y="512"/>
                    </a:lnTo>
                    <a:lnTo>
                      <a:pt x="185" y="509"/>
                    </a:lnTo>
                    <a:lnTo>
                      <a:pt x="185" y="509"/>
                    </a:lnTo>
                    <a:lnTo>
                      <a:pt x="136" y="493"/>
                    </a:lnTo>
                    <a:lnTo>
                      <a:pt x="101" y="475"/>
                    </a:lnTo>
                    <a:lnTo>
                      <a:pt x="74" y="458"/>
                    </a:lnTo>
                    <a:lnTo>
                      <a:pt x="56" y="439"/>
                    </a:lnTo>
                    <a:lnTo>
                      <a:pt x="42" y="419"/>
                    </a:lnTo>
                    <a:lnTo>
                      <a:pt x="33" y="400"/>
                    </a:lnTo>
                    <a:lnTo>
                      <a:pt x="22" y="382"/>
                    </a:lnTo>
                    <a:lnTo>
                      <a:pt x="11" y="365"/>
                    </a:lnTo>
                    <a:lnTo>
                      <a:pt x="11" y="365"/>
                    </a:lnTo>
                    <a:lnTo>
                      <a:pt x="4" y="352"/>
                    </a:lnTo>
                    <a:lnTo>
                      <a:pt x="0" y="341"/>
                    </a:lnTo>
                    <a:lnTo>
                      <a:pt x="0" y="332"/>
                    </a:lnTo>
                    <a:lnTo>
                      <a:pt x="4" y="326"/>
                    </a:lnTo>
                    <a:lnTo>
                      <a:pt x="11" y="322"/>
                    </a:lnTo>
                    <a:lnTo>
                      <a:pt x="18" y="321"/>
                    </a:lnTo>
                    <a:lnTo>
                      <a:pt x="27" y="322"/>
                    </a:lnTo>
                    <a:lnTo>
                      <a:pt x="38" y="327"/>
                    </a:lnTo>
                    <a:lnTo>
                      <a:pt x="38" y="327"/>
                    </a:lnTo>
                    <a:lnTo>
                      <a:pt x="33" y="319"/>
                    </a:lnTo>
                    <a:lnTo>
                      <a:pt x="31" y="313"/>
                    </a:lnTo>
                    <a:lnTo>
                      <a:pt x="31" y="306"/>
                    </a:lnTo>
                    <a:lnTo>
                      <a:pt x="34" y="297"/>
                    </a:lnTo>
                    <a:lnTo>
                      <a:pt x="40" y="288"/>
                    </a:lnTo>
                    <a:lnTo>
                      <a:pt x="51" y="278"/>
                    </a:lnTo>
                    <a:lnTo>
                      <a:pt x="65" y="265"/>
                    </a:lnTo>
                    <a:lnTo>
                      <a:pt x="83" y="250"/>
                    </a:lnTo>
                    <a:lnTo>
                      <a:pt x="104" y="234"/>
                    </a:lnTo>
                    <a:lnTo>
                      <a:pt x="131" y="215"/>
                    </a:lnTo>
                    <a:lnTo>
                      <a:pt x="163" y="192"/>
                    </a:lnTo>
                    <a:lnTo>
                      <a:pt x="199" y="167"/>
                    </a:lnTo>
                    <a:lnTo>
                      <a:pt x="242" y="138"/>
                    </a:lnTo>
                    <a:lnTo>
                      <a:pt x="290" y="105"/>
                    </a:lnTo>
                    <a:lnTo>
                      <a:pt x="344" y="68"/>
                    </a:lnTo>
                    <a:lnTo>
                      <a:pt x="405" y="26"/>
                    </a:lnTo>
                    <a:lnTo>
                      <a:pt x="405" y="26"/>
                    </a:lnTo>
                    <a:lnTo>
                      <a:pt x="419" y="17"/>
                    </a:lnTo>
                    <a:lnTo>
                      <a:pt x="430" y="10"/>
                    </a:lnTo>
                    <a:lnTo>
                      <a:pt x="441" y="5"/>
                    </a:lnTo>
                    <a:lnTo>
                      <a:pt x="452" y="1"/>
                    </a:lnTo>
                    <a:lnTo>
                      <a:pt x="462" y="0"/>
                    </a:lnTo>
                    <a:lnTo>
                      <a:pt x="473" y="1"/>
                    </a:lnTo>
                    <a:lnTo>
                      <a:pt x="487" y="4"/>
                    </a:lnTo>
                    <a:lnTo>
                      <a:pt x="505" y="7"/>
                    </a:lnTo>
                    <a:lnTo>
                      <a:pt x="505" y="7"/>
                    </a:lnTo>
                    <a:lnTo>
                      <a:pt x="523" y="11"/>
                    </a:lnTo>
                    <a:lnTo>
                      <a:pt x="554" y="19"/>
                    </a:lnTo>
                    <a:lnTo>
                      <a:pt x="599" y="29"/>
                    </a:lnTo>
                    <a:lnTo>
                      <a:pt x="652" y="40"/>
                    </a:lnTo>
                    <a:lnTo>
                      <a:pt x="713" y="54"/>
                    </a:lnTo>
                    <a:lnTo>
                      <a:pt x="779" y="68"/>
                    </a:lnTo>
                    <a:lnTo>
                      <a:pt x="851" y="83"/>
                    </a:lnTo>
                    <a:lnTo>
                      <a:pt x="924" y="98"/>
                    </a:lnTo>
                    <a:lnTo>
                      <a:pt x="998" y="114"/>
                    </a:lnTo>
                    <a:lnTo>
                      <a:pt x="1069" y="129"/>
                    </a:lnTo>
                    <a:lnTo>
                      <a:pt x="1136" y="143"/>
                    </a:lnTo>
                    <a:lnTo>
                      <a:pt x="1197" y="157"/>
                    </a:lnTo>
                    <a:lnTo>
                      <a:pt x="1250" y="168"/>
                    </a:lnTo>
                    <a:lnTo>
                      <a:pt x="1295" y="177"/>
                    </a:lnTo>
                    <a:lnTo>
                      <a:pt x="1326" y="185"/>
                    </a:lnTo>
                    <a:lnTo>
                      <a:pt x="1343" y="189"/>
                    </a:lnTo>
                    <a:lnTo>
                      <a:pt x="1343" y="189"/>
                    </a:lnTo>
                    <a:lnTo>
                      <a:pt x="1372" y="199"/>
                    </a:lnTo>
                    <a:lnTo>
                      <a:pt x="1383" y="207"/>
                    </a:lnTo>
                    <a:lnTo>
                      <a:pt x="1379" y="216"/>
                    </a:lnTo>
                    <a:lnTo>
                      <a:pt x="1369" y="224"/>
                    </a:lnTo>
                    <a:lnTo>
                      <a:pt x="1369" y="224"/>
                    </a:lnTo>
                    <a:lnTo>
                      <a:pt x="1354" y="233"/>
                    </a:lnTo>
                    <a:lnTo>
                      <a:pt x="1336" y="244"/>
                    </a:lnTo>
                    <a:lnTo>
                      <a:pt x="1311" y="260"/>
                    </a:lnTo>
                    <a:lnTo>
                      <a:pt x="1283" y="279"/>
                    </a:lnTo>
                    <a:lnTo>
                      <a:pt x="1250" y="301"/>
                    </a:lnTo>
                    <a:lnTo>
                      <a:pt x="1216" y="324"/>
                    </a:lnTo>
                    <a:lnTo>
                      <a:pt x="1181" y="348"/>
                    </a:lnTo>
                    <a:lnTo>
                      <a:pt x="1145" y="373"/>
                    </a:lnTo>
                    <a:lnTo>
                      <a:pt x="1107" y="400"/>
                    </a:lnTo>
                    <a:lnTo>
                      <a:pt x="1071" y="425"/>
                    </a:lnTo>
                    <a:lnTo>
                      <a:pt x="1037" y="449"/>
                    </a:lnTo>
                    <a:lnTo>
                      <a:pt x="1007" y="470"/>
                    </a:lnTo>
                    <a:lnTo>
                      <a:pt x="978" y="490"/>
                    </a:lnTo>
                    <a:lnTo>
                      <a:pt x="955" y="508"/>
                    </a:lnTo>
                    <a:lnTo>
                      <a:pt x="937" y="522"/>
                    </a:lnTo>
                    <a:lnTo>
                      <a:pt x="924" y="532"/>
                    </a:lnTo>
                    <a:lnTo>
                      <a:pt x="924" y="532"/>
                    </a:lnTo>
                    <a:lnTo>
                      <a:pt x="908" y="546"/>
                    </a:lnTo>
                    <a:lnTo>
                      <a:pt x="894" y="556"/>
                    </a:lnTo>
                    <a:lnTo>
                      <a:pt x="881" y="562"/>
                    </a:lnTo>
                    <a:lnTo>
                      <a:pt x="871" y="567"/>
                    </a:lnTo>
                    <a:lnTo>
                      <a:pt x="862" y="568"/>
                    </a:lnTo>
                    <a:lnTo>
                      <a:pt x="856" y="570"/>
                    </a:lnTo>
                    <a:lnTo>
                      <a:pt x="853" y="570"/>
                    </a:lnTo>
                    <a:lnTo>
                      <a:pt x="851" y="570"/>
                    </a:lnTo>
                    <a:lnTo>
                      <a:pt x="851" y="570"/>
                    </a:lnTo>
                    <a:lnTo>
                      <a:pt x="853" y="575"/>
                    </a:lnTo>
                    <a:lnTo>
                      <a:pt x="856" y="586"/>
                    </a:lnTo>
                    <a:lnTo>
                      <a:pt x="864" y="604"/>
                    </a:lnTo>
                    <a:lnTo>
                      <a:pt x="872" y="623"/>
                    </a:lnTo>
                    <a:lnTo>
                      <a:pt x="883" y="644"/>
                    </a:lnTo>
                    <a:lnTo>
                      <a:pt x="894" y="663"/>
                    </a:lnTo>
                    <a:lnTo>
                      <a:pt x="907" y="678"/>
                    </a:lnTo>
                    <a:lnTo>
                      <a:pt x="919" y="687"/>
                    </a:lnTo>
                    <a:lnTo>
                      <a:pt x="919" y="687"/>
                    </a:lnTo>
                    <a:lnTo>
                      <a:pt x="924" y="683"/>
                    </a:lnTo>
                    <a:lnTo>
                      <a:pt x="939" y="673"/>
                    </a:lnTo>
                    <a:lnTo>
                      <a:pt x="964" y="657"/>
                    </a:lnTo>
                    <a:lnTo>
                      <a:pt x="994" y="635"/>
                    </a:lnTo>
                    <a:lnTo>
                      <a:pt x="1030" y="610"/>
                    </a:lnTo>
                    <a:lnTo>
                      <a:pt x="1071" y="581"/>
                    </a:lnTo>
                    <a:lnTo>
                      <a:pt x="1114" y="551"/>
                    </a:lnTo>
                    <a:lnTo>
                      <a:pt x="1159" y="519"/>
                    </a:lnTo>
                    <a:lnTo>
                      <a:pt x="1206" y="487"/>
                    </a:lnTo>
                    <a:lnTo>
                      <a:pt x="1250" y="457"/>
                    </a:lnTo>
                    <a:lnTo>
                      <a:pt x="1292" y="426"/>
                    </a:lnTo>
                    <a:lnTo>
                      <a:pt x="1331" y="399"/>
                    </a:lnTo>
                    <a:lnTo>
                      <a:pt x="1363" y="376"/>
                    </a:lnTo>
                    <a:lnTo>
                      <a:pt x="1390" y="356"/>
                    </a:lnTo>
                    <a:lnTo>
                      <a:pt x="1410" y="342"/>
                    </a:lnTo>
                    <a:lnTo>
                      <a:pt x="1419" y="334"/>
                    </a:lnTo>
                    <a:lnTo>
                      <a:pt x="1419" y="334"/>
                    </a:lnTo>
                    <a:lnTo>
                      <a:pt x="1438" y="324"/>
                    </a:lnTo>
                    <a:lnTo>
                      <a:pt x="1447" y="329"/>
                    </a:lnTo>
                    <a:lnTo>
                      <a:pt x="1444" y="345"/>
                    </a:lnTo>
                    <a:lnTo>
                      <a:pt x="1429" y="360"/>
                    </a:lnTo>
                    <a:lnTo>
                      <a:pt x="1429" y="360"/>
                    </a:lnTo>
                    <a:lnTo>
                      <a:pt x="1383" y="389"/>
                    </a:lnTo>
                    <a:lnTo>
                      <a:pt x="1340" y="418"/>
                    </a:lnTo>
                    <a:lnTo>
                      <a:pt x="1297" y="446"/>
                    </a:lnTo>
                    <a:lnTo>
                      <a:pt x="1256" y="475"/>
                    </a:lnTo>
                    <a:lnTo>
                      <a:pt x="1216" y="503"/>
                    </a:lnTo>
                    <a:lnTo>
                      <a:pt x="1179" y="531"/>
                    </a:lnTo>
                    <a:lnTo>
                      <a:pt x="1143" y="557"/>
                    </a:lnTo>
                    <a:lnTo>
                      <a:pt x="1111" y="582"/>
                    </a:lnTo>
                    <a:lnTo>
                      <a:pt x="1080" y="605"/>
                    </a:lnTo>
                    <a:lnTo>
                      <a:pt x="1052" y="626"/>
                    </a:lnTo>
                    <a:lnTo>
                      <a:pt x="1028" y="645"/>
                    </a:lnTo>
                    <a:lnTo>
                      <a:pt x="1005" y="662"/>
                    </a:lnTo>
                    <a:lnTo>
                      <a:pt x="987" y="674"/>
                    </a:lnTo>
                    <a:lnTo>
                      <a:pt x="971" y="684"/>
                    </a:lnTo>
                    <a:lnTo>
                      <a:pt x="960" y="689"/>
                    </a:lnTo>
                    <a:lnTo>
                      <a:pt x="951" y="692"/>
                    </a:lnTo>
                    <a:lnTo>
                      <a:pt x="951" y="692"/>
                    </a:lnTo>
                    <a:lnTo>
                      <a:pt x="955" y="699"/>
                    </a:lnTo>
                    <a:lnTo>
                      <a:pt x="953" y="706"/>
                    </a:lnTo>
                    <a:lnTo>
                      <a:pt x="948" y="711"/>
                    </a:lnTo>
                    <a:lnTo>
                      <a:pt x="939" y="716"/>
                    </a:lnTo>
                    <a:lnTo>
                      <a:pt x="926" y="718"/>
                    </a:lnTo>
                    <a:lnTo>
                      <a:pt x="914" y="718"/>
                    </a:lnTo>
                    <a:lnTo>
                      <a:pt x="899" y="716"/>
                    </a:lnTo>
                    <a:lnTo>
                      <a:pt x="885" y="711"/>
                    </a:lnTo>
                    <a:lnTo>
                      <a:pt x="885" y="711"/>
                    </a:lnTo>
                    <a:lnTo>
                      <a:pt x="876" y="707"/>
                    </a:lnTo>
                    <a:lnTo>
                      <a:pt x="864" y="703"/>
                    </a:lnTo>
                    <a:lnTo>
                      <a:pt x="846" y="697"/>
                    </a:lnTo>
                    <a:lnTo>
                      <a:pt x="824" y="691"/>
                    </a:lnTo>
                    <a:lnTo>
                      <a:pt x="799" y="683"/>
                    </a:lnTo>
                    <a:lnTo>
                      <a:pt x="772" y="674"/>
                    </a:lnTo>
                    <a:lnTo>
                      <a:pt x="742" y="665"/>
                    </a:lnTo>
                    <a:lnTo>
                      <a:pt x="710" y="657"/>
                    </a:lnTo>
                    <a:lnTo>
                      <a:pt x="676" y="646"/>
                    </a:lnTo>
                    <a:lnTo>
                      <a:pt x="638" y="636"/>
                    </a:lnTo>
                    <a:lnTo>
                      <a:pt x="602" y="625"/>
                    </a:lnTo>
                    <a:lnTo>
                      <a:pt x="564" y="615"/>
                    </a:lnTo>
                    <a:lnTo>
                      <a:pt x="525" y="604"/>
                    </a:lnTo>
                    <a:lnTo>
                      <a:pt x="487" y="594"/>
                    </a:lnTo>
                    <a:lnTo>
                      <a:pt x="450" y="582"/>
                    </a:lnTo>
                    <a:lnTo>
                      <a:pt x="412" y="572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8" name="Line 11"/>
              <p:cNvSpPr>
                <a:spLocks noChangeShapeType="1"/>
              </p:cNvSpPr>
              <p:nvPr/>
            </p:nvSpPr>
            <p:spPr bwMode="auto">
              <a:xfrm flipH="1">
                <a:off x="6404" y="11233"/>
                <a:ext cx="507" cy="34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9" name="Line 12"/>
              <p:cNvSpPr>
                <a:spLocks noChangeShapeType="1"/>
              </p:cNvSpPr>
              <p:nvPr/>
            </p:nvSpPr>
            <p:spPr bwMode="auto">
              <a:xfrm flipV="1">
                <a:off x="6414" y="11297"/>
                <a:ext cx="435" cy="29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0" name="Line 13"/>
              <p:cNvSpPr>
                <a:spLocks noChangeShapeType="1"/>
              </p:cNvSpPr>
              <p:nvPr/>
            </p:nvSpPr>
            <p:spPr bwMode="auto">
              <a:xfrm flipV="1">
                <a:off x="6424" y="11433"/>
                <a:ext cx="254" cy="17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1" name="Freeform 14"/>
              <p:cNvSpPr>
                <a:spLocks/>
              </p:cNvSpPr>
              <p:nvPr/>
            </p:nvSpPr>
            <p:spPr bwMode="auto">
              <a:xfrm>
                <a:off x="6601" y="11377"/>
                <a:ext cx="308" cy="180"/>
              </a:xfrm>
              <a:custGeom>
                <a:avLst/>
                <a:gdLst/>
                <a:ahLst/>
                <a:cxnLst>
                  <a:cxn ang="0">
                    <a:pos x="99" y="0"/>
                  </a:cxn>
                  <a:cxn ang="0">
                    <a:pos x="0" y="69"/>
                  </a:cxn>
                  <a:cxn ang="0">
                    <a:pos x="18" y="73"/>
                  </a:cxn>
                  <a:cxn ang="0">
                    <a:pos x="43" y="80"/>
                  </a:cxn>
                  <a:cxn ang="0">
                    <a:pos x="74" y="93"/>
                  </a:cxn>
                  <a:cxn ang="0">
                    <a:pos x="106" y="109"/>
                  </a:cxn>
                  <a:cxn ang="0">
                    <a:pos x="138" y="126"/>
                  </a:cxn>
                  <a:cxn ang="0">
                    <a:pos x="165" y="144"/>
                  </a:cxn>
                  <a:cxn ang="0">
                    <a:pos x="185" y="162"/>
                  </a:cxn>
                  <a:cxn ang="0">
                    <a:pos x="196" y="180"/>
                  </a:cxn>
                  <a:cxn ang="0">
                    <a:pos x="201" y="162"/>
                  </a:cxn>
                  <a:cxn ang="0">
                    <a:pos x="206" y="134"/>
                  </a:cxn>
                  <a:cxn ang="0">
                    <a:pos x="205" y="109"/>
                  </a:cxn>
                  <a:cxn ang="0">
                    <a:pos x="196" y="93"/>
                  </a:cxn>
                  <a:cxn ang="0">
                    <a:pos x="210" y="93"/>
                  </a:cxn>
                  <a:cxn ang="0">
                    <a:pos x="224" y="93"/>
                  </a:cxn>
                  <a:cxn ang="0">
                    <a:pos x="240" y="93"/>
                  </a:cxn>
                  <a:cxn ang="0">
                    <a:pos x="257" y="94"/>
                  </a:cxn>
                  <a:cxn ang="0">
                    <a:pos x="273" y="95"/>
                  </a:cxn>
                  <a:cxn ang="0">
                    <a:pos x="285" y="98"/>
                  </a:cxn>
                  <a:cxn ang="0">
                    <a:pos x="298" y="103"/>
                  </a:cxn>
                  <a:cxn ang="0">
                    <a:pos x="307" y="111"/>
                  </a:cxn>
                  <a:cxn ang="0">
                    <a:pos x="298" y="99"/>
                  </a:cxn>
                  <a:cxn ang="0">
                    <a:pos x="283" y="83"/>
                  </a:cxn>
                  <a:cxn ang="0">
                    <a:pos x="262" y="63"/>
                  </a:cxn>
                  <a:cxn ang="0">
                    <a:pos x="235" y="44"/>
                  </a:cxn>
                  <a:cxn ang="0">
                    <a:pos x="205" y="25"/>
                  </a:cxn>
                  <a:cxn ang="0">
                    <a:pos x="171" y="10"/>
                  </a:cxn>
                  <a:cxn ang="0">
                    <a:pos x="135" y="1"/>
                  </a:cxn>
                  <a:cxn ang="0">
                    <a:pos x="99" y="0"/>
                  </a:cxn>
                </a:cxnLst>
                <a:rect l="0" t="0" r="r" b="b"/>
                <a:pathLst>
                  <a:path w="307" h="180">
                    <a:moveTo>
                      <a:pt x="99" y="0"/>
                    </a:moveTo>
                    <a:lnTo>
                      <a:pt x="0" y="69"/>
                    </a:lnTo>
                    <a:lnTo>
                      <a:pt x="18" y="73"/>
                    </a:lnTo>
                    <a:lnTo>
                      <a:pt x="43" y="80"/>
                    </a:lnTo>
                    <a:lnTo>
                      <a:pt x="74" y="93"/>
                    </a:lnTo>
                    <a:lnTo>
                      <a:pt x="106" y="109"/>
                    </a:lnTo>
                    <a:lnTo>
                      <a:pt x="138" y="126"/>
                    </a:lnTo>
                    <a:lnTo>
                      <a:pt x="165" y="144"/>
                    </a:lnTo>
                    <a:lnTo>
                      <a:pt x="185" y="162"/>
                    </a:lnTo>
                    <a:lnTo>
                      <a:pt x="196" y="180"/>
                    </a:lnTo>
                    <a:lnTo>
                      <a:pt x="201" y="162"/>
                    </a:lnTo>
                    <a:lnTo>
                      <a:pt x="206" y="134"/>
                    </a:lnTo>
                    <a:lnTo>
                      <a:pt x="205" y="109"/>
                    </a:lnTo>
                    <a:lnTo>
                      <a:pt x="196" y="93"/>
                    </a:lnTo>
                    <a:lnTo>
                      <a:pt x="210" y="93"/>
                    </a:lnTo>
                    <a:lnTo>
                      <a:pt x="224" y="93"/>
                    </a:lnTo>
                    <a:lnTo>
                      <a:pt x="240" y="93"/>
                    </a:lnTo>
                    <a:lnTo>
                      <a:pt x="257" y="94"/>
                    </a:lnTo>
                    <a:lnTo>
                      <a:pt x="273" y="95"/>
                    </a:lnTo>
                    <a:lnTo>
                      <a:pt x="285" y="98"/>
                    </a:lnTo>
                    <a:lnTo>
                      <a:pt x="298" y="103"/>
                    </a:lnTo>
                    <a:lnTo>
                      <a:pt x="307" y="111"/>
                    </a:lnTo>
                    <a:lnTo>
                      <a:pt x="298" y="99"/>
                    </a:lnTo>
                    <a:lnTo>
                      <a:pt x="283" y="83"/>
                    </a:lnTo>
                    <a:lnTo>
                      <a:pt x="262" y="63"/>
                    </a:lnTo>
                    <a:lnTo>
                      <a:pt x="235" y="44"/>
                    </a:lnTo>
                    <a:lnTo>
                      <a:pt x="205" y="25"/>
                    </a:lnTo>
                    <a:lnTo>
                      <a:pt x="171" y="10"/>
                    </a:lnTo>
                    <a:lnTo>
                      <a:pt x="135" y="1"/>
                    </a:lnTo>
                    <a:lnTo>
                      <a:pt x="99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2" name="Freeform 15"/>
              <p:cNvSpPr>
                <a:spLocks/>
              </p:cNvSpPr>
              <p:nvPr/>
            </p:nvSpPr>
            <p:spPr bwMode="auto">
              <a:xfrm>
                <a:off x="6601" y="11377"/>
                <a:ext cx="308" cy="180"/>
              </a:xfrm>
              <a:custGeom>
                <a:avLst/>
                <a:gdLst/>
                <a:ahLst/>
                <a:cxnLst>
                  <a:cxn ang="0">
                    <a:pos x="99" y="0"/>
                  </a:cxn>
                  <a:cxn ang="0">
                    <a:pos x="0" y="69"/>
                  </a:cxn>
                  <a:cxn ang="0">
                    <a:pos x="18" y="73"/>
                  </a:cxn>
                  <a:cxn ang="0">
                    <a:pos x="43" y="80"/>
                  </a:cxn>
                  <a:cxn ang="0">
                    <a:pos x="74" y="93"/>
                  </a:cxn>
                  <a:cxn ang="0">
                    <a:pos x="106" y="109"/>
                  </a:cxn>
                  <a:cxn ang="0">
                    <a:pos x="138" y="126"/>
                  </a:cxn>
                  <a:cxn ang="0">
                    <a:pos x="165" y="144"/>
                  </a:cxn>
                  <a:cxn ang="0">
                    <a:pos x="185" y="162"/>
                  </a:cxn>
                  <a:cxn ang="0">
                    <a:pos x="196" y="180"/>
                  </a:cxn>
                  <a:cxn ang="0">
                    <a:pos x="201" y="162"/>
                  </a:cxn>
                  <a:cxn ang="0">
                    <a:pos x="206" y="134"/>
                  </a:cxn>
                  <a:cxn ang="0">
                    <a:pos x="205" y="109"/>
                  </a:cxn>
                  <a:cxn ang="0">
                    <a:pos x="196" y="93"/>
                  </a:cxn>
                  <a:cxn ang="0">
                    <a:pos x="210" y="93"/>
                  </a:cxn>
                  <a:cxn ang="0">
                    <a:pos x="224" y="93"/>
                  </a:cxn>
                  <a:cxn ang="0">
                    <a:pos x="240" y="93"/>
                  </a:cxn>
                  <a:cxn ang="0">
                    <a:pos x="257" y="94"/>
                  </a:cxn>
                  <a:cxn ang="0">
                    <a:pos x="273" y="95"/>
                  </a:cxn>
                  <a:cxn ang="0">
                    <a:pos x="285" y="98"/>
                  </a:cxn>
                  <a:cxn ang="0">
                    <a:pos x="298" y="103"/>
                  </a:cxn>
                  <a:cxn ang="0">
                    <a:pos x="307" y="111"/>
                  </a:cxn>
                  <a:cxn ang="0">
                    <a:pos x="298" y="99"/>
                  </a:cxn>
                  <a:cxn ang="0">
                    <a:pos x="283" y="83"/>
                  </a:cxn>
                  <a:cxn ang="0">
                    <a:pos x="262" y="63"/>
                  </a:cxn>
                  <a:cxn ang="0">
                    <a:pos x="235" y="44"/>
                  </a:cxn>
                  <a:cxn ang="0">
                    <a:pos x="205" y="25"/>
                  </a:cxn>
                  <a:cxn ang="0">
                    <a:pos x="171" y="10"/>
                  </a:cxn>
                  <a:cxn ang="0">
                    <a:pos x="135" y="1"/>
                  </a:cxn>
                  <a:cxn ang="0">
                    <a:pos x="99" y="0"/>
                  </a:cxn>
                </a:cxnLst>
                <a:rect l="0" t="0" r="r" b="b"/>
                <a:pathLst>
                  <a:path w="307" h="180">
                    <a:moveTo>
                      <a:pt x="99" y="0"/>
                    </a:moveTo>
                    <a:lnTo>
                      <a:pt x="0" y="69"/>
                    </a:lnTo>
                    <a:lnTo>
                      <a:pt x="18" y="73"/>
                    </a:lnTo>
                    <a:lnTo>
                      <a:pt x="43" y="80"/>
                    </a:lnTo>
                    <a:lnTo>
                      <a:pt x="74" y="93"/>
                    </a:lnTo>
                    <a:lnTo>
                      <a:pt x="106" y="109"/>
                    </a:lnTo>
                    <a:lnTo>
                      <a:pt x="138" y="126"/>
                    </a:lnTo>
                    <a:lnTo>
                      <a:pt x="165" y="144"/>
                    </a:lnTo>
                    <a:lnTo>
                      <a:pt x="185" y="162"/>
                    </a:lnTo>
                    <a:lnTo>
                      <a:pt x="196" y="180"/>
                    </a:lnTo>
                    <a:lnTo>
                      <a:pt x="201" y="162"/>
                    </a:lnTo>
                    <a:lnTo>
                      <a:pt x="206" y="134"/>
                    </a:lnTo>
                    <a:lnTo>
                      <a:pt x="205" y="109"/>
                    </a:lnTo>
                    <a:lnTo>
                      <a:pt x="196" y="93"/>
                    </a:lnTo>
                    <a:lnTo>
                      <a:pt x="210" y="93"/>
                    </a:lnTo>
                    <a:lnTo>
                      <a:pt x="224" y="93"/>
                    </a:lnTo>
                    <a:lnTo>
                      <a:pt x="240" y="93"/>
                    </a:lnTo>
                    <a:lnTo>
                      <a:pt x="257" y="94"/>
                    </a:lnTo>
                    <a:lnTo>
                      <a:pt x="273" y="95"/>
                    </a:lnTo>
                    <a:lnTo>
                      <a:pt x="285" y="98"/>
                    </a:lnTo>
                    <a:lnTo>
                      <a:pt x="298" y="103"/>
                    </a:lnTo>
                    <a:lnTo>
                      <a:pt x="307" y="111"/>
                    </a:lnTo>
                    <a:lnTo>
                      <a:pt x="298" y="99"/>
                    </a:lnTo>
                    <a:lnTo>
                      <a:pt x="283" y="83"/>
                    </a:lnTo>
                    <a:lnTo>
                      <a:pt x="262" y="63"/>
                    </a:lnTo>
                    <a:lnTo>
                      <a:pt x="235" y="44"/>
                    </a:lnTo>
                    <a:lnTo>
                      <a:pt x="205" y="25"/>
                    </a:lnTo>
                    <a:lnTo>
                      <a:pt x="171" y="10"/>
                    </a:lnTo>
                    <a:lnTo>
                      <a:pt x="135" y="1"/>
                    </a:lnTo>
                    <a:lnTo>
                      <a:pt x="99" y="0"/>
                    </a:lnTo>
                    <a:close/>
                  </a:path>
                </a:pathLst>
              </a:custGeom>
              <a:solidFill>
                <a:srgbClr val="CC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3" name="Freeform 16"/>
              <p:cNvSpPr>
                <a:spLocks/>
              </p:cNvSpPr>
              <p:nvPr/>
            </p:nvSpPr>
            <p:spPr bwMode="auto">
              <a:xfrm>
                <a:off x="6601" y="11377"/>
                <a:ext cx="308" cy="180"/>
              </a:xfrm>
              <a:custGeom>
                <a:avLst/>
                <a:gdLst/>
                <a:ahLst/>
                <a:cxnLst>
                  <a:cxn ang="0">
                    <a:pos x="99" y="0"/>
                  </a:cxn>
                  <a:cxn ang="0">
                    <a:pos x="0" y="69"/>
                  </a:cxn>
                  <a:cxn ang="0">
                    <a:pos x="0" y="69"/>
                  </a:cxn>
                  <a:cxn ang="0">
                    <a:pos x="18" y="73"/>
                  </a:cxn>
                  <a:cxn ang="0">
                    <a:pos x="43" y="80"/>
                  </a:cxn>
                  <a:cxn ang="0">
                    <a:pos x="74" y="93"/>
                  </a:cxn>
                  <a:cxn ang="0">
                    <a:pos x="106" y="109"/>
                  </a:cxn>
                  <a:cxn ang="0">
                    <a:pos x="138" y="126"/>
                  </a:cxn>
                  <a:cxn ang="0">
                    <a:pos x="165" y="144"/>
                  </a:cxn>
                  <a:cxn ang="0">
                    <a:pos x="185" y="162"/>
                  </a:cxn>
                  <a:cxn ang="0">
                    <a:pos x="196" y="180"/>
                  </a:cxn>
                  <a:cxn ang="0">
                    <a:pos x="196" y="180"/>
                  </a:cxn>
                  <a:cxn ang="0">
                    <a:pos x="201" y="162"/>
                  </a:cxn>
                  <a:cxn ang="0">
                    <a:pos x="206" y="134"/>
                  </a:cxn>
                  <a:cxn ang="0">
                    <a:pos x="205" y="109"/>
                  </a:cxn>
                  <a:cxn ang="0">
                    <a:pos x="196" y="93"/>
                  </a:cxn>
                  <a:cxn ang="0">
                    <a:pos x="196" y="93"/>
                  </a:cxn>
                  <a:cxn ang="0">
                    <a:pos x="210" y="93"/>
                  </a:cxn>
                  <a:cxn ang="0">
                    <a:pos x="224" y="93"/>
                  </a:cxn>
                  <a:cxn ang="0">
                    <a:pos x="240" y="93"/>
                  </a:cxn>
                  <a:cxn ang="0">
                    <a:pos x="257" y="94"/>
                  </a:cxn>
                  <a:cxn ang="0">
                    <a:pos x="273" y="95"/>
                  </a:cxn>
                  <a:cxn ang="0">
                    <a:pos x="285" y="98"/>
                  </a:cxn>
                  <a:cxn ang="0">
                    <a:pos x="298" y="103"/>
                  </a:cxn>
                  <a:cxn ang="0">
                    <a:pos x="307" y="111"/>
                  </a:cxn>
                  <a:cxn ang="0">
                    <a:pos x="307" y="111"/>
                  </a:cxn>
                  <a:cxn ang="0">
                    <a:pos x="298" y="99"/>
                  </a:cxn>
                  <a:cxn ang="0">
                    <a:pos x="283" y="83"/>
                  </a:cxn>
                  <a:cxn ang="0">
                    <a:pos x="262" y="63"/>
                  </a:cxn>
                  <a:cxn ang="0">
                    <a:pos x="235" y="44"/>
                  </a:cxn>
                  <a:cxn ang="0">
                    <a:pos x="205" y="25"/>
                  </a:cxn>
                  <a:cxn ang="0">
                    <a:pos x="171" y="10"/>
                  </a:cxn>
                  <a:cxn ang="0">
                    <a:pos x="135" y="1"/>
                  </a:cxn>
                  <a:cxn ang="0">
                    <a:pos x="99" y="0"/>
                  </a:cxn>
                </a:cxnLst>
                <a:rect l="0" t="0" r="r" b="b"/>
                <a:pathLst>
                  <a:path w="307" h="180">
                    <a:moveTo>
                      <a:pt x="99" y="0"/>
                    </a:moveTo>
                    <a:lnTo>
                      <a:pt x="0" y="69"/>
                    </a:lnTo>
                    <a:lnTo>
                      <a:pt x="0" y="69"/>
                    </a:lnTo>
                    <a:lnTo>
                      <a:pt x="18" y="73"/>
                    </a:lnTo>
                    <a:lnTo>
                      <a:pt x="43" y="80"/>
                    </a:lnTo>
                    <a:lnTo>
                      <a:pt x="74" y="93"/>
                    </a:lnTo>
                    <a:lnTo>
                      <a:pt x="106" y="109"/>
                    </a:lnTo>
                    <a:lnTo>
                      <a:pt x="138" y="126"/>
                    </a:lnTo>
                    <a:lnTo>
                      <a:pt x="165" y="144"/>
                    </a:lnTo>
                    <a:lnTo>
                      <a:pt x="185" y="162"/>
                    </a:lnTo>
                    <a:lnTo>
                      <a:pt x="196" y="180"/>
                    </a:lnTo>
                    <a:lnTo>
                      <a:pt x="196" y="180"/>
                    </a:lnTo>
                    <a:lnTo>
                      <a:pt x="201" y="162"/>
                    </a:lnTo>
                    <a:lnTo>
                      <a:pt x="206" y="134"/>
                    </a:lnTo>
                    <a:lnTo>
                      <a:pt x="205" y="109"/>
                    </a:lnTo>
                    <a:lnTo>
                      <a:pt x="196" y="93"/>
                    </a:lnTo>
                    <a:lnTo>
                      <a:pt x="196" y="93"/>
                    </a:lnTo>
                    <a:lnTo>
                      <a:pt x="210" y="93"/>
                    </a:lnTo>
                    <a:lnTo>
                      <a:pt x="224" y="93"/>
                    </a:lnTo>
                    <a:lnTo>
                      <a:pt x="240" y="93"/>
                    </a:lnTo>
                    <a:lnTo>
                      <a:pt x="257" y="94"/>
                    </a:lnTo>
                    <a:lnTo>
                      <a:pt x="273" y="95"/>
                    </a:lnTo>
                    <a:lnTo>
                      <a:pt x="285" y="98"/>
                    </a:lnTo>
                    <a:lnTo>
                      <a:pt x="298" y="103"/>
                    </a:lnTo>
                    <a:lnTo>
                      <a:pt x="307" y="111"/>
                    </a:lnTo>
                    <a:lnTo>
                      <a:pt x="307" y="111"/>
                    </a:lnTo>
                    <a:lnTo>
                      <a:pt x="298" y="99"/>
                    </a:lnTo>
                    <a:lnTo>
                      <a:pt x="283" y="83"/>
                    </a:lnTo>
                    <a:lnTo>
                      <a:pt x="262" y="63"/>
                    </a:lnTo>
                    <a:lnTo>
                      <a:pt x="235" y="44"/>
                    </a:lnTo>
                    <a:lnTo>
                      <a:pt x="205" y="25"/>
                    </a:lnTo>
                    <a:lnTo>
                      <a:pt x="171" y="10"/>
                    </a:lnTo>
                    <a:lnTo>
                      <a:pt x="135" y="1"/>
                    </a:lnTo>
                    <a:lnTo>
                      <a:pt x="99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4" name="Freeform 17"/>
              <p:cNvSpPr>
                <a:spLocks/>
              </p:cNvSpPr>
              <p:nvPr/>
            </p:nvSpPr>
            <p:spPr bwMode="auto">
              <a:xfrm>
                <a:off x="5627" y="11299"/>
                <a:ext cx="318" cy="226"/>
              </a:xfrm>
              <a:custGeom>
                <a:avLst/>
                <a:gdLst/>
                <a:ahLst/>
                <a:cxnLst>
                  <a:cxn ang="0">
                    <a:pos x="318" y="226"/>
                  </a:cxn>
                  <a:cxn ang="0">
                    <a:pos x="270" y="210"/>
                  </a:cxn>
                  <a:cxn ang="0">
                    <a:pos x="234" y="192"/>
                  </a:cxn>
                  <a:cxn ang="0">
                    <a:pos x="207" y="175"/>
                  </a:cxn>
                  <a:cxn ang="0">
                    <a:pos x="189" y="156"/>
                  </a:cxn>
                  <a:cxn ang="0">
                    <a:pos x="175" y="136"/>
                  </a:cxn>
                  <a:cxn ang="0">
                    <a:pos x="164" y="117"/>
                  </a:cxn>
                  <a:cxn ang="0">
                    <a:pos x="155" y="99"/>
                  </a:cxn>
                  <a:cxn ang="0">
                    <a:pos x="145" y="82"/>
                  </a:cxn>
                  <a:cxn ang="0">
                    <a:pos x="136" y="69"/>
                  </a:cxn>
                  <a:cxn ang="0">
                    <a:pos x="132" y="59"/>
                  </a:cxn>
                  <a:cxn ang="0">
                    <a:pos x="134" y="51"/>
                  </a:cxn>
                  <a:cxn ang="0">
                    <a:pos x="137" y="45"/>
                  </a:cxn>
                  <a:cxn ang="0">
                    <a:pos x="143" y="41"/>
                  </a:cxn>
                  <a:cxn ang="0">
                    <a:pos x="152" y="40"/>
                  </a:cxn>
                  <a:cxn ang="0">
                    <a:pos x="161" y="41"/>
                  </a:cxn>
                  <a:cxn ang="0">
                    <a:pos x="171" y="44"/>
                  </a:cxn>
                  <a:cxn ang="0">
                    <a:pos x="37" y="6"/>
                  </a:cxn>
                  <a:cxn ang="0">
                    <a:pos x="26" y="1"/>
                  </a:cxn>
                  <a:cxn ang="0">
                    <a:pos x="17" y="0"/>
                  </a:cxn>
                  <a:cxn ang="0">
                    <a:pos x="10" y="1"/>
                  </a:cxn>
                  <a:cxn ang="0">
                    <a:pos x="3" y="5"/>
                  </a:cxn>
                  <a:cxn ang="0">
                    <a:pos x="0" y="11"/>
                  </a:cxn>
                  <a:cxn ang="0">
                    <a:pos x="0" y="20"/>
                  </a:cxn>
                  <a:cxn ang="0">
                    <a:pos x="3" y="31"/>
                  </a:cxn>
                  <a:cxn ang="0">
                    <a:pos x="10" y="44"/>
                  </a:cxn>
                  <a:cxn ang="0">
                    <a:pos x="21" y="61"/>
                  </a:cxn>
                  <a:cxn ang="0">
                    <a:pos x="32" y="80"/>
                  </a:cxn>
                  <a:cxn ang="0">
                    <a:pos x="41" y="99"/>
                  </a:cxn>
                  <a:cxn ang="0">
                    <a:pos x="55" y="118"/>
                  </a:cxn>
                  <a:cxn ang="0">
                    <a:pos x="73" y="137"/>
                  </a:cxn>
                  <a:cxn ang="0">
                    <a:pos x="100" y="156"/>
                  </a:cxn>
                  <a:cxn ang="0">
                    <a:pos x="136" y="172"/>
                  </a:cxn>
                  <a:cxn ang="0">
                    <a:pos x="184" y="189"/>
                  </a:cxn>
                  <a:cxn ang="0">
                    <a:pos x="318" y="226"/>
                  </a:cxn>
                </a:cxnLst>
                <a:rect l="0" t="0" r="r" b="b"/>
                <a:pathLst>
                  <a:path w="318" h="226">
                    <a:moveTo>
                      <a:pt x="318" y="226"/>
                    </a:moveTo>
                    <a:lnTo>
                      <a:pt x="270" y="210"/>
                    </a:lnTo>
                    <a:lnTo>
                      <a:pt x="234" y="192"/>
                    </a:lnTo>
                    <a:lnTo>
                      <a:pt x="207" y="175"/>
                    </a:lnTo>
                    <a:lnTo>
                      <a:pt x="189" y="156"/>
                    </a:lnTo>
                    <a:lnTo>
                      <a:pt x="175" y="136"/>
                    </a:lnTo>
                    <a:lnTo>
                      <a:pt x="164" y="117"/>
                    </a:lnTo>
                    <a:lnTo>
                      <a:pt x="155" y="99"/>
                    </a:lnTo>
                    <a:lnTo>
                      <a:pt x="145" y="82"/>
                    </a:lnTo>
                    <a:lnTo>
                      <a:pt x="136" y="69"/>
                    </a:lnTo>
                    <a:lnTo>
                      <a:pt x="132" y="59"/>
                    </a:lnTo>
                    <a:lnTo>
                      <a:pt x="134" y="51"/>
                    </a:lnTo>
                    <a:lnTo>
                      <a:pt x="137" y="45"/>
                    </a:lnTo>
                    <a:lnTo>
                      <a:pt x="143" y="41"/>
                    </a:lnTo>
                    <a:lnTo>
                      <a:pt x="152" y="40"/>
                    </a:lnTo>
                    <a:lnTo>
                      <a:pt x="161" y="41"/>
                    </a:lnTo>
                    <a:lnTo>
                      <a:pt x="171" y="44"/>
                    </a:lnTo>
                    <a:lnTo>
                      <a:pt x="37" y="6"/>
                    </a:lnTo>
                    <a:lnTo>
                      <a:pt x="26" y="1"/>
                    </a:lnTo>
                    <a:lnTo>
                      <a:pt x="17" y="0"/>
                    </a:lnTo>
                    <a:lnTo>
                      <a:pt x="10" y="1"/>
                    </a:lnTo>
                    <a:lnTo>
                      <a:pt x="3" y="5"/>
                    </a:lnTo>
                    <a:lnTo>
                      <a:pt x="0" y="11"/>
                    </a:lnTo>
                    <a:lnTo>
                      <a:pt x="0" y="20"/>
                    </a:lnTo>
                    <a:lnTo>
                      <a:pt x="3" y="31"/>
                    </a:lnTo>
                    <a:lnTo>
                      <a:pt x="10" y="44"/>
                    </a:lnTo>
                    <a:lnTo>
                      <a:pt x="21" y="61"/>
                    </a:lnTo>
                    <a:lnTo>
                      <a:pt x="32" y="80"/>
                    </a:lnTo>
                    <a:lnTo>
                      <a:pt x="41" y="99"/>
                    </a:lnTo>
                    <a:lnTo>
                      <a:pt x="55" y="118"/>
                    </a:lnTo>
                    <a:lnTo>
                      <a:pt x="73" y="137"/>
                    </a:lnTo>
                    <a:lnTo>
                      <a:pt x="100" y="156"/>
                    </a:lnTo>
                    <a:lnTo>
                      <a:pt x="136" y="172"/>
                    </a:lnTo>
                    <a:lnTo>
                      <a:pt x="184" y="189"/>
                    </a:lnTo>
                    <a:lnTo>
                      <a:pt x="318" y="226"/>
                    </a:lnTo>
                    <a:close/>
                  </a:path>
                </a:pathLst>
              </a:custGeom>
              <a:solidFill>
                <a:srgbClr val="7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5" name="Freeform 18"/>
              <p:cNvSpPr>
                <a:spLocks/>
              </p:cNvSpPr>
              <p:nvPr/>
            </p:nvSpPr>
            <p:spPr bwMode="auto">
              <a:xfrm>
                <a:off x="5627" y="11299"/>
                <a:ext cx="318" cy="226"/>
              </a:xfrm>
              <a:custGeom>
                <a:avLst/>
                <a:gdLst/>
                <a:ahLst/>
                <a:cxnLst>
                  <a:cxn ang="0">
                    <a:pos x="318" y="226"/>
                  </a:cxn>
                  <a:cxn ang="0">
                    <a:pos x="318" y="226"/>
                  </a:cxn>
                  <a:cxn ang="0">
                    <a:pos x="270" y="210"/>
                  </a:cxn>
                  <a:cxn ang="0">
                    <a:pos x="234" y="192"/>
                  </a:cxn>
                  <a:cxn ang="0">
                    <a:pos x="207" y="175"/>
                  </a:cxn>
                  <a:cxn ang="0">
                    <a:pos x="189" y="156"/>
                  </a:cxn>
                  <a:cxn ang="0">
                    <a:pos x="175" y="136"/>
                  </a:cxn>
                  <a:cxn ang="0">
                    <a:pos x="164" y="117"/>
                  </a:cxn>
                  <a:cxn ang="0">
                    <a:pos x="155" y="99"/>
                  </a:cxn>
                  <a:cxn ang="0">
                    <a:pos x="145" y="82"/>
                  </a:cxn>
                  <a:cxn ang="0">
                    <a:pos x="145" y="82"/>
                  </a:cxn>
                  <a:cxn ang="0">
                    <a:pos x="136" y="69"/>
                  </a:cxn>
                  <a:cxn ang="0">
                    <a:pos x="132" y="59"/>
                  </a:cxn>
                  <a:cxn ang="0">
                    <a:pos x="134" y="51"/>
                  </a:cxn>
                  <a:cxn ang="0">
                    <a:pos x="137" y="45"/>
                  </a:cxn>
                  <a:cxn ang="0">
                    <a:pos x="143" y="41"/>
                  </a:cxn>
                  <a:cxn ang="0">
                    <a:pos x="152" y="40"/>
                  </a:cxn>
                  <a:cxn ang="0">
                    <a:pos x="161" y="41"/>
                  </a:cxn>
                  <a:cxn ang="0">
                    <a:pos x="171" y="44"/>
                  </a:cxn>
                  <a:cxn ang="0">
                    <a:pos x="37" y="6"/>
                  </a:cxn>
                  <a:cxn ang="0">
                    <a:pos x="37" y="6"/>
                  </a:cxn>
                  <a:cxn ang="0">
                    <a:pos x="26" y="1"/>
                  </a:cxn>
                  <a:cxn ang="0">
                    <a:pos x="17" y="0"/>
                  </a:cxn>
                  <a:cxn ang="0">
                    <a:pos x="10" y="1"/>
                  </a:cxn>
                  <a:cxn ang="0">
                    <a:pos x="3" y="5"/>
                  </a:cxn>
                  <a:cxn ang="0">
                    <a:pos x="0" y="11"/>
                  </a:cxn>
                  <a:cxn ang="0">
                    <a:pos x="0" y="20"/>
                  </a:cxn>
                  <a:cxn ang="0">
                    <a:pos x="3" y="31"/>
                  </a:cxn>
                  <a:cxn ang="0">
                    <a:pos x="10" y="44"/>
                  </a:cxn>
                  <a:cxn ang="0">
                    <a:pos x="10" y="44"/>
                  </a:cxn>
                  <a:cxn ang="0">
                    <a:pos x="21" y="61"/>
                  </a:cxn>
                  <a:cxn ang="0">
                    <a:pos x="32" y="80"/>
                  </a:cxn>
                  <a:cxn ang="0">
                    <a:pos x="41" y="99"/>
                  </a:cxn>
                  <a:cxn ang="0">
                    <a:pos x="55" y="118"/>
                  </a:cxn>
                  <a:cxn ang="0">
                    <a:pos x="73" y="137"/>
                  </a:cxn>
                  <a:cxn ang="0">
                    <a:pos x="100" y="156"/>
                  </a:cxn>
                  <a:cxn ang="0">
                    <a:pos x="136" y="172"/>
                  </a:cxn>
                  <a:cxn ang="0">
                    <a:pos x="184" y="189"/>
                  </a:cxn>
                  <a:cxn ang="0">
                    <a:pos x="318" y="226"/>
                  </a:cxn>
                </a:cxnLst>
                <a:rect l="0" t="0" r="r" b="b"/>
                <a:pathLst>
                  <a:path w="318" h="226">
                    <a:moveTo>
                      <a:pt x="318" y="226"/>
                    </a:moveTo>
                    <a:lnTo>
                      <a:pt x="318" y="226"/>
                    </a:lnTo>
                    <a:lnTo>
                      <a:pt x="270" y="210"/>
                    </a:lnTo>
                    <a:lnTo>
                      <a:pt x="234" y="192"/>
                    </a:lnTo>
                    <a:lnTo>
                      <a:pt x="207" y="175"/>
                    </a:lnTo>
                    <a:lnTo>
                      <a:pt x="189" y="156"/>
                    </a:lnTo>
                    <a:lnTo>
                      <a:pt x="175" y="136"/>
                    </a:lnTo>
                    <a:lnTo>
                      <a:pt x="164" y="117"/>
                    </a:lnTo>
                    <a:lnTo>
                      <a:pt x="155" y="99"/>
                    </a:lnTo>
                    <a:lnTo>
                      <a:pt x="145" y="82"/>
                    </a:lnTo>
                    <a:lnTo>
                      <a:pt x="145" y="82"/>
                    </a:lnTo>
                    <a:lnTo>
                      <a:pt x="136" y="69"/>
                    </a:lnTo>
                    <a:lnTo>
                      <a:pt x="132" y="59"/>
                    </a:lnTo>
                    <a:lnTo>
                      <a:pt x="134" y="51"/>
                    </a:lnTo>
                    <a:lnTo>
                      <a:pt x="137" y="45"/>
                    </a:lnTo>
                    <a:lnTo>
                      <a:pt x="143" y="41"/>
                    </a:lnTo>
                    <a:lnTo>
                      <a:pt x="152" y="40"/>
                    </a:lnTo>
                    <a:lnTo>
                      <a:pt x="161" y="41"/>
                    </a:lnTo>
                    <a:lnTo>
                      <a:pt x="171" y="44"/>
                    </a:lnTo>
                    <a:lnTo>
                      <a:pt x="37" y="6"/>
                    </a:lnTo>
                    <a:lnTo>
                      <a:pt x="37" y="6"/>
                    </a:lnTo>
                    <a:lnTo>
                      <a:pt x="26" y="1"/>
                    </a:lnTo>
                    <a:lnTo>
                      <a:pt x="17" y="0"/>
                    </a:lnTo>
                    <a:lnTo>
                      <a:pt x="10" y="1"/>
                    </a:lnTo>
                    <a:lnTo>
                      <a:pt x="3" y="5"/>
                    </a:lnTo>
                    <a:lnTo>
                      <a:pt x="0" y="11"/>
                    </a:lnTo>
                    <a:lnTo>
                      <a:pt x="0" y="20"/>
                    </a:lnTo>
                    <a:lnTo>
                      <a:pt x="3" y="31"/>
                    </a:lnTo>
                    <a:lnTo>
                      <a:pt x="10" y="44"/>
                    </a:lnTo>
                    <a:lnTo>
                      <a:pt x="10" y="44"/>
                    </a:lnTo>
                    <a:lnTo>
                      <a:pt x="21" y="61"/>
                    </a:lnTo>
                    <a:lnTo>
                      <a:pt x="32" y="80"/>
                    </a:lnTo>
                    <a:lnTo>
                      <a:pt x="41" y="99"/>
                    </a:lnTo>
                    <a:lnTo>
                      <a:pt x="55" y="118"/>
                    </a:lnTo>
                    <a:lnTo>
                      <a:pt x="73" y="137"/>
                    </a:lnTo>
                    <a:lnTo>
                      <a:pt x="100" y="156"/>
                    </a:lnTo>
                    <a:lnTo>
                      <a:pt x="136" y="172"/>
                    </a:lnTo>
                    <a:lnTo>
                      <a:pt x="184" y="189"/>
                    </a:lnTo>
                    <a:lnTo>
                      <a:pt x="318" y="22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6" name="Freeform 19"/>
              <p:cNvSpPr>
                <a:spLocks/>
              </p:cNvSpPr>
              <p:nvPr/>
            </p:nvSpPr>
            <p:spPr bwMode="auto">
              <a:xfrm>
                <a:off x="5567" y="11266"/>
                <a:ext cx="811" cy="24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812" y="236"/>
                  </a:cxn>
                  <a:cxn ang="0">
                    <a:pos x="797" y="246"/>
                  </a:cxn>
                  <a:cxn ang="0">
                    <a:pos x="0" y="11"/>
                  </a:cxn>
                  <a:cxn ang="0">
                    <a:pos x="0" y="0"/>
                  </a:cxn>
                </a:cxnLst>
                <a:rect l="0" t="0" r="r" b="b"/>
                <a:pathLst>
                  <a:path w="812" h="246">
                    <a:moveTo>
                      <a:pt x="0" y="0"/>
                    </a:moveTo>
                    <a:lnTo>
                      <a:pt x="812" y="236"/>
                    </a:lnTo>
                    <a:lnTo>
                      <a:pt x="797" y="246"/>
                    </a:lnTo>
                    <a:lnTo>
                      <a:pt x="0" y="1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10" name="Group 20"/>
            <p:cNvGrpSpPr>
              <a:grpSpLocks/>
            </p:cNvGrpSpPr>
            <p:nvPr/>
          </p:nvGrpSpPr>
          <p:grpSpPr bwMode="auto">
            <a:xfrm>
              <a:off x="4764" y="10013"/>
              <a:ext cx="2463" cy="1546"/>
              <a:chOff x="4764" y="10013"/>
              <a:chExt cx="2463" cy="1546"/>
            </a:xfrm>
          </p:grpSpPr>
          <p:grpSp>
            <p:nvGrpSpPr>
              <p:cNvPr id="11" name="Group 21"/>
              <p:cNvGrpSpPr>
                <a:grpSpLocks/>
              </p:cNvGrpSpPr>
              <p:nvPr/>
            </p:nvGrpSpPr>
            <p:grpSpPr bwMode="auto">
              <a:xfrm>
                <a:off x="4972" y="10317"/>
                <a:ext cx="2255" cy="821"/>
                <a:chOff x="4972" y="10317"/>
                <a:chExt cx="2255" cy="821"/>
              </a:xfrm>
            </p:grpSpPr>
            <p:sp>
              <p:nvSpPr>
                <p:cNvPr id="17" name="Freeform 22"/>
                <p:cNvSpPr>
                  <a:spLocks/>
                </p:cNvSpPr>
                <p:nvPr/>
              </p:nvSpPr>
              <p:spPr bwMode="auto">
                <a:xfrm>
                  <a:off x="4971" y="10310"/>
                  <a:ext cx="2256" cy="835"/>
                </a:xfrm>
                <a:custGeom>
                  <a:avLst/>
                  <a:gdLst/>
                  <a:ahLst/>
                  <a:cxnLst>
                    <a:cxn ang="0">
                      <a:pos x="454" y="20"/>
                    </a:cxn>
                    <a:cxn ang="0">
                      <a:pos x="565" y="41"/>
                    </a:cxn>
                    <a:cxn ang="0">
                      <a:pos x="667" y="43"/>
                    </a:cxn>
                    <a:cxn ang="0">
                      <a:pos x="764" y="36"/>
                    </a:cxn>
                    <a:cxn ang="0">
                      <a:pos x="854" y="28"/>
                    </a:cxn>
                    <a:cxn ang="0">
                      <a:pos x="937" y="26"/>
                    </a:cxn>
                    <a:cxn ang="0">
                      <a:pos x="1017" y="40"/>
                    </a:cxn>
                    <a:cxn ang="0">
                      <a:pos x="1093" y="77"/>
                    </a:cxn>
                    <a:cxn ang="0">
                      <a:pos x="1166" y="80"/>
                    </a:cxn>
                    <a:cxn ang="0">
                      <a:pos x="1232" y="41"/>
                    </a:cxn>
                    <a:cxn ang="0">
                      <a:pos x="1290" y="18"/>
                    </a:cxn>
                    <a:cxn ang="0">
                      <a:pos x="1343" y="8"/>
                    </a:cxn>
                    <a:cxn ang="0">
                      <a:pos x="1389" y="7"/>
                    </a:cxn>
                    <a:cxn ang="0">
                      <a:pos x="1435" y="13"/>
                    </a:cxn>
                    <a:cxn ang="0">
                      <a:pos x="1481" y="22"/>
                    </a:cxn>
                    <a:cxn ang="0">
                      <a:pos x="1532" y="30"/>
                    </a:cxn>
                    <a:cxn ang="0">
                      <a:pos x="1590" y="38"/>
                    </a:cxn>
                    <a:cxn ang="0">
                      <a:pos x="1656" y="40"/>
                    </a:cxn>
                    <a:cxn ang="0">
                      <a:pos x="1733" y="36"/>
                    </a:cxn>
                    <a:cxn ang="0">
                      <a:pos x="1821" y="23"/>
                    </a:cxn>
                    <a:cxn ang="0">
                      <a:pos x="1877" y="28"/>
                    </a:cxn>
                    <a:cxn ang="0">
                      <a:pos x="1901" y="66"/>
                    </a:cxn>
                    <a:cxn ang="0">
                      <a:pos x="1935" y="103"/>
                    </a:cxn>
                    <a:cxn ang="0">
                      <a:pos x="1968" y="130"/>
                    </a:cxn>
                    <a:cxn ang="0">
                      <a:pos x="2255" y="782"/>
                    </a:cxn>
                    <a:cxn ang="0">
                      <a:pos x="1274" y="784"/>
                    </a:cxn>
                    <a:cxn ang="0">
                      <a:pos x="1290" y="795"/>
                    </a:cxn>
                    <a:cxn ang="0">
                      <a:pos x="1304" y="808"/>
                    </a:cxn>
                    <a:cxn ang="0">
                      <a:pos x="1296" y="820"/>
                    </a:cxn>
                    <a:cxn ang="0">
                      <a:pos x="1244" y="821"/>
                    </a:cxn>
                    <a:cxn ang="0">
                      <a:pos x="1150" y="821"/>
                    </a:cxn>
                    <a:cxn ang="0">
                      <a:pos x="1051" y="821"/>
                    </a:cxn>
                    <a:cxn ang="0">
                      <a:pos x="983" y="821"/>
                    </a:cxn>
                    <a:cxn ang="0">
                      <a:pos x="949" y="820"/>
                    </a:cxn>
                    <a:cxn ang="0">
                      <a:pos x="935" y="808"/>
                    </a:cxn>
                    <a:cxn ang="0">
                      <a:pos x="947" y="795"/>
                    </a:cxn>
                    <a:cxn ang="0">
                      <a:pos x="963" y="784"/>
                    </a:cxn>
                    <a:cxn ang="0">
                      <a:pos x="0" y="782"/>
                    </a:cxn>
                    <a:cxn ang="0">
                      <a:pos x="263" y="123"/>
                    </a:cxn>
                    <a:cxn ang="0">
                      <a:pos x="295" y="105"/>
                    </a:cxn>
                    <a:cxn ang="0">
                      <a:pos x="324" y="79"/>
                    </a:cxn>
                    <a:cxn ang="0">
                      <a:pos x="346" y="48"/>
                    </a:cxn>
                    <a:cxn ang="0">
                      <a:pos x="384" y="35"/>
                    </a:cxn>
                  </a:cxnLst>
                  <a:rect l="0" t="0" r="r" b="b"/>
                  <a:pathLst>
                    <a:path w="2255" h="821">
                      <a:moveTo>
                        <a:pt x="394" y="0"/>
                      </a:moveTo>
                      <a:lnTo>
                        <a:pt x="454" y="20"/>
                      </a:lnTo>
                      <a:lnTo>
                        <a:pt x="509" y="33"/>
                      </a:lnTo>
                      <a:lnTo>
                        <a:pt x="565" y="41"/>
                      </a:lnTo>
                      <a:lnTo>
                        <a:pt x="617" y="44"/>
                      </a:lnTo>
                      <a:lnTo>
                        <a:pt x="667" y="43"/>
                      </a:lnTo>
                      <a:lnTo>
                        <a:pt x="716" y="41"/>
                      </a:lnTo>
                      <a:lnTo>
                        <a:pt x="764" y="36"/>
                      </a:lnTo>
                      <a:lnTo>
                        <a:pt x="810" y="31"/>
                      </a:lnTo>
                      <a:lnTo>
                        <a:pt x="854" y="28"/>
                      </a:lnTo>
                      <a:lnTo>
                        <a:pt x="896" y="26"/>
                      </a:lnTo>
                      <a:lnTo>
                        <a:pt x="937" y="26"/>
                      </a:lnTo>
                      <a:lnTo>
                        <a:pt x="977" y="31"/>
                      </a:lnTo>
                      <a:lnTo>
                        <a:pt x="1017" y="40"/>
                      </a:lnTo>
                      <a:lnTo>
                        <a:pt x="1055" y="54"/>
                      </a:lnTo>
                      <a:lnTo>
                        <a:pt x="1093" y="77"/>
                      </a:lnTo>
                      <a:lnTo>
                        <a:pt x="1128" y="107"/>
                      </a:lnTo>
                      <a:lnTo>
                        <a:pt x="1166" y="80"/>
                      </a:lnTo>
                      <a:lnTo>
                        <a:pt x="1200" y="58"/>
                      </a:lnTo>
                      <a:lnTo>
                        <a:pt x="1232" y="41"/>
                      </a:lnTo>
                      <a:lnTo>
                        <a:pt x="1262" y="26"/>
                      </a:lnTo>
                      <a:lnTo>
                        <a:pt x="1290" y="18"/>
                      </a:lnTo>
                      <a:lnTo>
                        <a:pt x="1318" y="12"/>
                      </a:lnTo>
                      <a:lnTo>
                        <a:pt x="1343" y="8"/>
                      </a:lnTo>
                      <a:lnTo>
                        <a:pt x="1367" y="7"/>
                      </a:lnTo>
                      <a:lnTo>
                        <a:pt x="1389" y="7"/>
                      </a:lnTo>
                      <a:lnTo>
                        <a:pt x="1411" y="10"/>
                      </a:lnTo>
                      <a:lnTo>
                        <a:pt x="1435" y="13"/>
                      </a:lnTo>
                      <a:lnTo>
                        <a:pt x="1457" y="17"/>
                      </a:lnTo>
                      <a:lnTo>
                        <a:pt x="1481" y="22"/>
                      </a:lnTo>
                      <a:lnTo>
                        <a:pt x="1507" y="26"/>
                      </a:lnTo>
                      <a:lnTo>
                        <a:pt x="1532" y="30"/>
                      </a:lnTo>
                      <a:lnTo>
                        <a:pt x="1560" y="35"/>
                      </a:lnTo>
                      <a:lnTo>
                        <a:pt x="1590" y="38"/>
                      </a:lnTo>
                      <a:lnTo>
                        <a:pt x="1622" y="40"/>
                      </a:lnTo>
                      <a:lnTo>
                        <a:pt x="1656" y="40"/>
                      </a:lnTo>
                      <a:lnTo>
                        <a:pt x="1694" y="40"/>
                      </a:lnTo>
                      <a:lnTo>
                        <a:pt x="1733" y="36"/>
                      </a:lnTo>
                      <a:lnTo>
                        <a:pt x="1775" y="31"/>
                      </a:lnTo>
                      <a:lnTo>
                        <a:pt x="1821" y="23"/>
                      </a:lnTo>
                      <a:lnTo>
                        <a:pt x="1871" y="13"/>
                      </a:lnTo>
                      <a:lnTo>
                        <a:pt x="1877" y="28"/>
                      </a:lnTo>
                      <a:lnTo>
                        <a:pt x="1889" y="46"/>
                      </a:lnTo>
                      <a:lnTo>
                        <a:pt x="1901" y="66"/>
                      </a:lnTo>
                      <a:lnTo>
                        <a:pt x="1917" y="85"/>
                      </a:lnTo>
                      <a:lnTo>
                        <a:pt x="1935" y="103"/>
                      </a:lnTo>
                      <a:lnTo>
                        <a:pt x="1952" y="120"/>
                      </a:lnTo>
                      <a:lnTo>
                        <a:pt x="1968" y="130"/>
                      </a:lnTo>
                      <a:lnTo>
                        <a:pt x="1986" y="134"/>
                      </a:lnTo>
                      <a:lnTo>
                        <a:pt x="2255" y="782"/>
                      </a:lnTo>
                      <a:lnTo>
                        <a:pt x="1270" y="782"/>
                      </a:lnTo>
                      <a:lnTo>
                        <a:pt x="1274" y="784"/>
                      </a:lnTo>
                      <a:lnTo>
                        <a:pt x="1280" y="789"/>
                      </a:lnTo>
                      <a:lnTo>
                        <a:pt x="1290" y="795"/>
                      </a:lnTo>
                      <a:lnTo>
                        <a:pt x="1298" y="802"/>
                      </a:lnTo>
                      <a:lnTo>
                        <a:pt x="1304" y="808"/>
                      </a:lnTo>
                      <a:lnTo>
                        <a:pt x="1304" y="815"/>
                      </a:lnTo>
                      <a:lnTo>
                        <a:pt x="1296" y="820"/>
                      </a:lnTo>
                      <a:lnTo>
                        <a:pt x="1276" y="821"/>
                      </a:lnTo>
                      <a:lnTo>
                        <a:pt x="1244" y="821"/>
                      </a:lnTo>
                      <a:lnTo>
                        <a:pt x="1200" y="821"/>
                      </a:lnTo>
                      <a:lnTo>
                        <a:pt x="1150" y="821"/>
                      </a:lnTo>
                      <a:lnTo>
                        <a:pt x="1099" y="821"/>
                      </a:lnTo>
                      <a:lnTo>
                        <a:pt x="1051" y="821"/>
                      </a:lnTo>
                      <a:lnTo>
                        <a:pt x="1011" y="821"/>
                      </a:lnTo>
                      <a:lnTo>
                        <a:pt x="983" y="821"/>
                      </a:lnTo>
                      <a:lnTo>
                        <a:pt x="973" y="821"/>
                      </a:lnTo>
                      <a:lnTo>
                        <a:pt x="949" y="820"/>
                      </a:lnTo>
                      <a:lnTo>
                        <a:pt x="937" y="815"/>
                      </a:lnTo>
                      <a:lnTo>
                        <a:pt x="935" y="808"/>
                      </a:lnTo>
                      <a:lnTo>
                        <a:pt x="939" y="802"/>
                      </a:lnTo>
                      <a:lnTo>
                        <a:pt x="947" y="795"/>
                      </a:lnTo>
                      <a:lnTo>
                        <a:pt x="957" y="789"/>
                      </a:lnTo>
                      <a:lnTo>
                        <a:pt x="963" y="784"/>
                      </a:lnTo>
                      <a:lnTo>
                        <a:pt x="967" y="782"/>
                      </a:lnTo>
                      <a:lnTo>
                        <a:pt x="0" y="782"/>
                      </a:lnTo>
                      <a:lnTo>
                        <a:pt x="249" y="126"/>
                      </a:lnTo>
                      <a:lnTo>
                        <a:pt x="263" y="123"/>
                      </a:lnTo>
                      <a:lnTo>
                        <a:pt x="279" y="116"/>
                      </a:lnTo>
                      <a:lnTo>
                        <a:pt x="295" y="105"/>
                      </a:lnTo>
                      <a:lnTo>
                        <a:pt x="310" y="94"/>
                      </a:lnTo>
                      <a:lnTo>
                        <a:pt x="324" y="79"/>
                      </a:lnTo>
                      <a:lnTo>
                        <a:pt x="336" y="64"/>
                      </a:lnTo>
                      <a:lnTo>
                        <a:pt x="346" y="48"/>
                      </a:lnTo>
                      <a:lnTo>
                        <a:pt x="354" y="33"/>
                      </a:lnTo>
                      <a:lnTo>
                        <a:pt x="384" y="35"/>
                      </a:lnTo>
                      <a:lnTo>
                        <a:pt x="394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8" name="Freeform 23"/>
                <p:cNvSpPr>
                  <a:spLocks/>
                </p:cNvSpPr>
                <p:nvPr/>
              </p:nvSpPr>
              <p:spPr bwMode="auto">
                <a:xfrm>
                  <a:off x="5943" y="11068"/>
                  <a:ext cx="292" cy="59"/>
                </a:xfrm>
                <a:custGeom>
                  <a:avLst/>
                  <a:gdLst/>
                  <a:ahLst/>
                  <a:cxnLst>
                    <a:cxn ang="0">
                      <a:pos x="0" y="59"/>
                    </a:cxn>
                    <a:cxn ang="0">
                      <a:pos x="293" y="59"/>
                    </a:cxn>
                    <a:cxn ang="0">
                      <a:pos x="275" y="53"/>
                    </a:cxn>
                    <a:cxn ang="0">
                      <a:pos x="257" y="44"/>
                    </a:cxn>
                    <a:cxn ang="0">
                      <a:pos x="239" y="35"/>
                    </a:cxn>
                    <a:cxn ang="0">
                      <a:pos x="223" y="25"/>
                    </a:cxn>
                    <a:cxn ang="0">
                      <a:pos x="207" y="15"/>
                    </a:cxn>
                    <a:cxn ang="0">
                      <a:pos x="191" y="7"/>
                    </a:cxn>
                    <a:cxn ang="0">
                      <a:pos x="175" y="2"/>
                    </a:cxn>
                    <a:cxn ang="0">
                      <a:pos x="157" y="0"/>
                    </a:cxn>
                    <a:cxn ang="0">
                      <a:pos x="132" y="2"/>
                    </a:cxn>
                    <a:cxn ang="0">
                      <a:pos x="108" y="8"/>
                    </a:cxn>
                    <a:cxn ang="0">
                      <a:pos x="88" y="17"/>
                    </a:cxn>
                    <a:cxn ang="0">
                      <a:pos x="70" y="25"/>
                    </a:cxn>
                    <a:cxn ang="0">
                      <a:pos x="52" y="36"/>
                    </a:cxn>
                    <a:cxn ang="0">
                      <a:pos x="36" y="44"/>
                    </a:cxn>
                    <a:cxn ang="0">
                      <a:pos x="18" y="53"/>
                    </a:cxn>
                    <a:cxn ang="0">
                      <a:pos x="0" y="59"/>
                    </a:cxn>
                  </a:cxnLst>
                  <a:rect l="0" t="0" r="r" b="b"/>
                  <a:pathLst>
                    <a:path w="293" h="59">
                      <a:moveTo>
                        <a:pt x="0" y="59"/>
                      </a:moveTo>
                      <a:lnTo>
                        <a:pt x="293" y="59"/>
                      </a:lnTo>
                      <a:lnTo>
                        <a:pt x="275" y="53"/>
                      </a:lnTo>
                      <a:lnTo>
                        <a:pt x="257" y="44"/>
                      </a:lnTo>
                      <a:lnTo>
                        <a:pt x="239" y="35"/>
                      </a:lnTo>
                      <a:lnTo>
                        <a:pt x="223" y="25"/>
                      </a:lnTo>
                      <a:lnTo>
                        <a:pt x="207" y="15"/>
                      </a:lnTo>
                      <a:lnTo>
                        <a:pt x="191" y="7"/>
                      </a:lnTo>
                      <a:lnTo>
                        <a:pt x="175" y="2"/>
                      </a:lnTo>
                      <a:lnTo>
                        <a:pt x="157" y="0"/>
                      </a:lnTo>
                      <a:lnTo>
                        <a:pt x="132" y="2"/>
                      </a:lnTo>
                      <a:lnTo>
                        <a:pt x="108" y="8"/>
                      </a:lnTo>
                      <a:lnTo>
                        <a:pt x="88" y="17"/>
                      </a:lnTo>
                      <a:lnTo>
                        <a:pt x="70" y="25"/>
                      </a:lnTo>
                      <a:lnTo>
                        <a:pt x="52" y="36"/>
                      </a:lnTo>
                      <a:lnTo>
                        <a:pt x="36" y="44"/>
                      </a:lnTo>
                      <a:lnTo>
                        <a:pt x="18" y="53"/>
                      </a:lnTo>
                      <a:lnTo>
                        <a:pt x="0" y="5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9" name="Freeform 24"/>
                <p:cNvSpPr>
                  <a:spLocks/>
                </p:cNvSpPr>
                <p:nvPr/>
              </p:nvSpPr>
              <p:spPr bwMode="auto">
                <a:xfrm>
                  <a:off x="5024" y="10414"/>
                  <a:ext cx="280" cy="629"/>
                </a:xfrm>
                <a:custGeom>
                  <a:avLst/>
                  <a:gdLst/>
                  <a:ahLst/>
                  <a:cxnLst>
                    <a:cxn ang="0">
                      <a:pos x="221" y="46"/>
                    </a:cxn>
                    <a:cxn ang="0">
                      <a:pos x="0" y="622"/>
                    </a:cxn>
                    <a:cxn ang="0">
                      <a:pos x="14" y="616"/>
                    </a:cxn>
                    <a:cxn ang="0">
                      <a:pos x="30" y="606"/>
                    </a:cxn>
                    <a:cxn ang="0">
                      <a:pos x="45" y="593"/>
                    </a:cxn>
                    <a:cxn ang="0">
                      <a:pos x="63" y="580"/>
                    </a:cxn>
                    <a:cxn ang="0">
                      <a:pos x="79" y="565"/>
                    </a:cxn>
                    <a:cxn ang="0">
                      <a:pos x="95" y="552"/>
                    </a:cxn>
                    <a:cxn ang="0">
                      <a:pos x="109" y="537"/>
                    </a:cxn>
                    <a:cxn ang="0">
                      <a:pos x="119" y="524"/>
                    </a:cxn>
                    <a:cxn ang="0">
                      <a:pos x="280" y="0"/>
                    </a:cxn>
                    <a:cxn ang="0">
                      <a:pos x="276" y="5"/>
                    </a:cxn>
                    <a:cxn ang="0">
                      <a:pos x="270" y="12"/>
                    </a:cxn>
                    <a:cxn ang="0">
                      <a:pos x="262" y="18"/>
                    </a:cxn>
                    <a:cxn ang="0">
                      <a:pos x="256" y="25"/>
                    </a:cxn>
                    <a:cxn ang="0">
                      <a:pos x="246" y="32"/>
                    </a:cxn>
                    <a:cxn ang="0">
                      <a:pos x="239" y="36"/>
                    </a:cxn>
                    <a:cxn ang="0">
                      <a:pos x="231" y="41"/>
                    </a:cxn>
                    <a:cxn ang="0">
                      <a:pos x="221" y="46"/>
                    </a:cxn>
                  </a:cxnLst>
                  <a:rect l="0" t="0" r="r" b="b"/>
                  <a:pathLst>
                    <a:path w="280" h="622">
                      <a:moveTo>
                        <a:pt x="221" y="46"/>
                      </a:moveTo>
                      <a:lnTo>
                        <a:pt x="0" y="622"/>
                      </a:lnTo>
                      <a:lnTo>
                        <a:pt x="14" y="616"/>
                      </a:lnTo>
                      <a:lnTo>
                        <a:pt x="30" y="606"/>
                      </a:lnTo>
                      <a:lnTo>
                        <a:pt x="45" y="593"/>
                      </a:lnTo>
                      <a:lnTo>
                        <a:pt x="63" y="580"/>
                      </a:lnTo>
                      <a:lnTo>
                        <a:pt x="79" y="565"/>
                      </a:lnTo>
                      <a:lnTo>
                        <a:pt x="95" y="552"/>
                      </a:lnTo>
                      <a:lnTo>
                        <a:pt x="109" y="537"/>
                      </a:lnTo>
                      <a:lnTo>
                        <a:pt x="119" y="524"/>
                      </a:lnTo>
                      <a:lnTo>
                        <a:pt x="280" y="0"/>
                      </a:lnTo>
                      <a:lnTo>
                        <a:pt x="276" y="5"/>
                      </a:lnTo>
                      <a:lnTo>
                        <a:pt x="270" y="12"/>
                      </a:lnTo>
                      <a:lnTo>
                        <a:pt x="262" y="18"/>
                      </a:lnTo>
                      <a:lnTo>
                        <a:pt x="256" y="25"/>
                      </a:lnTo>
                      <a:lnTo>
                        <a:pt x="246" y="32"/>
                      </a:lnTo>
                      <a:lnTo>
                        <a:pt x="239" y="36"/>
                      </a:lnTo>
                      <a:lnTo>
                        <a:pt x="231" y="41"/>
                      </a:lnTo>
                      <a:lnTo>
                        <a:pt x="221" y="46"/>
                      </a:lnTo>
                      <a:close/>
                    </a:path>
                  </a:pathLst>
                </a:custGeom>
                <a:solidFill>
                  <a:srgbClr val="3F9E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0" name="Freeform 25"/>
                <p:cNvSpPr>
                  <a:spLocks/>
                </p:cNvSpPr>
                <p:nvPr/>
              </p:nvSpPr>
              <p:spPr bwMode="auto">
                <a:xfrm>
                  <a:off x="6108" y="10909"/>
                  <a:ext cx="928" cy="136"/>
                </a:xfrm>
                <a:custGeom>
                  <a:avLst/>
                  <a:gdLst/>
                  <a:ahLst/>
                  <a:cxnLst>
                    <a:cxn ang="0">
                      <a:pos x="0" y="96"/>
                    </a:cxn>
                    <a:cxn ang="0">
                      <a:pos x="52" y="59"/>
                    </a:cxn>
                    <a:cxn ang="0">
                      <a:pos x="110" y="31"/>
                    </a:cxn>
                    <a:cxn ang="0">
                      <a:pos x="170" y="13"/>
                    </a:cxn>
                    <a:cxn ang="0">
                      <a:pos x="231" y="3"/>
                    </a:cxn>
                    <a:cxn ang="0">
                      <a:pos x="297" y="0"/>
                    </a:cxn>
                    <a:cxn ang="0">
                      <a:pos x="363" y="1"/>
                    </a:cxn>
                    <a:cxn ang="0">
                      <a:pos x="428" y="8"/>
                    </a:cxn>
                    <a:cxn ang="0">
                      <a:pos x="494" y="16"/>
                    </a:cxn>
                    <a:cxn ang="0">
                      <a:pos x="558" y="28"/>
                    </a:cxn>
                    <a:cxn ang="0">
                      <a:pos x="619" y="41"/>
                    </a:cxn>
                    <a:cxn ang="0">
                      <a:pos x="679" y="52"/>
                    </a:cxn>
                    <a:cxn ang="0">
                      <a:pos x="735" y="62"/>
                    </a:cxn>
                    <a:cxn ang="0">
                      <a:pos x="787" y="69"/>
                    </a:cxn>
                    <a:cxn ang="0">
                      <a:pos x="834" y="72"/>
                    </a:cxn>
                    <a:cxn ang="0">
                      <a:pos x="876" y="69"/>
                    </a:cxn>
                    <a:cxn ang="0">
                      <a:pos x="910" y="60"/>
                    </a:cxn>
                    <a:cxn ang="0">
                      <a:pos x="928" y="82"/>
                    </a:cxn>
                    <a:cxn ang="0">
                      <a:pos x="886" y="93"/>
                    </a:cxn>
                    <a:cxn ang="0">
                      <a:pos x="842" y="96"/>
                    </a:cxn>
                    <a:cxn ang="0">
                      <a:pos x="795" y="95"/>
                    </a:cxn>
                    <a:cxn ang="0">
                      <a:pos x="745" y="90"/>
                    </a:cxn>
                    <a:cxn ang="0">
                      <a:pos x="693" y="82"/>
                    </a:cxn>
                    <a:cxn ang="0">
                      <a:pos x="639" y="70"/>
                    </a:cxn>
                    <a:cxn ang="0">
                      <a:pos x="584" y="60"/>
                    </a:cxn>
                    <a:cxn ang="0">
                      <a:pos x="524" y="49"/>
                    </a:cxn>
                    <a:cxn ang="0">
                      <a:pos x="464" y="41"/>
                    </a:cxn>
                    <a:cxn ang="0">
                      <a:pos x="402" y="36"/>
                    </a:cxn>
                    <a:cxn ang="0">
                      <a:pos x="339" y="34"/>
                    </a:cxn>
                    <a:cxn ang="0">
                      <a:pos x="273" y="39"/>
                    </a:cxn>
                    <a:cxn ang="0">
                      <a:pos x="207" y="51"/>
                    </a:cxn>
                    <a:cxn ang="0">
                      <a:pos x="140" y="70"/>
                    </a:cxn>
                    <a:cxn ang="0">
                      <a:pos x="70" y="98"/>
                    </a:cxn>
                    <a:cxn ang="0">
                      <a:pos x="0" y="137"/>
                    </a:cxn>
                    <a:cxn ang="0">
                      <a:pos x="2" y="129"/>
                    </a:cxn>
                    <a:cxn ang="0">
                      <a:pos x="2" y="119"/>
                    </a:cxn>
                    <a:cxn ang="0">
                      <a:pos x="2" y="108"/>
                    </a:cxn>
                    <a:cxn ang="0">
                      <a:pos x="0" y="96"/>
                    </a:cxn>
                  </a:cxnLst>
                  <a:rect l="0" t="0" r="r" b="b"/>
                  <a:pathLst>
                    <a:path w="928" h="137">
                      <a:moveTo>
                        <a:pt x="0" y="96"/>
                      </a:moveTo>
                      <a:lnTo>
                        <a:pt x="52" y="59"/>
                      </a:lnTo>
                      <a:lnTo>
                        <a:pt x="110" y="31"/>
                      </a:lnTo>
                      <a:lnTo>
                        <a:pt x="170" y="13"/>
                      </a:lnTo>
                      <a:lnTo>
                        <a:pt x="231" y="3"/>
                      </a:lnTo>
                      <a:lnTo>
                        <a:pt x="297" y="0"/>
                      </a:lnTo>
                      <a:lnTo>
                        <a:pt x="363" y="1"/>
                      </a:lnTo>
                      <a:lnTo>
                        <a:pt x="428" y="8"/>
                      </a:lnTo>
                      <a:lnTo>
                        <a:pt x="494" y="16"/>
                      </a:lnTo>
                      <a:lnTo>
                        <a:pt x="558" y="28"/>
                      </a:lnTo>
                      <a:lnTo>
                        <a:pt x="619" y="41"/>
                      </a:lnTo>
                      <a:lnTo>
                        <a:pt x="679" y="52"/>
                      </a:lnTo>
                      <a:lnTo>
                        <a:pt x="735" y="62"/>
                      </a:lnTo>
                      <a:lnTo>
                        <a:pt x="787" y="69"/>
                      </a:lnTo>
                      <a:lnTo>
                        <a:pt x="834" y="72"/>
                      </a:lnTo>
                      <a:lnTo>
                        <a:pt x="876" y="69"/>
                      </a:lnTo>
                      <a:lnTo>
                        <a:pt x="910" y="60"/>
                      </a:lnTo>
                      <a:lnTo>
                        <a:pt x="928" y="82"/>
                      </a:lnTo>
                      <a:lnTo>
                        <a:pt x="886" y="93"/>
                      </a:lnTo>
                      <a:lnTo>
                        <a:pt x="842" y="96"/>
                      </a:lnTo>
                      <a:lnTo>
                        <a:pt x="795" y="95"/>
                      </a:lnTo>
                      <a:lnTo>
                        <a:pt x="745" y="90"/>
                      </a:lnTo>
                      <a:lnTo>
                        <a:pt x="693" y="82"/>
                      </a:lnTo>
                      <a:lnTo>
                        <a:pt x="639" y="70"/>
                      </a:lnTo>
                      <a:lnTo>
                        <a:pt x="584" y="60"/>
                      </a:lnTo>
                      <a:lnTo>
                        <a:pt x="524" y="49"/>
                      </a:lnTo>
                      <a:lnTo>
                        <a:pt x="464" y="41"/>
                      </a:lnTo>
                      <a:lnTo>
                        <a:pt x="402" y="36"/>
                      </a:lnTo>
                      <a:lnTo>
                        <a:pt x="339" y="34"/>
                      </a:lnTo>
                      <a:lnTo>
                        <a:pt x="273" y="39"/>
                      </a:lnTo>
                      <a:lnTo>
                        <a:pt x="207" y="51"/>
                      </a:lnTo>
                      <a:lnTo>
                        <a:pt x="140" y="70"/>
                      </a:lnTo>
                      <a:lnTo>
                        <a:pt x="70" y="98"/>
                      </a:lnTo>
                      <a:lnTo>
                        <a:pt x="0" y="137"/>
                      </a:lnTo>
                      <a:lnTo>
                        <a:pt x="2" y="129"/>
                      </a:lnTo>
                      <a:lnTo>
                        <a:pt x="2" y="119"/>
                      </a:lnTo>
                      <a:lnTo>
                        <a:pt x="2" y="108"/>
                      </a:lnTo>
                      <a:lnTo>
                        <a:pt x="0" y="96"/>
                      </a:lnTo>
                      <a:close/>
                    </a:path>
                  </a:pathLst>
                </a:custGeom>
                <a:solidFill>
                  <a:srgbClr val="007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1" name="Freeform 26"/>
                <p:cNvSpPr>
                  <a:spLocks/>
                </p:cNvSpPr>
                <p:nvPr/>
              </p:nvSpPr>
              <p:spPr bwMode="auto">
                <a:xfrm>
                  <a:off x="6124" y="10967"/>
                  <a:ext cx="1032" cy="127"/>
                </a:xfrm>
                <a:custGeom>
                  <a:avLst/>
                  <a:gdLst/>
                  <a:ahLst/>
                  <a:cxnLst>
                    <a:cxn ang="0">
                      <a:pos x="0" y="93"/>
                    </a:cxn>
                    <a:cxn ang="0">
                      <a:pos x="68" y="57"/>
                    </a:cxn>
                    <a:cxn ang="0">
                      <a:pos x="134" y="31"/>
                    </a:cxn>
                    <a:cxn ang="0">
                      <a:pos x="199" y="13"/>
                    </a:cxn>
                    <a:cxn ang="0">
                      <a:pos x="263" y="3"/>
                    </a:cxn>
                    <a:cxn ang="0">
                      <a:pos x="327" y="0"/>
                    </a:cxn>
                    <a:cxn ang="0">
                      <a:pos x="388" y="2"/>
                    </a:cxn>
                    <a:cxn ang="0">
                      <a:pos x="450" y="7"/>
                    </a:cxn>
                    <a:cxn ang="0">
                      <a:pos x="510" y="15"/>
                    </a:cxn>
                    <a:cxn ang="0">
                      <a:pos x="568" y="25"/>
                    </a:cxn>
                    <a:cxn ang="0">
                      <a:pos x="623" y="35"/>
                    </a:cxn>
                    <a:cxn ang="0">
                      <a:pos x="679" y="44"/>
                    </a:cxn>
                    <a:cxn ang="0">
                      <a:pos x="731" y="53"/>
                    </a:cxn>
                    <a:cxn ang="0">
                      <a:pos x="783" y="57"/>
                    </a:cxn>
                    <a:cxn ang="0">
                      <a:pos x="830" y="57"/>
                    </a:cxn>
                    <a:cxn ang="0">
                      <a:pos x="878" y="51"/>
                    </a:cxn>
                    <a:cxn ang="0">
                      <a:pos x="922" y="39"/>
                    </a:cxn>
                    <a:cxn ang="0">
                      <a:pos x="932" y="46"/>
                    </a:cxn>
                    <a:cxn ang="0">
                      <a:pos x="942" y="54"/>
                    </a:cxn>
                    <a:cxn ang="0">
                      <a:pos x="954" y="64"/>
                    </a:cxn>
                    <a:cxn ang="0">
                      <a:pos x="970" y="75"/>
                    </a:cxn>
                    <a:cxn ang="0">
                      <a:pos x="984" y="87"/>
                    </a:cxn>
                    <a:cxn ang="0">
                      <a:pos x="999" y="97"/>
                    </a:cxn>
                    <a:cxn ang="0">
                      <a:pos x="1015" y="107"/>
                    </a:cxn>
                    <a:cxn ang="0">
                      <a:pos x="1033" y="113"/>
                    </a:cxn>
                    <a:cxn ang="0">
                      <a:pos x="492" y="113"/>
                    </a:cxn>
                    <a:cxn ang="0">
                      <a:pos x="480" y="105"/>
                    </a:cxn>
                    <a:cxn ang="0">
                      <a:pos x="464" y="97"/>
                    </a:cxn>
                    <a:cxn ang="0">
                      <a:pos x="442" y="89"/>
                    </a:cxn>
                    <a:cxn ang="0">
                      <a:pos x="420" y="84"/>
                    </a:cxn>
                    <a:cxn ang="0">
                      <a:pos x="392" y="77"/>
                    </a:cxn>
                    <a:cxn ang="0">
                      <a:pos x="365" y="74"/>
                    </a:cxn>
                    <a:cxn ang="0">
                      <a:pos x="333" y="72"/>
                    </a:cxn>
                    <a:cxn ang="0">
                      <a:pos x="303" y="71"/>
                    </a:cxn>
                    <a:cxn ang="0">
                      <a:pos x="269" y="71"/>
                    </a:cxn>
                    <a:cxn ang="0">
                      <a:pos x="237" y="74"/>
                    </a:cxn>
                    <a:cxn ang="0">
                      <a:pos x="205" y="77"/>
                    </a:cxn>
                    <a:cxn ang="0">
                      <a:pos x="175" y="82"/>
                    </a:cxn>
                    <a:cxn ang="0">
                      <a:pos x="146" y="90"/>
                    </a:cxn>
                    <a:cxn ang="0">
                      <a:pos x="118" y="100"/>
                    </a:cxn>
                    <a:cxn ang="0">
                      <a:pos x="94" y="111"/>
                    </a:cxn>
                    <a:cxn ang="0">
                      <a:pos x="72" y="126"/>
                    </a:cxn>
                    <a:cxn ang="0">
                      <a:pos x="66" y="121"/>
                    </a:cxn>
                    <a:cxn ang="0">
                      <a:pos x="58" y="116"/>
                    </a:cxn>
                    <a:cxn ang="0">
                      <a:pos x="50" y="113"/>
                    </a:cxn>
                    <a:cxn ang="0">
                      <a:pos x="42" y="108"/>
                    </a:cxn>
                    <a:cxn ang="0">
                      <a:pos x="32" y="103"/>
                    </a:cxn>
                    <a:cxn ang="0">
                      <a:pos x="24" y="100"/>
                    </a:cxn>
                    <a:cxn ang="0">
                      <a:pos x="12" y="97"/>
                    </a:cxn>
                    <a:cxn ang="0">
                      <a:pos x="0" y="93"/>
                    </a:cxn>
                  </a:cxnLst>
                  <a:rect l="0" t="0" r="r" b="b"/>
                  <a:pathLst>
                    <a:path w="1033" h="126">
                      <a:moveTo>
                        <a:pt x="0" y="93"/>
                      </a:moveTo>
                      <a:lnTo>
                        <a:pt x="68" y="57"/>
                      </a:lnTo>
                      <a:lnTo>
                        <a:pt x="134" y="31"/>
                      </a:lnTo>
                      <a:lnTo>
                        <a:pt x="199" y="13"/>
                      </a:lnTo>
                      <a:lnTo>
                        <a:pt x="263" y="3"/>
                      </a:lnTo>
                      <a:lnTo>
                        <a:pt x="327" y="0"/>
                      </a:lnTo>
                      <a:lnTo>
                        <a:pt x="388" y="2"/>
                      </a:lnTo>
                      <a:lnTo>
                        <a:pt x="450" y="7"/>
                      </a:lnTo>
                      <a:lnTo>
                        <a:pt x="510" y="15"/>
                      </a:lnTo>
                      <a:lnTo>
                        <a:pt x="568" y="25"/>
                      </a:lnTo>
                      <a:lnTo>
                        <a:pt x="623" y="35"/>
                      </a:lnTo>
                      <a:lnTo>
                        <a:pt x="679" y="44"/>
                      </a:lnTo>
                      <a:lnTo>
                        <a:pt x="731" y="53"/>
                      </a:lnTo>
                      <a:lnTo>
                        <a:pt x="783" y="57"/>
                      </a:lnTo>
                      <a:lnTo>
                        <a:pt x="830" y="57"/>
                      </a:lnTo>
                      <a:lnTo>
                        <a:pt x="878" y="51"/>
                      </a:lnTo>
                      <a:lnTo>
                        <a:pt x="922" y="39"/>
                      </a:lnTo>
                      <a:lnTo>
                        <a:pt x="932" y="46"/>
                      </a:lnTo>
                      <a:lnTo>
                        <a:pt x="942" y="54"/>
                      </a:lnTo>
                      <a:lnTo>
                        <a:pt x="954" y="64"/>
                      </a:lnTo>
                      <a:lnTo>
                        <a:pt x="970" y="75"/>
                      </a:lnTo>
                      <a:lnTo>
                        <a:pt x="984" y="87"/>
                      </a:lnTo>
                      <a:lnTo>
                        <a:pt x="999" y="97"/>
                      </a:lnTo>
                      <a:lnTo>
                        <a:pt x="1015" y="107"/>
                      </a:lnTo>
                      <a:lnTo>
                        <a:pt x="1033" y="113"/>
                      </a:lnTo>
                      <a:lnTo>
                        <a:pt x="492" y="113"/>
                      </a:lnTo>
                      <a:lnTo>
                        <a:pt x="480" y="105"/>
                      </a:lnTo>
                      <a:lnTo>
                        <a:pt x="464" y="97"/>
                      </a:lnTo>
                      <a:lnTo>
                        <a:pt x="442" y="89"/>
                      </a:lnTo>
                      <a:lnTo>
                        <a:pt x="420" y="84"/>
                      </a:lnTo>
                      <a:lnTo>
                        <a:pt x="392" y="77"/>
                      </a:lnTo>
                      <a:lnTo>
                        <a:pt x="365" y="74"/>
                      </a:lnTo>
                      <a:lnTo>
                        <a:pt x="333" y="72"/>
                      </a:lnTo>
                      <a:lnTo>
                        <a:pt x="303" y="71"/>
                      </a:lnTo>
                      <a:lnTo>
                        <a:pt x="269" y="71"/>
                      </a:lnTo>
                      <a:lnTo>
                        <a:pt x="237" y="74"/>
                      </a:lnTo>
                      <a:lnTo>
                        <a:pt x="205" y="77"/>
                      </a:lnTo>
                      <a:lnTo>
                        <a:pt x="175" y="82"/>
                      </a:lnTo>
                      <a:lnTo>
                        <a:pt x="146" y="90"/>
                      </a:lnTo>
                      <a:lnTo>
                        <a:pt x="118" y="100"/>
                      </a:lnTo>
                      <a:lnTo>
                        <a:pt x="94" y="111"/>
                      </a:lnTo>
                      <a:lnTo>
                        <a:pt x="72" y="126"/>
                      </a:lnTo>
                      <a:lnTo>
                        <a:pt x="66" y="121"/>
                      </a:lnTo>
                      <a:lnTo>
                        <a:pt x="58" y="116"/>
                      </a:lnTo>
                      <a:lnTo>
                        <a:pt x="50" y="113"/>
                      </a:lnTo>
                      <a:lnTo>
                        <a:pt x="42" y="108"/>
                      </a:lnTo>
                      <a:lnTo>
                        <a:pt x="32" y="103"/>
                      </a:lnTo>
                      <a:lnTo>
                        <a:pt x="24" y="100"/>
                      </a:lnTo>
                      <a:lnTo>
                        <a:pt x="12" y="97"/>
                      </a:lnTo>
                      <a:lnTo>
                        <a:pt x="0" y="93"/>
                      </a:lnTo>
                      <a:close/>
                    </a:path>
                  </a:pathLst>
                </a:custGeom>
                <a:solidFill>
                  <a:srgbClr val="007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2" name="Freeform 27"/>
                <p:cNvSpPr>
                  <a:spLocks/>
                </p:cNvSpPr>
                <p:nvPr/>
              </p:nvSpPr>
              <p:spPr bwMode="auto">
                <a:xfrm>
                  <a:off x="5003" y="11011"/>
                  <a:ext cx="1036" cy="83"/>
                </a:xfrm>
                <a:custGeom>
                  <a:avLst/>
                  <a:gdLst/>
                  <a:ahLst/>
                  <a:cxnLst>
                    <a:cxn ang="0">
                      <a:pos x="8" y="61"/>
                    </a:cxn>
                    <a:cxn ang="0">
                      <a:pos x="30" y="48"/>
                    </a:cxn>
                    <a:cxn ang="0">
                      <a:pos x="54" y="31"/>
                    </a:cxn>
                    <a:cxn ang="0">
                      <a:pos x="75" y="17"/>
                    </a:cxn>
                    <a:cxn ang="0">
                      <a:pos x="191" y="31"/>
                    </a:cxn>
                    <a:cxn ang="0">
                      <a:pos x="370" y="51"/>
                    </a:cxn>
                    <a:cxn ang="0">
                      <a:pos x="509" y="48"/>
                    </a:cxn>
                    <a:cxn ang="0">
                      <a:pos x="617" y="33"/>
                    </a:cxn>
                    <a:cxn ang="0">
                      <a:pos x="706" y="15"/>
                    </a:cxn>
                    <a:cxn ang="0">
                      <a:pos x="788" y="2"/>
                    </a:cxn>
                    <a:cxn ang="0">
                      <a:pos x="875" y="4"/>
                    </a:cxn>
                    <a:cxn ang="0">
                      <a:pos x="977" y="28"/>
                    </a:cxn>
                    <a:cxn ang="0">
                      <a:pos x="1029" y="54"/>
                    </a:cxn>
                    <a:cxn ang="0">
                      <a:pos x="1009" y="63"/>
                    </a:cxn>
                    <a:cxn ang="0">
                      <a:pos x="991" y="72"/>
                    </a:cxn>
                    <a:cxn ang="0">
                      <a:pos x="975" y="79"/>
                    </a:cxn>
                    <a:cxn ang="0">
                      <a:pos x="957" y="72"/>
                    </a:cxn>
                    <a:cxn ang="0">
                      <a:pos x="923" y="58"/>
                    </a:cxn>
                    <a:cxn ang="0">
                      <a:pos x="885" y="48"/>
                    </a:cxn>
                    <a:cxn ang="0">
                      <a:pos x="846" y="43"/>
                    </a:cxn>
                    <a:cxn ang="0">
                      <a:pos x="802" y="41"/>
                    </a:cxn>
                    <a:cxn ang="0">
                      <a:pos x="756" y="43"/>
                    </a:cxn>
                    <a:cxn ang="0">
                      <a:pos x="712" y="51"/>
                    </a:cxn>
                    <a:cxn ang="0">
                      <a:pos x="669" y="61"/>
                    </a:cxn>
                    <a:cxn ang="0">
                      <a:pos x="623" y="67"/>
                    </a:cxn>
                    <a:cxn ang="0">
                      <a:pos x="547" y="67"/>
                    </a:cxn>
                    <a:cxn ang="0">
                      <a:pos x="452" y="67"/>
                    </a:cxn>
                    <a:cxn ang="0">
                      <a:pos x="346" y="67"/>
                    </a:cxn>
                    <a:cxn ang="0">
                      <a:pos x="239" y="66"/>
                    </a:cxn>
                    <a:cxn ang="0">
                      <a:pos x="141" y="66"/>
                    </a:cxn>
                    <a:cxn ang="0">
                      <a:pos x="61" y="66"/>
                    </a:cxn>
                    <a:cxn ang="0">
                      <a:pos x="12" y="66"/>
                    </a:cxn>
                  </a:cxnLst>
                  <a:rect l="0" t="0" r="r" b="b"/>
                  <a:pathLst>
                    <a:path w="1037" h="82">
                      <a:moveTo>
                        <a:pt x="0" y="66"/>
                      </a:moveTo>
                      <a:lnTo>
                        <a:pt x="8" y="61"/>
                      </a:lnTo>
                      <a:lnTo>
                        <a:pt x="18" y="56"/>
                      </a:lnTo>
                      <a:lnTo>
                        <a:pt x="30" y="48"/>
                      </a:lnTo>
                      <a:lnTo>
                        <a:pt x="42" y="40"/>
                      </a:lnTo>
                      <a:lnTo>
                        <a:pt x="54" y="31"/>
                      </a:lnTo>
                      <a:lnTo>
                        <a:pt x="65" y="23"/>
                      </a:lnTo>
                      <a:lnTo>
                        <a:pt x="75" y="17"/>
                      </a:lnTo>
                      <a:lnTo>
                        <a:pt x="81" y="12"/>
                      </a:lnTo>
                      <a:lnTo>
                        <a:pt x="191" y="31"/>
                      </a:lnTo>
                      <a:lnTo>
                        <a:pt x="286" y="45"/>
                      </a:lnTo>
                      <a:lnTo>
                        <a:pt x="370" y="51"/>
                      </a:lnTo>
                      <a:lnTo>
                        <a:pt x="444" y="51"/>
                      </a:lnTo>
                      <a:lnTo>
                        <a:pt x="509" y="48"/>
                      </a:lnTo>
                      <a:lnTo>
                        <a:pt x="567" y="41"/>
                      </a:lnTo>
                      <a:lnTo>
                        <a:pt x="617" y="33"/>
                      </a:lnTo>
                      <a:lnTo>
                        <a:pt x="665" y="23"/>
                      </a:lnTo>
                      <a:lnTo>
                        <a:pt x="706" y="15"/>
                      </a:lnTo>
                      <a:lnTo>
                        <a:pt x="748" y="7"/>
                      </a:lnTo>
                      <a:lnTo>
                        <a:pt x="788" y="2"/>
                      </a:lnTo>
                      <a:lnTo>
                        <a:pt x="830" y="0"/>
                      </a:lnTo>
                      <a:lnTo>
                        <a:pt x="875" y="4"/>
                      </a:lnTo>
                      <a:lnTo>
                        <a:pt x="923" y="12"/>
                      </a:lnTo>
                      <a:lnTo>
                        <a:pt x="977" y="28"/>
                      </a:lnTo>
                      <a:lnTo>
                        <a:pt x="1037" y="51"/>
                      </a:lnTo>
                      <a:lnTo>
                        <a:pt x="1029" y="54"/>
                      </a:lnTo>
                      <a:lnTo>
                        <a:pt x="1019" y="59"/>
                      </a:lnTo>
                      <a:lnTo>
                        <a:pt x="1009" y="63"/>
                      </a:lnTo>
                      <a:lnTo>
                        <a:pt x="999" y="67"/>
                      </a:lnTo>
                      <a:lnTo>
                        <a:pt x="991" y="72"/>
                      </a:lnTo>
                      <a:lnTo>
                        <a:pt x="983" y="76"/>
                      </a:lnTo>
                      <a:lnTo>
                        <a:pt x="975" y="79"/>
                      </a:lnTo>
                      <a:lnTo>
                        <a:pt x="971" y="82"/>
                      </a:lnTo>
                      <a:lnTo>
                        <a:pt x="957" y="72"/>
                      </a:lnTo>
                      <a:lnTo>
                        <a:pt x="941" y="64"/>
                      </a:lnTo>
                      <a:lnTo>
                        <a:pt x="923" y="58"/>
                      </a:lnTo>
                      <a:lnTo>
                        <a:pt x="905" y="53"/>
                      </a:lnTo>
                      <a:lnTo>
                        <a:pt x="885" y="48"/>
                      </a:lnTo>
                      <a:lnTo>
                        <a:pt x="866" y="45"/>
                      </a:lnTo>
                      <a:lnTo>
                        <a:pt x="846" y="43"/>
                      </a:lnTo>
                      <a:lnTo>
                        <a:pt x="824" y="41"/>
                      </a:lnTo>
                      <a:lnTo>
                        <a:pt x="802" y="41"/>
                      </a:lnTo>
                      <a:lnTo>
                        <a:pt x="780" y="41"/>
                      </a:lnTo>
                      <a:lnTo>
                        <a:pt x="756" y="43"/>
                      </a:lnTo>
                      <a:lnTo>
                        <a:pt x="734" y="46"/>
                      </a:lnTo>
                      <a:lnTo>
                        <a:pt x="712" y="51"/>
                      </a:lnTo>
                      <a:lnTo>
                        <a:pt x="690" y="54"/>
                      </a:lnTo>
                      <a:lnTo>
                        <a:pt x="669" y="61"/>
                      </a:lnTo>
                      <a:lnTo>
                        <a:pt x="649" y="67"/>
                      </a:lnTo>
                      <a:lnTo>
                        <a:pt x="623" y="67"/>
                      </a:lnTo>
                      <a:lnTo>
                        <a:pt x="587" y="67"/>
                      </a:lnTo>
                      <a:lnTo>
                        <a:pt x="547" y="67"/>
                      </a:lnTo>
                      <a:lnTo>
                        <a:pt x="501" y="67"/>
                      </a:lnTo>
                      <a:lnTo>
                        <a:pt x="452" y="67"/>
                      </a:lnTo>
                      <a:lnTo>
                        <a:pt x="400" y="67"/>
                      </a:lnTo>
                      <a:lnTo>
                        <a:pt x="346" y="67"/>
                      </a:lnTo>
                      <a:lnTo>
                        <a:pt x="292" y="66"/>
                      </a:lnTo>
                      <a:lnTo>
                        <a:pt x="239" y="66"/>
                      </a:lnTo>
                      <a:lnTo>
                        <a:pt x="187" y="66"/>
                      </a:lnTo>
                      <a:lnTo>
                        <a:pt x="141" y="66"/>
                      </a:lnTo>
                      <a:lnTo>
                        <a:pt x="97" y="66"/>
                      </a:lnTo>
                      <a:lnTo>
                        <a:pt x="61" y="66"/>
                      </a:lnTo>
                      <a:lnTo>
                        <a:pt x="32" y="66"/>
                      </a:lnTo>
                      <a:lnTo>
                        <a:pt x="12" y="66"/>
                      </a:lnTo>
                      <a:lnTo>
                        <a:pt x="0" y="66"/>
                      </a:lnTo>
                      <a:close/>
                    </a:path>
                  </a:pathLst>
                </a:custGeom>
                <a:solidFill>
                  <a:srgbClr val="007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3" name="Freeform 28"/>
                <p:cNvSpPr>
                  <a:spLocks/>
                </p:cNvSpPr>
                <p:nvPr/>
              </p:nvSpPr>
              <p:spPr bwMode="auto">
                <a:xfrm>
                  <a:off x="5104" y="10926"/>
                  <a:ext cx="984" cy="130"/>
                </a:xfrm>
                <a:custGeom>
                  <a:avLst/>
                  <a:gdLst/>
                  <a:ahLst/>
                  <a:cxnLst>
                    <a:cxn ang="0">
                      <a:pos x="84" y="41"/>
                    </a:cxn>
                    <a:cxn ang="0">
                      <a:pos x="144" y="54"/>
                    </a:cxn>
                    <a:cxn ang="0">
                      <a:pos x="197" y="62"/>
                    </a:cxn>
                    <a:cxn ang="0">
                      <a:pos x="245" y="67"/>
                    </a:cxn>
                    <a:cxn ang="0">
                      <a:pos x="291" y="67"/>
                    </a:cxn>
                    <a:cxn ang="0">
                      <a:pos x="337" y="62"/>
                    </a:cxn>
                    <a:cxn ang="0">
                      <a:pos x="382" y="54"/>
                    </a:cxn>
                    <a:cxn ang="0">
                      <a:pos x="432" y="43"/>
                    </a:cxn>
                    <a:cxn ang="0">
                      <a:pos x="486" y="28"/>
                    </a:cxn>
                    <a:cxn ang="0">
                      <a:pos x="556" y="15"/>
                    </a:cxn>
                    <a:cxn ang="0">
                      <a:pos x="637" y="5"/>
                    </a:cxn>
                    <a:cxn ang="0">
                      <a:pos x="721" y="0"/>
                    </a:cxn>
                    <a:cxn ang="0">
                      <a:pos x="804" y="5"/>
                    </a:cxn>
                    <a:cxn ang="0">
                      <a:pos x="878" y="22"/>
                    </a:cxn>
                    <a:cxn ang="0">
                      <a:pos x="938" y="51"/>
                    </a:cxn>
                    <a:cxn ang="0">
                      <a:pos x="976" y="97"/>
                    </a:cxn>
                    <a:cxn ang="0">
                      <a:pos x="978" y="128"/>
                    </a:cxn>
                    <a:cxn ang="0">
                      <a:pos x="966" y="130"/>
                    </a:cxn>
                    <a:cxn ang="0">
                      <a:pos x="942" y="120"/>
                    </a:cxn>
                    <a:cxn ang="0">
                      <a:pos x="906" y="100"/>
                    </a:cxn>
                    <a:cxn ang="0">
                      <a:pos x="864" y="84"/>
                    </a:cxn>
                    <a:cxn ang="0">
                      <a:pos x="818" y="72"/>
                    </a:cxn>
                    <a:cxn ang="0">
                      <a:pos x="765" y="66"/>
                    </a:cxn>
                    <a:cxn ang="0">
                      <a:pos x="705" y="66"/>
                    </a:cxn>
                    <a:cxn ang="0">
                      <a:pos x="637" y="74"/>
                    </a:cxn>
                    <a:cxn ang="0">
                      <a:pos x="560" y="89"/>
                    </a:cxn>
                    <a:cxn ang="0">
                      <a:pos x="486" y="108"/>
                    </a:cxn>
                    <a:cxn ang="0">
                      <a:pos x="414" y="116"/>
                    </a:cxn>
                    <a:cxn ang="0">
                      <a:pos x="337" y="118"/>
                    </a:cxn>
                    <a:cxn ang="0">
                      <a:pos x="259" y="116"/>
                    </a:cxn>
                    <a:cxn ang="0">
                      <a:pos x="183" y="110"/>
                    </a:cxn>
                    <a:cxn ang="0">
                      <a:pos x="116" y="102"/>
                    </a:cxn>
                    <a:cxn ang="0">
                      <a:pos x="58" y="94"/>
                    </a:cxn>
                    <a:cxn ang="0">
                      <a:pos x="14" y="87"/>
                    </a:cxn>
                    <a:cxn ang="0">
                      <a:pos x="12" y="72"/>
                    </a:cxn>
                    <a:cxn ang="0">
                      <a:pos x="42" y="43"/>
                    </a:cxn>
                  </a:cxnLst>
                  <a:rect l="0" t="0" r="r" b="b"/>
                  <a:pathLst>
                    <a:path w="984" h="131">
                      <a:moveTo>
                        <a:pt x="52" y="33"/>
                      </a:moveTo>
                      <a:lnTo>
                        <a:pt x="84" y="41"/>
                      </a:lnTo>
                      <a:lnTo>
                        <a:pt x="116" y="48"/>
                      </a:lnTo>
                      <a:lnTo>
                        <a:pt x="144" y="54"/>
                      </a:lnTo>
                      <a:lnTo>
                        <a:pt x="171" y="59"/>
                      </a:lnTo>
                      <a:lnTo>
                        <a:pt x="197" y="62"/>
                      </a:lnTo>
                      <a:lnTo>
                        <a:pt x="221" y="66"/>
                      </a:lnTo>
                      <a:lnTo>
                        <a:pt x="245" y="67"/>
                      </a:lnTo>
                      <a:lnTo>
                        <a:pt x="269" y="67"/>
                      </a:lnTo>
                      <a:lnTo>
                        <a:pt x="291" y="67"/>
                      </a:lnTo>
                      <a:lnTo>
                        <a:pt x="313" y="66"/>
                      </a:lnTo>
                      <a:lnTo>
                        <a:pt x="337" y="62"/>
                      </a:lnTo>
                      <a:lnTo>
                        <a:pt x="359" y="59"/>
                      </a:lnTo>
                      <a:lnTo>
                        <a:pt x="382" y="54"/>
                      </a:lnTo>
                      <a:lnTo>
                        <a:pt x="406" y="49"/>
                      </a:lnTo>
                      <a:lnTo>
                        <a:pt x="432" y="43"/>
                      </a:lnTo>
                      <a:lnTo>
                        <a:pt x="458" y="36"/>
                      </a:lnTo>
                      <a:lnTo>
                        <a:pt x="486" y="28"/>
                      </a:lnTo>
                      <a:lnTo>
                        <a:pt x="520" y="22"/>
                      </a:lnTo>
                      <a:lnTo>
                        <a:pt x="556" y="15"/>
                      </a:lnTo>
                      <a:lnTo>
                        <a:pt x="595" y="10"/>
                      </a:lnTo>
                      <a:lnTo>
                        <a:pt x="637" y="5"/>
                      </a:lnTo>
                      <a:lnTo>
                        <a:pt x="679" y="2"/>
                      </a:lnTo>
                      <a:lnTo>
                        <a:pt x="721" y="0"/>
                      </a:lnTo>
                      <a:lnTo>
                        <a:pt x="763" y="2"/>
                      </a:lnTo>
                      <a:lnTo>
                        <a:pt x="804" y="5"/>
                      </a:lnTo>
                      <a:lnTo>
                        <a:pt x="842" y="12"/>
                      </a:lnTo>
                      <a:lnTo>
                        <a:pt x="878" y="22"/>
                      </a:lnTo>
                      <a:lnTo>
                        <a:pt x="910" y="35"/>
                      </a:lnTo>
                      <a:lnTo>
                        <a:pt x="938" y="51"/>
                      </a:lnTo>
                      <a:lnTo>
                        <a:pt x="960" y="72"/>
                      </a:lnTo>
                      <a:lnTo>
                        <a:pt x="976" y="97"/>
                      </a:lnTo>
                      <a:lnTo>
                        <a:pt x="984" y="128"/>
                      </a:lnTo>
                      <a:lnTo>
                        <a:pt x="978" y="128"/>
                      </a:lnTo>
                      <a:lnTo>
                        <a:pt x="972" y="130"/>
                      </a:lnTo>
                      <a:lnTo>
                        <a:pt x="966" y="130"/>
                      </a:lnTo>
                      <a:lnTo>
                        <a:pt x="960" y="131"/>
                      </a:lnTo>
                      <a:lnTo>
                        <a:pt x="942" y="120"/>
                      </a:lnTo>
                      <a:lnTo>
                        <a:pt x="924" y="110"/>
                      </a:lnTo>
                      <a:lnTo>
                        <a:pt x="906" y="100"/>
                      </a:lnTo>
                      <a:lnTo>
                        <a:pt x="886" y="92"/>
                      </a:lnTo>
                      <a:lnTo>
                        <a:pt x="864" y="84"/>
                      </a:lnTo>
                      <a:lnTo>
                        <a:pt x="842" y="77"/>
                      </a:lnTo>
                      <a:lnTo>
                        <a:pt x="818" y="72"/>
                      </a:lnTo>
                      <a:lnTo>
                        <a:pt x="792" y="69"/>
                      </a:lnTo>
                      <a:lnTo>
                        <a:pt x="765" y="66"/>
                      </a:lnTo>
                      <a:lnTo>
                        <a:pt x="737" y="66"/>
                      </a:lnTo>
                      <a:lnTo>
                        <a:pt x="705" y="66"/>
                      </a:lnTo>
                      <a:lnTo>
                        <a:pt x="673" y="69"/>
                      </a:lnTo>
                      <a:lnTo>
                        <a:pt x="637" y="74"/>
                      </a:lnTo>
                      <a:lnTo>
                        <a:pt x="599" y="80"/>
                      </a:lnTo>
                      <a:lnTo>
                        <a:pt x="560" y="89"/>
                      </a:lnTo>
                      <a:lnTo>
                        <a:pt x="518" y="100"/>
                      </a:lnTo>
                      <a:lnTo>
                        <a:pt x="486" y="108"/>
                      </a:lnTo>
                      <a:lnTo>
                        <a:pt x="450" y="113"/>
                      </a:lnTo>
                      <a:lnTo>
                        <a:pt x="414" y="116"/>
                      </a:lnTo>
                      <a:lnTo>
                        <a:pt x="376" y="118"/>
                      </a:lnTo>
                      <a:lnTo>
                        <a:pt x="337" y="118"/>
                      </a:lnTo>
                      <a:lnTo>
                        <a:pt x="299" y="118"/>
                      </a:lnTo>
                      <a:lnTo>
                        <a:pt x="259" y="116"/>
                      </a:lnTo>
                      <a:lnTo>
                        <a:pt x="221" y="113"/>
                      </a:lnTo>
                      <a:lnTo>
                        <a:pt x="183" y="110"/>
                      </a:lnTo>
                      <a:lnTo>
                        <a:pt x="148" y="107"/>
                      </a:lnTo>
                      <a:lnTo>
                        <a:pt x="116" y="102"/>
                      </a:lnTo>
                      <a:lnTo>
                        <a:pt x="84" y="97"/>
                      </a:lnTo>
                      <a:lnTo>
                        <a:pt x="58" y="94"/>
                      </a:lnTo>
                      <a:lnTo>
                        <a:pt x="34" y="90"/>
                      </a:lnTo>
                      <a:lnTo>
                        <a:pt x="14" y="87"/>
                      </a:lnTo>
                      <a:lnTo>
                        <a:pt x="0" y="84"/>
                      </a:lnTo>
                      <a:lnTo>
                        <a:pt x="12" y="72"/>
                      </a:lnTo>
                      <a:lnTo>
                        <a:pt x="28" y="58"/>
                      </a:lnTo>
                      <a:lnTo>
                        <a:pt x="42" y="43"/>
                      </a:lnTo>
                      <a:lnTo>
                        <a:pt x="52" y="33"/>
                      </a:lnTo>
                      <a:close/>
                    </a:path>
                  </a:pathLst>
                </a:custGeom>
                <a:solidFill>
                  <a:srgbClr val="007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4" name="Freeform 29"/>
                <p:cNvSpPr>
                  <a:spLocks/>
                </p:cNvSpPr>
                <p:nvPr/>
              </p:nvSpPr>
              <p:spPr bwMode="auto">
                <a:xfrm>
                  <a:off x="6253" y="11045"/>
                  <a:ext cx="326" cy="35"/>
                </a:xfrm>
                <a:custGeom>
                  <a:avLst/>
                  <a:gdLst/>
                  <a:ahLst/>
                  <a:cxnLst>
                    <a:cxn ang="0">
                      <a:pos x="326" y="28"/>
                    </a:cxn>
                    <a:cxn ang="0">
                      <a:pos x="0" y="28"/>
                    </a:cxn>
                    <a:cxn ang="0">
                      <a:pos x="16" y="22"/>
                    </a:cxn>
                    <a:cxn ang="0">
                      <a:pos x="34" y="15"/>
                    </a:cxn>
                    <a:cxn ang="0">
                      <a:pos x="53" y="10"/>
                    </a:cxn>
                    <a:cxn ang="0">
                      <a:pos x="75" y="7"/>
                    </a:cxn>
                    <a:cxn ang="0">
                      <a:pos x="97" y="4"/>
                    </a:cxn>
                    <a:cxn ang="0">
                      <a:pos x="119" y="2"/>
                    </a:cxn>
                    <a:cxn ang="0">
                      <a:pos x="143" y="0"/>
                    </a:cxn>
                    <a:cxn ang="0">
                      <a:pos x="167" y="0"/>
                    </a:cxn>
                    <a:cxn ang="0">
                      <a:pos x="191" y="2"/>
                    </a:cxn>
                    <a:cxn ang="0">
                      <a:pos x="213" y="4"/>
                    </a:cxn>
                    <a:cxn ang="0">
                      <a:pos x="235" y="5"/>
                    </a:cxn>
                    <a:cxn ang="0">
                      <a:pos x="256" y="8"/>
                    </a:cxn>
                    <a:cxn ang="0">
                      <a:pos x="276" y="12"/>
                    </a:cxn>
                    <a:cxn ang="0">
                      <a:pos x="294" y="17"/>
                    </a:cxn>
                    <a:cxn ang="0">
                      <a:pos x="312" y="22"/>
                    </a:cxn>
                    <a:cxn ang="0">
                      <a:pos x="326" y="28"/>
                    </a:cxn>
                  </a:cxnLst>
                  <a:rect l="0" t="0" r="r" b="b"/>
                  <a:pathLst>
                    <a:path w="326" h="28">
                      <a:moveTo>
                        <a:pt x="326" y="28"/>
                      </a:moveTo>
                      <a:lnTo>
                        <a:pt x="0" y="28"/>
                      </a:lnTo>
                      <a:lnTo>
                        <a:pt x="16" y="22"/>
                      </a:lnTo>
                      <a:lnTo>
                        <a:pt x="34" y="15"/>
                      </a:lnTo>
                      <a:lnTo>
                        <a:pt x="53" y="10"/>
                      </a:lnTo>
                      <a:lnTo>
                        <a:pt x="75" y="7"/>
                      </a:lnTo>
                      <a:lnTo>
                        <a:pt x="97" y="4"/>
                      </a:lnTo>
                      <a:lnTo>
                        <a:pt x="119" y="2"/>
                      </a:lnTo>
                      <a:lnTo>
                        <a:pt x="143" y="0"/>
                      </a:lnTo>
                      <a:lnTo>
                        <a:pt x="167" y="0"/>
                      </a:lnTo>
                      <a:lnTo>
                        <a:pt x="191" y="2"/>
                      </a:lnTo>
                      <a:lnTo>
                        <a:pt x="213" y="4"/>
                      </a:lnTo>
                      <a:lnTo>
                        <a:pt x="235" y="5"/>
                      </a:lnTo>
                      <a:lnTo>
                        <a:pt x="256" y="8"/>
                      </a:lnTo>
                      <a:lnTo>
                        <a:pt x="276" y="12"/>
                      </a:lnTo>
                      <a:lnTo>
                        <a:pt x="294" y="17"/>
                      </a:lnTo>
                      <a:lnTo>
                        <a:pt x="312" y="22"/>
                      </a:lnTo>
                      <a:lnTo>
                        <a:pt x="326" y="28"/>
                      </a:lnTo>
                      <a:close/>
                    </a:path>
                  </a:pathLst>
                </a:custGeom>
                <a:solidFill>
                  <a:srgbClr val="3F3F3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5" name="Freeform 30"/>
                <p:cNvSpPr>
                  <a:spLocks/>
                </p:cNvSpPr>
                <p:nvPr/>
              </p:nvSpPr>
              <p:spPr bwMode="auto">
                <a:xfrm>
                  <a:off x="5726" y="11068"/>
                  <a:ext cx="177" cy="12"/>
                </a:xfrm>
                <a:custGeom>
                  <a:avLst/>
                  <a:gdLst/>
                  <a:ahLst/>
                  <a:cxnLst>
                    <a:cxn ang="0">
                      <a:pos x="0" y="9"/>
                    </a:cxn>
                    <a:cxn ang="0">
                      <a:pos x="22" y="5"/>
                    </a:cxn>
                    <a:cxn ang="0">
                      <a:pos x="46" y="3"/>
                    </a:cxn>
                    <a:cxn ang="0">
                      <a:pos x="72" y="1"/>
                    </a:cxn>
                    <a:cxn ang="0">
                      <a:pos x="98" y="0"/>
                    </a:cxn>
                    <a:cxn ang="0">
                      <a:pos x="122" y="1"/>
                    </a:cxn>
                    <a:cxn ang="0">
                      <a:pos x="144" y="3"/>
                    </a:cxn>
                    <a:cxn ang="0">
                      <a:pos x="161" y="6"/>
                    </a:cxn>
                    <a:cxn ang="0">
                      <a:pos x="177" y="11"/>
                    </a:cxn>
                    <a:cxn ang="0">
                      <a:pos x="0" y="9"/>
                    </a:cxn>
                  </a:cxnLst>
                  <a:rect l="0" t="0" r="r" b="b"/>
                  <a:pathLst>
                    <a:path w="177" h="11">
                      <a:moveTo>
                        <a:pt x="0" y="9"/>
                      </a:moveTo>
                      <a:lnTo>
                        <a:pt x="22" y="5"/>
                      </a:lnTo>
                      <a:lnTo>
                        <a:pt x="46" y="3"/>
                      </a:lnTo>
                      <a:lnTo>
                        <a:pt x="72" y="1"/>
                      </a:lnTo>
                      <a:lnTo>
                        <a:pt x="98" y="0"/>
                      </a:lnTo>
                      <a:lnTo>
                        <a:pt x="122" y="1"/>
                      </a:lnTo>
                      <a:lnTo>
                        <a:pt x="144" y="3"/>
                      </a:lnTo>
                      <a:lnTo>
                        <a:pt x="161" y="6"/>
                      </a:lnTo>
                      <a:lnTo>
                        <a:pt x="177" y="11"/>
                      </a:lnTo>
                      <a:lnTo>
                        <a:pt x="0" y="9"/>
                      </a:lnTo>
                      <a:close/>
                    </a:path>
                  </a:pathLst>
                </a:custGeom>
                <a:solidFill>
                  <a:srgbClr val="3F3F3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6" name="Freeform 31"/>
                <p:cNvSpPr>
                  <a:spLocks/>
                </p:cNvSpPr>
                <p:nvPr/>
              </p:nvSpPr>
              <p:spPr bwMode="auto">
                <a:xfrm>
                  <a:off x="6340" y="10347"/>
                  <a:ext cx="674" cy="624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548"/>
                    </a:cxn>
                    <a:cxn ang="0">
                      <a:pos x="46" y="544"/>
                    </a:cxn>
                    <a:cxn ang="0">
                      <a:pos x="92" y="543"/>
                    </a:cxn>
                    <a:cxn ang="0">
                      <a:pos x="140" y="546"/>
                    </a:cxn>
                    <a:cxn ang="0">
                      <a:pos x="187" y="551"/>
                    </a:cxn>
                    <a:cxn ang="0">
                      <a:pos x="235" y="558"/>
                    </a:cxn>
                    <a:cxn ang="0">
                      <a:pos x="283" y="566"/>
                    </a:cxn>
                    <a:cxn ang="0">
                      <a:pos x="329" y="574"/>
                    </a:cxn>
                    <a:cxn ang="0">
                      <a:pos x="374" y="582"/>
                    </a:cxn>
                    <a:cxn ang="0">
                      <a:pos x="420" y="592"/>
                    </a:cxn>
                    <a:cxn ang="0">
                      <a:pos x="462" y="600"/>
                    </a:cxn>
                    <a:cxn ang="0">
                      <a:pos x="504" y="607"/>
                    </a:cxn>
                    <a:cxn ang="0">
                      <a:pos x="544" y="613"/>
                    </a:cxn>
                    <a:cxn ang="0">
                      <a:pos x="581" y="616"/>
                    </a:cxn>
                    <a:cxn ang="0">
                      <a:pos x="615" y="616"/>
                    </a:cxn>
                    <a:cxn ang="0">
                      <a:pos x="647" y="615"/>
                    </a:cxn>
                    <a:cxn ang="0">
                      <a:pos x="675" y="608"/>
                    </a:cxn>
                    <a:cxn ang="0">
                      <a:pos x="496" y="6"/>
                    </a:cxn>
                    <a:cxn ang="0">
                      <a:pos x="456" y="16"/>
                    </a:cxn>
                    <a:cxn ang="0">
                      <a:pos x="416" y="23"/>
                    </a:cxn>
                    <a:cxn ang="0">
                      <a:pos x="378" y="28"/>
                    </a:cxn>
                    <a:cxn ang="0">
                      <a:pos x="339" y="31"/>
                    </a:cxn>
                    <a:cxn ang="0">
                      <a:pos x="303" y="31"/>
                    </a:cxn>
                    <a:cxn ang="0">
                      <a:pos x="265" y="31"/>
                    </a:cxn>
                    <a:cxn ang="0">
                      <a:pos x="231" y="29"/>
                    </a:cxn>
                    <a:cxn ang="0">
                      <a:pos x="197" y="26"/>
                    </a:cxn>
                    <a:cxn ang="0">
                      <a:pos x="165" y="23"/>
                    </a:cxn>
                    <a:cxn ang="0">
                      <a:pos x="136" y="19"/>
                    </a:cxn>
                    <a:cxn ang="0">
                      <a:pos x="106" y="14"/>
                    </a:cxn>
                    <a:cxn ang="0">
                      <a:pos x="80" y="11"/>
                    </a:cxn>
                    <a:cxn ang="0">
                      <a:pos x="56" y="6"/>
                    </a:cxn>
                    <a:cxn ang="0">
                      <a:pos x="36" y="3"/>
                    </a:cxn>
                    <a:cxn ang="0">
                      <a:pos x="16" y="1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675" h="616">
                      <a:moveTo>
                        <a:pt x="0" y="0"/>
                      </a:moveTo>
                      <a:lnTo>
                        <a:pt x="0" y="548"/>
                      </a:lnTo>
                      <a:lnTo>
                        <a:pt x="46" y="544"/>
                      </a:lnTo>
                      <a:lnTo>
                        <a:pt x="92" y="543"/>
                      </a:lnTo>
                      <a:lnTo>
                        <a:pt x="140" y="546"/>
                      </a:lnTo>
                      <a:lnTo>
                        <a:pt x="187" y="551"/>
                      </a:lnTo>
                      <a:lnTo>
                        <a:pt x="235" y="558"/>
                      </a:lnTo>
                      <a:lnTo>
                        <a:pt x="283" y="566"/>
                      </a:lnTo>
                      <a:lnTo>
                        <a:pt x="329" y="574"/>
                      </a:lnTo>
                      <a:lnTo>
                        <a:pt x="374" y="582"/>
                      </a:lnTo>
                      <a:lnTo>
                        <a:pt x="420" y="592"/>
                      </a:lnTo>
                      <a:lnTo>
                        <a:pt x="462" y="600"/>
                      </a:lnTo>
                      <a:lnTo>
                        <a:pt x="504" y="607"/>
                      </a:lnTo>
                      <a:lnTo>
                        <a:pt x="544" y="613"/>
                      </a:lnTo>
                      <a:lnTo>
                        <a:pt x="581" y="616"/>
                      </a:lnTo>
                      <a:lnTo>
                        <a:pt x="615" y="616"/>
                      </a:lnTo>
                      <a:lnTo>
                        <a:pt x="647" y="615"/>
                      </a:lnTo>
                      <a:lnTo>
                        <a:pt x="675" y="608"/>
                      </a:lnTo>
                      <a:lnTo>
                        <a:pt x="496" y="6"/>
                      </a:lnTo>
                      <a:lnTo>
                        <a:pt x="456" y="16"/>
                      </a:lnTo>
                      <a:lnTo>
                        <a:pt x="416" y="23"/>
                      </a:lnTo>
                      <a:lnTo>
                        <a:pt x="378" y="28"/>
                      </a:lnTo>
                      <a:lnTo>
                        <a:pt x="339" y="31"/>
                      </a:lnTo>
                      <a:lnTo>
                        <a:pt x="303" y="31"/>
                      </a:lnTo>
                      <a:lnTo>
                        <a:pt x="265" y="31"/>
                      </a:lnTo>
                      <a:lnTo>
                        <a:pt x="231" y="29"/>
                      </a:lnTo>
                      <a:lnTo>
                        <a:pt x="197" y="26"/>
                      </a:lnTo>
                      <a:lnTo>
                        <a:pt x="165" y="23"/>
                      </a:lnTo>
                      <a:lnTo>
                        <a:pt x="136" y="19"/>
                      </a:lnTo>
                      <a:lnTo>
                        <a:pt x="106" y="14"/>
                      </a:lnTo>
                      <a:lnTo>
                        <a:pt x="80" y="11"/>
                      </a:lnTo>
                      <a:lnTo>
                        <a:pt x="56" y="6"/>
                      </a:lnTo>
                      <a:lnTo>
                        <a:pt x="36" y="3"/>
                      </a:lnTo>
                      <a:lnTo>
                        <a:pt x="16" y="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7" name="Freeform 32"/>
                <p:cNvSpPr>
                  <a:spLocks/>
                </p:cNvSpPr>
                <p:nvPr/>
              </p:nvSpPr>
              <p:spPr bwMode="auto">
                <a:xfrm>
                  <a:off x="6859" y="10391"/>
                  <a:ext cx="328" cy="69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69" y="566"/>
                    </a:cxn>
                    <a:cxn ang="0">
                      <a:pos x="177" y="574"/>
                    </a:cxn>
                    <a:cxn ang="0">
                      <a:pos x="191" y="587"/>
                    </a:cxn>
                    <a:cxn ang="0">
                      <a:pos x="209" y="604"/>
                    </a:cxn>
                    <a:cxn ang="0">
                      <a:pos x="229" y="620"/>
                    </a:cxn>
                    <a:cxn ang="0">
                      <a:pos x="251" y="638"/>
                    </a:cxn>
                    <a:cxn ang="0">
                      <a:pos x="276" y="656"/>
                    </a:cxn>
                    <a:cxn ang="0">
                      <a:pos x="302" y="671"/>
                    </a:cxn>
                    <a:cxn ang="0">
                      <a:pos x="328" y="684"/>
                    </a:cxn>
                    <a:cxn ang="0">
                      <a:pos x="77" y="78"/>
                    </a:cxn>
                    <a:cxn ang="0">
                      <a:pos x="69" y="72"/>
                    </a:cxn>
                    <a:cxn ang="0">
                      <a:pos x="59" y="62"/>
                    </a:cxn>
                    <a:cxn ang="0">
                      <a:pos x="48" y="52"/>
                    </a:cxn>
                    <a:cxn ang="0">
                      <a:pos x="36" y="41"/>
                    </a:cxn>
                    <a:cxn ang="0">
                      <a:pos x="26" y="29"/>
                    </a:cxn>
                    <a:cxn ang="0">
                      <a:pos x="16" y="20"/>
                    </a:cxn>
                    <a:cxn ang="0">
                      <a:pos x="6" y="8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328" h="684">
                      <a:moveTo>
                        <a:pt x="0" y="0"/>
                      </a:moveTo>
                      <a:lnTo>
                        <a:pt x="169" y="566"/>
                      </a:lnTo>
                      <a:lnTo>
                        <a:pt x="177" y="574"/>
                      </a:lnTo>
                      <a:lnTo>
                        <a:pt x="191" y="587"/>
                      </a:lnTo>
                      <a:lnTo>
                        <a:pt x="209" y="604"/>
                      </a:lnTo>
                      <a:lnTo>
                        <a:pt x="229" y="620"/>
                      </a:lnTo>
                      <a:lnTo>
                        <a:pt x="251" y="638"/>
                      </a:lnTo>
                      <a:lnTo>
                        <a:pt x="276" y="656"/>
                      </a:lnTo>
                      <a:lnTo>
                        <a:pt x="302" y="671"/>
                      </a:lnTo>
                      <a:lnTo>
                        <a:pt x="328" y="684"/>
                      </a:lnTo>
                      <a:lnTo>
                        <a:pt x="77" y="78"/>
                      </a:lnTo>
                      <a:lnTo>
                        <a:pt x="69" y="72"/>
                      </a:lnTo>
                      <a:lnTo>
                        <a:pt x="59" y="62"/>
                      </a:lnTo>
                      <a:lnTo>
                        <a:pt x="48" y="52"/>
                      </a:lnTo>
                      <a:lnTo>
                        <a:pt x="36" y="41"/>
                      </a:lnTo>
                      <a:lnTo>
                        <a:pt x="26" y="29"/>
                      </a:lnTo>
                      <a:lnTo>
                        <a:pt x="16" y="20"/>
                      </a:lnTo>
                      <a:lnTo>
                        <a:pt x="6" y="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7FB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8" name="Freeform 33"/>
                <p:cNvSpPr>
                  <a:spLocks/>
                </p:cNvSpPr>
                <p:nvPr/>
              </p:nvSpPr>
              <p:spPr bwMode="auto">
                <a:xfrm>
                  <a:off x="5344" y="10343"/>
                  <a:ext cx="741" cy="631"/>
                </a:xfrm>
                <a:custGeom>
                  <a:avLst/>
                  <a:gdLst/>
                  <a:ahLst/>
                  <a:cxnLst>
                    <a:cxn ang="0">
                      <a:pos x="187" y="380"/>
                    </a:cxn>
                    <a:cxn ang="0">
                      <a:pos x="98" y="359"/>
                    </a:cxn>
                    <a:cxn ang="0">
                      <a:pos x="42" y="321"/>
                    </a:cxn>
                    <a:cxn ang="0">
                      <a:pos x="12" y="270"/>
                    </a:cxn>
                    <a:cxn ang="0">
                      <a:pos x="0" y="213"/>
                    </a:cxn>
                    <a:cxn ang="0">
                      <a:pos x="4" y="153"/>
                    </a:cxn>
                    <a:cxn ang="0">
                      <a:pos x="16" y="95"/>
                    </a:cxn>
                    <a:cxn ang="0">
                      <a:pos x="30" y="43"/>
                    </a:cxn>
                    <a:cxn ang="0">
                      <a:pos x="40" y="0"/>
                    </a:cxn>
                    <a:cxn ang="0">
                      <a:pos x="62" y="9"/>
                    </a:cxn>
                    <a:cxn ang="0">
                      <a:pos x="82" y="15"/>
                    </a:cxn>
                    <a:cxn ang="0">
                      <a:pos x="104" y="22"/>
                    </a:cxn>
                    <a:cxn ang="0">
                      <a:pos x="126" y="25"/>
                    </a:cxn>
                    <a:cxn ang="0">
                      <a:pos x="147" y="30"/>
                    </a:cxn>
                    <a:cxn ang="0">
                      <a:pos x="171" y="33"/>
                    </a:cxn>
                    <a:cxn ang="0">
                      <a:pos x="193" y="35"/>
                    </a:cxn>
                    <a:cxn ang="0">
                      <a:pos x="215" y="36"/>
                    </a:cxn>
                    <a:cxn ang="0">
                      <a:pos x="253" y="36"/>
                    </a:cxn>
                    <a:cxn ang="0">
                      <a:pos x="291" y="36"/>
                    </a:cxn>
                    <a:cxn ang="0">
                      <a:pos x="329" y="35"/>
                    </a:cxn>
                    <a:cxn ang="0">
                      <a:pos x="364" y="32"/>
                    </a:cxn>
                    <a:cxn ang="0">
                      <a:pos x="402" y="28"/>
                    </a:cxn>
                    <a:cxn ang="0">
                      <a:pos x="438" y="25"/>
                    </a:cxn>
                    <a:cxn ang="0">
                      <a:pos x="474" y="23"/>
                    </a:cxn>
                    <a:cxn ang="0">
                      <a:pos x="508" y="22"/>
                    </a:cxn>
                    <a:cxn ang="0">
                      <a:pos x="541" y="22"/>
                    </a:cxn>
                    <a:cxn ang="0">
                      <a:pos x="573" y="25"/>
                    </a:cxn>
                    <a:cxn ang="0">
                      <a:pos x="605" y="28"/>
                    </a:cxn>
                    <a:cxn ang="0">
                      <a:pos x="635" y="35"/>
                    </a:cxn>
                    <a:cxn ang="0">
                      <a:pos x="665" y="46"/>
                    </a:cxn>
                    <a:cxn ang="0">
                      <a:pos x="691" y="59"/>
                    </a:cxn>
                    <a:cxn ang="0">
                      <a:pos x="717" y="77"/>
                    </a:cxn>
                    <a:cxn ang="0">
                      <a:pos x="741" y="99"/>
                    </a:cxn>
                    <a:cxn ang="0">
                      <a:pos x="741" y="630"/>
                    </a:cxn>
                    <a:cxn ang="0">
                      <a:pos x="701" y="606"/>
                    </a:cxn>
                    <a:cxn ang="0">
                      <a:pos x="661" y="586"/>
                    </a:cxn>
                    <a:cxn ang="0">
                      <a:pos x="621" y="571"/>
                    </a:cxn>
                    <a:cxn ang="0">
                      <a:pos x="581" y="562"/>
                    </a:cxn>
                    <a:cxn ang="0">
                      <a:pos x="543" y="553"/>
                    </a:cxn>
                    <a:cxn ang="0">
                      <a:pos x="508" y="548"/>
                    </a:cxn>
                    <a:cxn ang="0">
                      <a:pos x="472" y="544"/>
                    </a:cxn>
                    <a:cxn ang="0">
                      <a:pos x="438" y="539"/>
                    </a:cxn>
                    <a:cxn ang="0">
                      <a:pos x="408" y="532"/>
                    </a:cxn>
                    <a:cxn ang="0">
                      <a:pos x="378" y="526"/>
                    </a:cxn>
                    <a:cxn ang="0">
                      <a:pos x="350" y="514"/>
                    </a:cxn>
                    <a:cxn ang="0">
                      <a:pos x="327" y="499"/>
                    </a:cxn>
                    <a:cxn ang="0">
                      <a:pos x="305" y="480"/>
                    </a:cxn>
                    <a:cxn ang="0">
                      <a:pos x="287" y="455"/>
                    </a:cxn>
                    <a:cxn ang="0">
                      <a:pos x="273" y="423"/>
                    </a:cxn>
                    <a:cxn ang="0">
                      <a:pos x="261" y="382"/>
                    </a:cxn>
                    <a:cxn ang="0">
                      <a:pos x="251" y="382"/>
                    </a:cxn>
                    <a:cxn ang="0">
                      <a:pos x="241" y="382"/>
                    </a:cxn>
                    <a:cxn ang="0">
                      <a:pos x="231" y="382"/>
                    </a:cxn>
                    <a:cxn ang="0">
                      <a:pos x="221" y="382"/>
                    </a:cxn>
                    <a:cxn ang="0">
                      <a:pos x="213" y="382"/>
                    </a:cxn>
                    <a:cxn ang="0">
                      <a:pos x="203" y="382"/>
                    </a:cxn>
                    <a:cxn ang="0">
                      <a:pos x="195" y="380"/>
                    </a:cxn>
                    <a:cxn ang="0">
                      <a:pos x="187" y="380"/>
                    </a:cxn>
                  </a:cxnLst>
                  <a:rect l="0" t="0" r="r" b="b"/>
                  <a:pathLst>
                    <a:path w="741" h="630">
                      <a:moveTo>
                        <a:pt x="187" y="380"/>
                      </a:moveTo>
                      <a:lnTo>
                        <a:pt x="98" y="359"/>
                      </a:lnTo>
                      <a:lnTo>
                        <a:pt x="42" y="321"/>
                      </a:lnTo>
                      <a:lnTo>
                        <a:pt x="12" y="270"/>
                      </a:lnTo>
                      <a:lnTo>
                        <a:pt x="0" y="213"/>
                      </a:lnTo>
                      <a:lnTo>
                        <a:pt x="4" y="153"/>
                      </a:lnTo>
                      <a:lnTo>
                        <a:pt x="16" y="95"/>
                      </a:lnTo>
                      <a:lnTo>
                        <a:pt x="30" y="43"/>
                      </a:lnTo>
                      <a:lnTo>
                        <a:pt x="40" y="0"/>
                      </a:lnTo>
                      <a:lnTo>
                        <a:pt x="62" y="9"/>
                      </a:lnTo>
                      <a:lnTo>
                        <a:pt x="82" y="15"/>
                      </a:lnTo>
                      <a:lnTo>
                        <a:pt x="104" y="22"/>
                      </a:lnTo>
                      <a:lnTo>
                        <a:pt x="126" y="25"/>
                      </a:lnTo>
                      <a:lnTo>
                        <a:pt x="147" y="30"/>
                      </a:lnTo>
                      <a:lnTo>
                        <a:pt x="171" y="33"/>
                      </a:lnTo>
                      <a:lnTo>
                        <a:pt x="193" y="35"/>
                      </a:lnTo>
                      <a:lnTo>
                        <a:pt x="215" y="36"/>
                      </a:lnTo>
                      <a:lnTo>
                        <a:pt x="253" y="36"/>
                      </a:lnTo>
                      <a:lnTo>
                        <a:pt x="291" y="36"/>
                      </a:lnTo>
                      <a:lnTo>
                        <a:pt x="329" y="35"/>
                      </a:lnTo>
                      <a:lnTo>
                        <a:pt x="364" y="32"/>
                      </a:lnTo>
                      <a:lnTo>
                        <a:pt x="402" y="28"/>
                      </a:lnTo>
                      <a:lnTo>
                        <a:pt x="438" y="25"/>
                      </a:lnTo>
                      <a:lnTo>
                        <a:pt x="474" y="23"/>
                      </a:lnTo>
                      <a:lnTo>
                        <a:pt x="508" y="22"/>
                      </a:lnTo>
                      <a:lnTo>
                        <a:pt x="541" y="22"/>
                      </a:lnTo>
                      <a:lnTo>
                        <a:pt x="573" y="25"/>
                      </a:lnTo>
                      <a:lnTo>
                        <a:pt x="605" y="28"/>
                      </a:lnTo>
                      <a:lnTo>
                        <a:pt x="635" y="35"/>
                      </a:lnTo>
                      <a:lnTo>
                        <a:pt x="665" y="46"/>
                      </a:lnTo>
                      <a:lnTo>
                        <a:pt x="691" y="59"/>
                      </a:lnTo>
                      <a:lnTo>
                        <a:pt x="717" y="77"/>
                      </a:lnTo>
                      <a:lnTo>
                        <a:pt x="741" y="99"/>
                      </a:lnTo>
                      <a:lnTo>
                        <a:pt x="741" y="630"/>
                      </a:lnTo>
                      <a:lnTo>
                        <a:pt x="701" y="606"/>
                      </a:lnTo>
                      <a:lnTo>
                        <a:pt x="661" y="586"/>
                      </a:lnTo>
                      <a:lnTo>
                        <a:pt x="621" y="571"/>
                      </a:lnTo>
                      <a:lnTo>
                        <a:pt x="581" y="562"/>
                      </a:lnTo>
                      <a:lnTo>
                        <a:pt x="543" y="553"/>
                      </a:lnTo>
                      <a:lnTo>
                        <a:pt x="508" y="548"/>
                      </a:lnTo>
                      <a:lnTo>
                        <a:pt x="472" y="544"/>
                      </a:lnTo>
                      <a:lnTo>
                        <a:pt x="438" y="539"/>
                      </a:lnTo>
                      <a:lnTo>
                        <a:pt x="408" y="532"/>
                      </a:lnTo>
                      <a:lnTo>
                        <a:pt x="378" y="526"/>
                      </a:lnTo>
                      <a:lnTo>
                        <a:pt x="350" y="514"/>
                      </a:lnTo>
                      <a:lnTo>
                        <a:pt x="327" y="499"/>
                      </a:lnTo>
                      <a:lnTo>
                        <a:pt x="305" y="480"/>
                      </a:lnTo>
                      <a:lnTo>
                        <a:pt x="287" y="455"/>
                      </a:lnTo>
                      <a:lnTo>
                        <a:pt x="273" y="423"/>
                      </a:lnTo>
                      <a:lnTo>
                        <a:pt x="261" y="382"/>
                      </a:lnTo>
                      <a:lnTo>
                        <a:pt x="251" y="382"/>
                      </a:lnTo>
                      <a:lnTo>
                        <a:pt x="241" y="382"/>
                      </a:lnTo>
                      <a:lnTo>
                        <a:pt x="231" y="382"/>
                      </a:lnTo>
                      <a:lnTo>
                        <a:pt x="221" y="382"/>
                      </a:lnTo>
                      <a:lnTo>
                        <a:pt x="213" y="382"/>
                      </a:lnTo>
                      <a:lnTo>
                        <a:pt x="203" y="382"/>
                      </a:lnTo>
                      <a:lnTo>
                        <a:pt x="195" y="380"/>
                      </a:lnTo>
                      <a:lnTo>
                        <a:pt x="187" y="38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9" name="Freeform 34"/>
                <p:cNvSpPr>
                  <a:spLocks/>
                </p:cNvSpPr>
                <p:nvPr/>
              </p:nvSpPr>
              <p:spPr bwMode="auto">
                <a:xfrm>
                  <a:off x="5352" y="10660"/>
                  <a:ext cx="320" cy="20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6" y="18"/>
                    </a:cxn>
                    <a:cxn ang="0">
                      <a:pos x="36" y="35"/>
                    </a:cxn>
                    <a:cxn ang="0">
                      <a:pos x="60" y="49"/>
                    </a:cxn>
                    <a:cxn ang="0">
                      <a:pos x="88" y="61"/>
                    </a:cxn>
                    <a:cxn ang="0">
                      <a:pos x="122" y="72"/>
                    </a:cxn>
                    <a:cxn ang="0">
                      <a:pos x="155" y="79"/>
                    </a:cxn>
                    <a:cxn ang="0">
                      <a:pos x="195" y="84"/>
                    </a:cxn>
                    <a:cxn ang="0">
                      <a:pos x="235" y="84"/>
                    </a:cxn>
                    <a:cxn ang="0">
                      <a:pos x="237" y="97"/>
                    </a:cxn>
                    <a:cxn ang="0">
                      <a:pos x="241" y="113"/>
                    </a:cxn>
                    <a:cxn ang="0">
                      <a:pos x="247" y="128"/>
                    </a:cxn>
                    <a:cxn ang="0">
                      <a:pos x="255" y="144"/>
                    </a:cxn>
                    <a:cxn ang="0">
                      <a:pos x="265" y="162"/>
                    </a:cxn>
                    <a:cxn ang="0">
                      <a:pos x="281" y="177"/>
                    </a:cxn>
                    <a:cxn ang="0">
                      <a:pos x="299" y="193"/>
                    </a:cxn>
                    <a:cxn ang="0">
                      <a:pos x="321" y="206"/>
                    </a:cxn>
                    <a:cxn ang="0">
                      <a:pos x="289" y="201"/>
                    </a:cxn>
                    <a:cxn ang="0">
                      <a:pos x="259" y="196"/>
                    </a:cxn>
                    <a:cxn ang="0">
                      <a:pos x="231" y="190"/>
                    </a:cxn>
                    <a:cxn ang="0">
                      <a:pos x="203" y="182"/>
                    </a:cxn>
                    <a:cxn ang="0">
                      <a:pos x="175" y="172"/>
                    </a:cxn>
                    <a:cxn ang="0">
                      <a:pos x="151" y="162"/>
                    </a:cxn>
                    <a:cxn ang="0">
                      <a:pos x="127" y="151"/>
                    </a:cxn>
                    <a:cxn ang="0">
                      <a:pos x="106" y="138"/>
                    </a:cxn>
                    <a:cxn ang="0">
                      <a:pos x="86" y="124"/>
                    </a:cxn>
                    <a:cxn ang="0">
                      <a:pos x="66" y="110"/>
                    </a:cxn>
                    <a:cxn ang="0">
                      <a:pos x="50" y="95"/>
                    </a:cxn>
                    <a:cxn ang="0">
                      <a:pos x="36" y="77"/>
                    </a:cxn>
                    <a:cxn ang="0">
                      <a:pos x="24" y="61"/>
                    </a:cxn>
                    <a:cxn ang="0">
                      <a:pos x="14" y="41"/>
                    </a:cxn>
                    <a:cxn ang="0">
                      <a:pos x="6" y="21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321" h="206">
                      <a:moveTo>
                        <a:pt x="0" y="0"/>
                      </a:moveTo>
                      <a:lnTo>
                        <a:pt x="16" y="18"/>
                      </a:lnTo>
                      <a:lnTo>
                        <a:pt x="36" y="35"/>
                      </a:lnTo>
                      <a:lnTo>
                        <a:pt x="60" y="49"/>
                      </a:lnTo>
                      <a:lnTo>
                        <a:pt x="88" y="61"/>
                      </a:lnTo>
                      <a:lnTo>
                        <a:pt x="122" y="72"/>
                      </a:lnTo>
                      <a:lnTo>
                        <a:pt x="155" y="79"/>
                      </a:lnTo>
                      <a:lnTo>
                        <a:pt x="195" y="84"/>
                      </a:lnTo>
                      <a:lnTo>
                        <a:pt x="235" y="84"/>
                      </a:lnTo>
                      <a:lnTo>
                        <a:pt x="237" y="97"/>
                      </a:lnTo>
                      <a:lnTo>
                        <a:pt x="241" y="113"/>
                      </a:lnTo>
                      <a:lnTo>
                        <a:pt x="247" y="128"/>
                      </a:lnTo>
                      <a:lnTo>
                        <a:pt x="255" y="144"/>
                      </a:lnTo>
                      <a:lnTo>
                        <a:pt x="265" y="162"/>
                      </a:lnTo>
                      <a:lnTo>
                        <a:pt x="281" y="177"/>
                      </a:lnTo>
                      <a:lnTo>
                        <a:pt x="299" y="193"/>
                      </a:lnTo>
                      <a:lnTo>
                        <a:pt x="321" y="206"/>
                      </a:lnTo>
                      <a:lnTo>
                        <a:pt x="289" y="201"/>
                      </a:lnTo>
                      <a:lnTo>
                        <a:pt x="259" y="196"/>
                      </a:lnTo>
                      <a:lnTo>
                        <a:pt x="231" y="190"/>
                      </a:lnTo>
                      <a:lnTo>
                        <a:pt x="203" y="182"/>
                      </a:lnTo>
                      <a:lnTo>
                        <a:pt x="175" y="172"/>
                      </a:lnTo>
                      <a:lnTo>
                        <a:pt x="151" y="162"/>
                      </a:lnTo>
                      <a:lnTo>
                        <a:pt x="127" y="151"/>
                      </a:lnTo>
                      <a:lnTo>
                        <a:pt x="106" y="138"/>
                      </a:lnTo>
                      <a:lnTo>
                        <a:pt x="86" y="124"/>
                      </a:lnTo>
                      <a:lnTo>
                        <a:pt x="66" y="110"/>
                      </a:lnTo>
                      <a:lnTo>
                        <a:pt x="50" y="95"/>
                      </a:lnTo>
                      <a:lnTo>
                        <a:pt x="36" y="77"/>
                      </a:lnTo>
                      <a:lnTo>
                        <a:pt x="24" y="61"/>
                      </a:lnTo>
                      <a:lnTo>
                        <a:pt x="14" y="41"/>
                      </a:lnTo>
                      <a:lnTo>
                        <a:pt x="6" y="2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2B2B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30" name="Freeform 35"/>
                <p:cNvSpPr>
                  <a:spLocks/>
                </p:cNvSpPr>
                <p:nvPr/>
              </p:nvSpPr>
              <p:spPr bwMode="auto">
                <a:xfrm>
                  <a:off x="5158" y="10364"/>
                  <a:ext cx="682" cy="606"/>
                </a:xfrm>
                <a:custGeom>
                  <a:avLst/>
                  <a:gdLst/>
                  <a:ahLst/>
                  <a:cxnLst>
                    <a:cxn ang="0">
                      <a:pos x="171" y="0"/>
                    </a:cxn>
                    <a:cxn ang="0">
                      <a:pos x="191" y="3"/>
                    </a:cxn>
                    <a:cxn ang="0">
                      <a:pos x="48" y="477"/>
                    </a:cxn>
                    <a:cxn ang="0">
                      <a:pos x="64" y="504"/>
                    </a:cxn>
                    <a:cxn ang="0">
                      <a:pos x="86" y="525"/>
                    </a:cxn>
                    <a:cxn ang="0">
                      <a:pos x="109" y="543"/>
                    </a:cxn>
                    <a:cxn ang="0">
                      <a:pos x="139" y="554"/>
                    </a:cxn>
                    <a:cxn ang="0">
                      <a:pos x="171" y="562"/>
                    </a:cxn>
                    <a:cxn ang="0">
                      <a:pos x="205" y="567"/>
                    </a:cxn>
                    <a:cxn ang="0">
                      <a:pos x="241" y="571"/>
                    </a:cxn>
                    <a:cxn ang="0">
                      <a:pos x="279" y="569"/>
                    </a:cxn>
                    <a:cxn ang="0">
                      <a:pos x="316" y="566"/>
                    </a:cxn>
                    <a:cxn ang="0">
                      <a:pos x="356" y="562"/>
                    </a:cxn>
                    <a:cxn ang="0">
                      <a:pos x="394" y="556"/>
                    </a:cxn>
                    <a:cxn ang="0">
                      <a:pos x="432" y="549"/>
                    </a:cxn>
                    <a:cxn ang="0">
                      <a:pos x="470" y="543"/>
                    </a:cxn>
                    <a:cxn ang="0">
                      <a:pos x="504" y="536"/>
                    </a:cxn>
                    <a:cxn ang="0">
                      <a:pos x="537" y="530"/>
                    </a:cxn>
                    <a:cxn ang="0">
                      <a:pos x="567" y="525"/>
                    </a:cxn>
                    <a:cxn ang="0">
                      <a:pos x="581" y="526"/>
                    </a:cxn>
                    <a:cxn ang="0">
                      <a:pos x="595" y="528"/>
                    </a:cxn>
                    <a:cxn ang="0">
                      <a:pos x="609" y="528"/>
                    </a:cxn>
                    <a:cxn ang="0">
                      <a:pos x="623" y="530"/>
                    </a:cxn>
                    <a:cxn ang="0">
                      <a:pos x="635" y="533"/>
                    </a:cxn>
                    <a:cxn ang="0">
                      <a:pos x="649" y="535"/>
                    </a:cxn>
                    <a:cxn ang="0">
                      <a:pos x="665" y="538"/>
                    </a:cxn>
                    <a:cxn ang="0">
                      <a:pos x="683" y="541"/>
                    </a:cxn>
                    <a:cxn ang="0">
                      <a:pos x="629" y="541"/>
                    </a:cxn>
                    <a:cxn ang="0">
                      <a:pos x="577" y="544"/>
                    </a:cxn>
                    <a:cxn ang="0">
                      <a:pos x="531" y="549"/>
                    </a:cxn>
                    <a:cxn ang="0">
                      <a:pos x="490" y="556"/>
                    </a:cxn>
                    <a:cxn ang="0">
                      <a:pos x="450" y="564"/>
                    </a:cxn>
                    <a:cxn ang="0">
                      <a:pos x="412" y="572"/>
                    </a:cxn>
                    <a:cxn ang="0">
                      <a:pos x="374" y="580"/>
                    </a:cxn>
                    <a:cxn ang="0">
                      <a:pos x="338" y="589"/>
                    </a:cxn>
                    <a:cxn ang="0">
                      <a:pos x="303" y="595"/>
                    </a:cxn>
                    <a:cxn ang="0">
                      <a:pos x="267" y="602"/>
                    </a:cxn>
                    <a:cxn ang="0">
                      <a:pos x="229" y="605"/>
                    </a:cxn>
                    <a:cxn ang="0">
                      <a:pos x="189" y="605"/>
                    </a:cxn>
                    <a:cxn ang="0">
                      <a:pos x="147" y="603"/>
                    </a:cxn>
                    <a:cxn ang="0">
                      <a:pos x="102" y="597"/>
                    </a:cxn>
                    <a:cxn ang="0">
                      <a:pos x="54" y="585"/>
                    </a:cxn>
                    <a:cxn ang="0">
                      <a:pos x="0" y="571"/>
                    </a:cxn>
                    <a:cxn ang="0">
                      <a:pos x="171" y="0"/>
                    </a:cxn>
                  </a:cxnLst>
                  <a:rect l="0" t="0" r="r" b="b"/>
                  <a:pathLst>
                    <a:path w="683" h="605">
                      <a:moveTo>
                        <a:pt x="171" y="0"/>
                      </a:moveTo>
                      <a:lnTo>
                        <a:pt x="191" y="3"/>
                      </a:lnTo>
                      <a:lnTo>
                        <a:pt x="48" y="477"/>
                      </a:lnTo>
                      <a:lnTo>
                        <a:pt x="64" y="504"/>
                      </a:lnTo>
                      <a:lnTo>
                        <a:pt x="86" y="525"/>
                      </a:lnTo>
                      <a:lnTo>
                        <a:pt x="109" y="543"/>
                      </a:lnTo>
                      <a:lnTo>
                        <a:pt x="139" y="554"/>
                      </a:lnTo>
                      <a:lnTo>
                        <a:pt x="171" y="562"/>
                      </a:lnTo>
                      <a:lnTo>
                        <a:pt x="205" y="567"/>
                      </a:lnTo>
                      <a:lnTo>
                        <a:pt x="241" y="571"/>
                      </a:lnTo>
                      <a:lnTo>
                        <a:pt x="279" y="569"/>
                      </a:lnTo>
                      <a:lnTo>
                        <a:pt x="316" y="566"/>
                      </a:lnTo>
                      <a:lnTo>
                        <a:pt x="356" y="562"/>
                      </a:lnTo>
                      <a:lnTo>
                        <a:pt x="394" y="556"/>
                      </a:lnTo>
                      <a:lnTo>
                        <a:pt x="432" y="549"/>
                      </a:lnTo>
                      <a:lnTo>
                        <a:pt x="470" y="543"/>
                      </a:lnTo>
                      <a:lnTo>
                        <a:pt x="504" y="536"/>
                      </a:lnTo>
                      <a:lnTo>
                        <a:pt x="537" y="530"/>
                      </a:lnTo>
                      <a:lnTo>
                        <a:pt x="567" y="525"/>
                      </a:lnTo>
                      <a:lnTo>
                        <a:pt x="581" y="526"/>
                      </a:lnTo>
                      <a:lnTo>
                        <a:pt x="595" y="528"/>
                      </a:lnTo>
                      <a:lnTo>
                        <a:pt x="609" y="528"/>
                      </a:lnTo>
                      <a:lnTo>
                        <a:pt x="623" y="530"/>
                      </a:lnTo>
                      <a:lnTo>
                        <a:pt x="635" y="533"/>
                      </a:lnTo>
                      <a:lnTo>
                        <a:pt x="649" y="535"/>
                      </a:lnTo>
                      <a:lnTo>
                        <a:pt x="665" y="538"/>
                      </a:lnTo>
                      <a:lnTo>
                        <a:pt x="683" y="541"/>
                      </a:lnTo>
                      <a:lnTo>
                        <a:pt x="629" y="541"/>
                      </a:lnTo>
                      <a:lnTo>
                        <a:pt x="577" y="544"/>
                      </a:lnTo>
                      <a:lnTo>
                        <a:pt x="531" y="549"/>
                      </a:lnTo>
                      <a:lnTo>
                        <a:pt x="490" y="556"/>
                      </a:lnTo>
                      <a:lnTo>
                        <a:pt x="450" y="564"/>
                      </a:lnTo>
                      <a:lnTo>
                        <a:pt x="412" y="572"/>
                      </a:lnTo>
                      <a:lnTo>
                        <a:pt x="374" y="580"/>
                      </a:lnTo>
                      <a:lnTo>
                        <a:pt x="338" y="589"/>
                      </a:lnTo>
                      <a:lnTo>
                        <a:pt x="303" y="595"/>
                      </a:lnTo>
                      <a:lnTo>
                        <a:pt x="267" y="602"/>
                      </a:lnTo>
                      <a:lnTo>
                        <a:pt x="229" y="605"/>
                      </a:lnTo>
                      <a:lnTo>
                        <a:pt x="189" y="605"/>
                      </a:lnTo>
                      <a:lnTo>
                        <a:pt x="147" y="603"/>
                      </a:lnTo>
                      <a:lnTo>
                        <a:pt x="102" y="597"/>
                      </a:lnTo>
                      <a:lnTo>
                        <a:pt x="54" y="585"/>
                      </a:lnTo>
                      <a:lnTo>
                        <a:pt x="0" y="571"/>
                      </a:lnTo>
                      <a:lnTo>
                        <a:pt x="171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31" name="Freeform 36"/>
                <p:cNvSpPr>
                  <a:spLocks/>
                </p:cNvSpPr>
                <p:nvPr/>
              </p:nvSpPr>
              <p:spPr bwMode="auto">
                <a:xfrm>
                  <a:off x="6100" y="10347"/>
                  <a:ext cx="239" cy="643"/>
                </a:xfrm>
                <a:custGeom>
                  <a:avLst/>
                  <a:gdLst/>
                  <a:ahLst/>
                  <a:cxnLst>
                    <a:cxn ang="0">
                      <a:pos x="0" y="106"/>
                    </a:cxn>
                    <a:cxn ang="0">
                      <a:pos x="38" y="78"/>
                    </a:cxn>
                    <a:cxn ang="0">
                      <a:pos x="72" y="55"/>
                    </a:cxn>
                    <a:cxn ang="0">
                      <a:pos x="104" y="37"/>
                    </a:cxn>
                    <a:cxn ang="0">
                      <a:pos x="134" y="23"/>
                    </a:cxn>
                    <a:cxn ang="0">
                      <a:pos x="162" y="13"/>
                    </a:cxn>
                    <a:cxn ang="0">
                      <a:pos x="190" y="5"/>
                    </a:cxn>
                    <a:cxn ang="0">
                      <a:pos x="215" y="1"/>
                    </a:cxn>
                    <a:cxn ang="0">
                      <a:pos x="239" y="0"/>
                    </a:cxn>
                    <a:cxn ang="0">
                      <a:pos x="239" y="548"/>
                    </a:cxn>
                    <a:cxn ang="0">
                      <a:pos x="211" y="551"/>
                    </a:cxn>
                    <a:cxn ang="0">
                      <a:pos x="184" y="556"/>
                    </a:cxn>
                    <a:cxn ang="0">
                      <a:pos x="154" y="564"/>
                    </a:cxn>
                    <a:cxn ang="0">
                      <a:pos x="124" y="572"/>
                    </a:cxn>
                    <a:cxn ang="0">
                      <a:pos x="94" y="584"/>
                    </a:cxn>
                    <a:cxn ang="0">
                      <a:pos x="62" y="598"/>
                    </a:cxn>
                    <a:cxn ang="0">
                      <a:pos x="32" y="616"/>
                    </a:cxn>
                    <a:cxn ang="0">
                      <a:pos x="0" y="636"/>
                    </a:cxn>
                    <a:cxn ang="0">
                      <a:pos x="0" y="106"/>
                    </a:cxn>
                  </a:cxnLst>
                  <a:rect l="0" t="0" r="r" b="b"/>
                  <a:pathLst>
                    <a:path w="239" h="636">
                      <a:moveTo>
                        <a:pt x="0" y="106"/>
                      </a:moveTo>
                      <a:lnTo>
                        <a:pt x="38" y="78"/>
                      </a:lnTo>
                      <a:lnTo>
                        <a:pt x="72" y="55"/>
                      </a:lnTo>
                      <a:lnTo>
                        <a:pt x="104" y="37"/>
                      </a:lnTo>
                      <a:lnTo>
                        <a:pt x="134" y="23"/>
                      </a:lnTo>
                      <a:lnTo>
                        <a:pt x="162" y="13"/>
                      </a:lnTo>
                      <a:lnTo>
                        <a:pt x="190" y="5"/>
                      </a:lnTo>
                      <a:lnTo>
                        <a:pt x="215" y="1"/>
                      </a:lnTo>
                      <a:lnTo>
                        <a:pt x="239" y="0"/>
                      </a:lnTo>
                      <a:lnTo>
                        <a:pt x="239" y="548"/>
                      </a:lnTo>
                      <a:lnTo>
                        <a:pt x="211" y="551"/>
                      </a:lnTo>
                      <a:lnTo>
                        <a:pt x="184" y="556"/>
                      </a:lnTo>
                      <a:lnTo>
                        <a:pt x="154" y="564"/>
                      </a:lnTo>
                      <a:lnTo>
                        <a:pt x="124" y="572"/>
                      </a:lnTo>
                      <a:lnTo>
                        <a:pt x="94" y="584"/>
                      </a:lnTo>
                      <a:lnTo>
                        <a:pt x="62" y="598"/>
                      </a:lnTo>
                      <a:lnTo>
                        <a:pt x="32" y="616"/>
                      </a:lnTo>
                      <a:lnTo>
                        <a:pt x="0" y="636"/>
                      </a:lnTo>
                      <a:lnTo>
                        <a:pt x="0" y="106"/>
                      </a:lnTo>
                      <a:close/>
                    </a:path>
                  </a:pathLst>
                </a:custGeom>
                <a:solidFill>
                  <a:srgbClr val="E5E5E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32" name="Freeform 37"/>
                <p:cNvSpPr>
                  <a:spLocks/>
                </p:cNvSpPr>
                <p:nvPr/>
              </p:nvSpPr>
              <p:spPr bwMode="auto">
                <a:xfrm>
                  <a:off x="5344" y="10343"/>
                  <a:ext cx="215" cy="380"/>
                </a:xfrm>
                <a:custGeom>
                  <a:avLst/>
                  <a:gdLst/>
                  <a:ahLst/>
                  <a:cxnLst>
                    <a:cxn ang="0">
                      <a:pos x="215" y="36"/>
                    </a:cxn>
                    <a:cxn ang="0">
                      <a:pos x="193" y="35"/>
                    </a:cxn>
                    <a:cxn ang="0">
                      <a:pos x="171" y="33"/>
                    </a:cxn>
                    <a:cxn ang="0">
                      <a:pos x="147" y="30"/>
                    </a:cxn>
                    <a:cxn ang="0">
                      <a:pos x="126" y="25"/>
                    </a:cxn>
                    <a:cxn ang="0">
                      <a:pos x="104" y="22"/>
                    </a:cxn>
                    <a:cxn ang="0">
                      <a:pos x="82" y="15"/>
                    </a:cxn>
                    <a:cxn ang="0">
                      <a:pos x="62" y="9"/>
                    </a:cxn>
                    <a:cxn ang="0">
                      <a:pos x="40" y="0"/>
                    </a:cxn>
                    <a:cxn ang="0">
                      <a:pos x="30" y="43"/>
                    </a:cxn>
                    <a:cxn ang="0">
                      <a:pos x="16" y="95"/>
                    </a:cxn>
                    <a:cxn ang="0">
                      <a:pos x="4" y="153"/>
                    </a:cxn>
                    <a:cxn ang="0">
                      <a:pos x="0" y="213"/>
                    </a:cxn>
                    <a:cxn ang="0">
                      <a:pos x="12" y="270"/>
                    </a:cxn>
                    <a:cxn ang="0">
                      <a:pos x="42" y="321"/>
                    </a:cxn>
                    <a:cxn ang="0">
                      <a:pos x="98" y="359"/>
                    </a:cxn>
                    <a:cxn ang="0">
                      <a:pos x="187" y="380"/>
                    </a:cxn>
                    <a:cxn ang="0">
                      <a:pos x="215" y="36"/>
                    </a:cxn>
                  </a:cxnLst>
                  <a:rect l="0" t="0" r="r" b="b"/>
                  <a:pathLst>
                    <a:path w="215" h="380">
                      <a:moveTo>
                        <a:pt x="215" y="36"/>
                      </a:moveTo>
                      <a:lnTo>
                        <a:pt x="193" y="35"/>
                      </a:lnTo>
                      <a:lnTo>
                        <a:pt x="171" y="33"/>
                      </a:lnTo>
                      <a:lnTo>
                        <a:pt x="147" y="30"/>
                      </a:lnTo>
                      <a:lnTo>
                        <a:pt x="126" y="25"/>
                      </a:lnTo>
                      <a:lnTo>
                        <a:pt x="104" y="22"/>
                      </a:lnTo>
                      <a:lnTo>
                        <a:pt x="82" y="15"/>
                      </a:lnTo>
                      <a:lnTo>
                        <a:pt x="62" y="9"/>
                      </a:lnTo>
                      <a:lnTo>
                        <a:pt x="40" y="0"/>
                      </a:lnTo>
                      <a:lnTo>
                        <a:pt x="30" y="43"/>
                      </a:lnTo>
                      <a:lnTo>
                        <a:pt x="16" y="95"/>
                      </a:lnTo>
                      <a:lnTo>
                        <a:pt x="4" y="153"/>
                      </a:lnTo>
                      <a:lnTo>
                        <a:pt x="0" y="213"/>
                      </a:lnTo>
                      <a:lnTo>
                        <a:pt x="12" y="270"/>
                      </a:lnTo>
                      <a:lnTo>
                        <a:pt x="42" y="321"/>
                      </a:lnTo>
                      <a:lnTo>
                        <a:pt x="98" y="359"/>
                      </a:lnTo>
                      <a:lnTo>
                        <a:pt x="187" y="380"/>
                      </a:lnTo>
                      <a:lnTo>
                        <a:pt x="215" y="36"/>
                      </a:lnTo>
                      <a:close/>
                    </a:path>
                  </a:pathLst>
                </a:custGeom>
                <a:solidFill>
                  <a:srgbClr val="E5E5E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33" name="Freeform 38"/>
                <p:cNvSpPr>
                  <a:spLocks/>
                </p:cNvSpPr>
                <p:nvPr/>
              </p:nvSpPr>
              <p:spPr bwMode="auto">
                <a:xfrm>
                  <a:off x="5235" y="10537"/>
                  <a:ext cx="477" cy="390"/>
                </a:xfrm>
                <a:custGeom>
                  <a:avLst/>
                  <a:gdLst/>
                  <a:ahLst/>
                  <a:cxnLst>
                    <a:cxn ang="0">
                      <a:pos x="91" y="0"/>
                    </a:cxn>
                    <a:cxn ang="0">
                      <a:pos x="85" y="23"/>
                    </a:cxn>
                    <a:cxn ang="0">
                      <a:pos x="73" y="62"/>
                    </a:cxn>
                    <a:cxn ang="0">
                      <a:pos x="57" y="111"/>
                    </a:cxn>
                    <a:cxn ang="0">
                      <a:pos x="41" y="165"/>
                    </a:cxn>
                    <a:cxn ang="0">
                      <a:pos x="26" y="216"/>
                    </a:cxn>
                    <a:cxn ang="0">
                      <a:pos x="12" y="260"/>
                    </a:cxn>
                    <a:cxn ang="0">
                      <a:pos x="4" y="291"/>
                    </a:cxn>
                    <a:cxn ang="0">
                      <a:pos x="0" y="303"/>
                    </a:cxn>
                    <a:cxn ang="0">
                      <a:pos x="16" y="327"/>
                    </a:cxn>
                    <a:cxn ang="0">
                      <a:pos x="37" y="347"/>
                    </a:cxn>
                    <a:cxn ang="0">
                      <a:pos x="63" y="362"/>
                    </a:cxn>
                    <a:cxn ang="0">
                      <a:pos x="93" y="371"/>
                    </a:cxn>
                    <a:cxn ang="0">
                      <a:pos x="127" y="378"/>
                    </a:cxn>
                    <a:cxn ang="0">
                      <a:pos x="163" y="381"/>
                    </a:cxn>
                    <a:cxn ang="0">
                      <a:pos x="201" y="381"/>
                    </a:cxn>
                    <a:cxn ang="0">
                      <a:pos x="239" y="380"/>
                    </a:cxn>
                    <a:cxn ang="0">
                      <a:pos x="278" y="376"/>
                    </a:cxn>
                    <a:cxn ang="0">
                      <a:pos x="316" y="371"/>
                    </a:cxn>
                    <a:cxn ang="0">
                      <a:pos x="352" y="367"/>
                    </a:cxn>
                    <a:cxn ang="0">
                      <a:pos x="384" y="360"/>
                    </a:cxn>
                    <a:cxn ang="0">
                      <a:pos x="416" y="355"/>
                    </a:cxn>
                    <a:cxn ang="0">
                      <a:pos x="442" y="352"/>
                    </a:cxn>
                    <a:cxn ang="0">
                      <a:pos x="461" y="349"/>
                    </a:cxn>
                    <a:cxn ang="0">
                      <a:pos x="477" y="347"/>
                    </a:cxn>
                    <a:cxn ang="0">
                      <a:pos x="432" y="342"/>
                    </a:cxn>
                    <a:cxn ang="0">
                      <a:pos x="388" y="335"/>
                    </a:cxn>
                    <a:cxn ang="0">
                      <a:pos x="346" y="327"/>
                    </a:cxn>
                    <a:cxn ang="0">
                      <a:pos x="306" y="316"/>
                    </a:cxn>
                    <a:cxn ang="0">
                      <a:pos x="270" y="304"/>
                    </a:cxn>
                    <a:cxn ang="0">
                      <a:pos x="237" y="290"/>
                    </a:cxn>
                    <a:cxn ang="0">
                      <a:pos x="207" y="273"/>
                    </a:cxn>
                    <a:cxn ang="0">
                      <a:pos x="181" y="254"/>
                    </a:cxn>
                    <a:cxn ang="0">
                      <a:pos x="155" y="232"/>
                    </a:cxn>
                    <a:cxn ang="0">
                      <a:pos x="135" y="208"/>
                    </a:cxn>
                    <a:cxn ang="0">
                      <a:pos x="119" y="182"/>
                    </a:cxn>
                    <a:cxn ang="0">
                      <a:pos x="105" y="151"/>
                    </a:cxn>
                    <a:cxn ang="0">
                      <a:pos x="95" y="118"/>
                    </a:cxn>
                    <a:cxn ang="0">
                      <a:pos x="89" y="82"/>
                    </a:cxn>
                    <a:cxn ang="0">
                      <a:pos x="89" y="43"/>
                    </a:cxn>
                    <a:cxn ang="0">
                      <a:pos x="91" y="0"/>
                    </a:cxn>
                  </a:cxnLst>
                  <a:rect l="0" t="0" r="r" b="b"/>
                  <a:pathLst>
                    <a:path w="477" h="381">
                      <a:moveTo>
                        <a:pt x="91" y="0"/>
                      </a:moveTo>
                      <a:lnTo>
                        <a:pt x="85" y="23"/>
                      </a:lnTo>
                      <a:lnTo>
                        <a:pt x="73" y="62"/>
                      </a:lnTo>
                      <a:lnTo>
                        <a:pt x="57" y="111"/>
                      </a:lnTo>
                      <a:lnTo>
                        <a:pt x="41" y="165"/>
                      </a:lnTo>
                      <a:lnTo>
                        <a:pt x="26" y="216"/>
                      </a:lnTo>
                      <a:lnTo>
                        <a:pt x="12" y="260"/>
                      </a:lnTo>
                      <a:lnTo>
                        <a:pt x="4" y="291"/>
                      </a:lnTo>
                      <a:lnTo>
                        <a:pt x="0" y="303"/>
                      </a:lnTo>
                      <a:lnTo>
                        <a:pt x="16" y="327"/>
                      </a:lnTo>
                      <a:lnTo>
                        <a:pt x="37" y="347"/>
                      </a:lnTo>
                      <a:lnTo>
                        <a:pt x="63" y="362"/>
                      </a:lnTo>
                      <a:lnTo>
                        <a:pt x="93" y="371"/>
                      </a:lnTo>
                      <a:lnTo>
                        <a:pt x="127" y="378"/>
                      </a:lnTo>
                      <a:lnTo>
                        <a:pt x="163" y="381"/>
                      </a:lnTo>
                      <a:lnTo>
                        <a:pt x="201" y="381"/>
                      </a:lnTo>
                      <a:lnTo>
                        <a:pt x="239" y="380"/>
                      </a:lnTo>
                      <a:lnTo>
                        <a:pt x="278" y="376"/>
                      </a:lnTo>
                      <a:lnTo>
                        <a:pt x="316" y="371"/>
                      </a:lnTo>
                      <a:lnTo>
                        <a:pt x="352" y="367"/>
                      </a:lnTo>
                      <a:lnTo>
                        <a:pt x="384" y="360"/>
                      </a:lnTo>
                      <a:lnTo>
                        <a:pt x="416" y="355"/>
                      </a:lnTo>
                      <a:lnTo>
                        <a:pt x="442" y="352"/>
                      </a:lnTo>
                      <a:lnTo>
                        <a:pt x="461" y="349"/>
                      </a:lnTo>
                      <a:lnTo>
                        <a:pt x="477" y="347"/>
                      </a:lnTo>
                      <a:lnTo>
                        <a:pt x="432" y="342"/>
                      </a:lnTo>
                      <a:lnTo>
                        <a:pt x="388" y="335"/>
                      </a:lnTo>
                      <a:lnTo>
                        <a:pt x="346" y="327"/>
                      </a:lnTo>
                      <a:lnTo>
                        <a:pt x="306" y="316"/>
                      </a:lnTo>
                      <a:lnTo>
                        <a:pt x="270" y="304"/>
                      </a:lnTo>
                      <a:lnTo>
                        <a:pt x="237" y="290"/>
                      </a:lnTo>
                      <a:lnTo>
                        <a:pt x="207" y="273"/>
                      </a:lnTo>
                      <a:lnTo>
                        <a:pt x="181" y="254"/>
                      </a:lnTo>
                      <a:lnTo>
                        <a:pt x="155" y="232"/>
                      </a:lnTo>
                      <a:lnTo>
                        <a:pt x="135" y="208"/>
                      </a:lnTo>
                      <a:lnTo>
                        <a:pt x="119" y="182"/>
                      </a:lnTo>
                      <a:lnTo>
                        <a:pt x="105" y="151"/>
                      </a:lnTo>
                      <a:lnTo>
                        <a:pt x="95" y="118"/>
                      </a:lnTo>
                      <a:lnTo>
                        <a:pt x="89" y="82"/>
                      </a:lnTo>
                      <a:lnTo>
                        <a:pt x="89" y="43"/>
                      </a:lnTo>
                      <a:lnTo>
                        <a:pt x="91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  <p:grpSp>
            <p:nvGrpSpPr>
              <p:cNvPr id="12" name="Group 39"/>
              <p:cNvGrpSpPr>
                <a:grpSpLocks/>
              </p:cNvGrpSpPr>
              <p:nvPr/>
            </p:nvGrpSpPr>
            <p:grpSpPr bwMode="auto">
              <a:xfrm>
                <a:off x="4764" y="10013"/>
                <a:ext cx="1447" cy="1546"/>
                <a:chOff x="4764" y="10013"/>
                <a:chExt cx="1447" cy="1546"/>
              </a:xfrm>
            </p:grpSpPr>
            <p:sp>
              <p:nvSpPr>
                <p:cNvPr id="13" name="Freeform 40"/>
                <p:cNvSpPr>
                  <a:spLocks/>
                </p:cNvSpPr>
                <p:nvPr/>
              </p:nvSpPr>
              <p:spPr bwMode="auto">
                <a:xfrm>
                  <a:off x="4925" y="11199"/>
                  <a:ext cx="64" cy="182"/>
                </a:xfrm>
                <a:custGeom>
                  <a:avLst/>
                  <a:gdLst/>
                  <a:ahLst/>
                  <a:cxnLst>
                    <a:cxn ang="0">
                      <a:pos x="0" y="10"/>
                    </a:cxn>
                    <a:cxn ang="0">
                      <a:pos x="4" y="53"/>
                    </a:cxn>
                    <a:cxn ang="0">
                      <a:pos x="14" y="96"/>
                    </a:cxn>
                    <a:cxn ang="0">
                      <a:pos x="25" y="138"/>
                    </a:cxn>
                    <a:cxn ang="0">
                      <a:pos x="36" y="182"/>
                    </a:cxn>
                    <a:cxn ang="0">
                      <a:pos x="46" y="152"/>
                    </a:cxn>
                    <a:cxn ang="0">
                      <a:pos x="48" y="123"/>
                    </a:cxn>
                    <a:cxn ang="0">
                      <a:pos x="51" y="100"/>
                    </a:cxn>
                    <a:cxn ang="0">
                      <a:pos x="64" y="86"/>
                    </a:cxn>
                    <a:cxn ang="0">
                      <a:pos x="53" y="73"/>
                    </a:cxn>
                    <a:cxn ang="0">
                      <a:pos x="46" y="53"/>
                    </a:cxn>
                    <a:cxn ang="0">
                      <a:pos x="46" y="29"/>
                    </a:cxn>
                    <a:cxn ang="0">
                      <a:pos x="53" y="0"/>
                    </a:cxn>
                    <a:cxn ang="0">
                      <a:pos x="0" y="10"/>
                    </a:cxn>
                  </a:cxnLst>
                  <a:rect l="0" t="0" r="r" b="b"/>
                  <a:pathLst>
                    <a:path w="64" h="182">
                      <a:moveTo>
                        <a:pt x="0" y="10"/>
                      </a:moveTo>
                      <a:lnTo>
                        <a:pt x="4" y="53"/>
                      </a:lnTo>
                      <a:lnTo>
                        <a:pt x="14" y="96"/>
                      </a:lnTo>
                      <a:lnTo>
                        <a:pt x="25" y="138"/>
                      </a:lnTo>
                      <a:lnTo>
                        <a:pt x="36" y="182"/>
                      </a:lnTo>
                      <a:lnTo>
                        <a:pt x="46" y="152"/>
                      </a:lnTo>
                      <a:lnTo>
                        <a:pt x="48" y="123"/>
                      </a:lnTo>
                      <a:lnTo>
                        <a:pt x="51" y="100"/>
                      </a:lnTo>
                      <a:lnTo>
                        <a:pt x="64" y="86"/>
                      </a:lnTo>
                      <a:lnTo>
                        <a:pt x="53" y="73"/>
                      </a:lnTo>
                      <a:lnTo>
                        <a:pt x="46" y="53"/>
                      </a:lnTo>
                      <a:lnTo>
                        <a:pt x="46" y="29"/>
                      </a:lnTo>
                      <a:lnTo>
                        <a:pt x="53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4" name="Freeform 41"/>
                <p:cNvSpPr>
                  <a:spLocks/>
                </p:cNvSpPr>
                <p:nvPr/>
              </p:nvSpPr>
              <p:spPr bwMode="auto">
                <a:xfrm>
                  <a:off x="4925" y="10013"/>
                  <a:ext cx="1286" cy="1197"/>
                </a:xfrm>
                <a:custGeom>
                  <a:avLst/>
                  <a:gdLst/>
                  <a:ahLst/>
                  <a:cxnLst>
                    <a:cxn ang="0">
                      <a:pos x="1" y="1193"/>
                    </a:cxn>
                    <a:cxn ang="0">
                      <a:pos x="0" y="1166"/>
                    </a:cxn>
                    <a:cxn ang="0">
                      <a:pos x="1" y="1114"/>
                    </a:cxn>
                    <a:cxn ang="0">
                      <a:pos x="13" y="1041"/>
                    </a:cxn>
                    <a:cxn ang="0">
                      <a:pos x="39" y="949"/>
                    </a:cxn>
                    <a:cxn ang="0">
                      <a:pos x="87" y="839"/>
                    </a:cxn>
                    <a:cxn ang="0">
                      <a:pos x="158" y="717"/>
                    </a:cxn>
                    <a:cxn ang="0">
                      <a:pos x="262" y="584"/>
                    </a:cxn>
                    <a:cxn ang="0">
                      <a:pos x="397" y="448"/>
                    </a:cxn>
                    <a:cxn ang="0">
                      <a:pos x="548" y="331"/>
                    </a:cxn>
                    <a:cxn ang="0">
                      <a:pos x="708" y="233"/>
                    </a:cxn>
                    <a:cxn ang="0">
                      <a:pos x="867" y="154"/>
                    </a:cxn>
                    <a:cxn ang="0">
                      <a:pos x="1012" y="91"/>
                    </a:cxn>
                    <a:cxn ang="0">
                      <a:pos x="1137" y="46"/>
                    </a:cxn>
                    <a:cxn ang="0">
                      <a:pos x="1230" y="16"/>
                    </a:cxn>
                    <a:cxn ang="0">
                      <a:pos x="1280" y="2"/>
                    </a:cxn>
                    <a:cxn ang="0">
                      <a:pos x="1285" y="2"/>
                    </a:cxn>
                    <a:cxn ang="0">
                      <a:pos x="1267" y="23"/>
                    </a:cxn>
                    <a:cxn ang="0">
                      <a:pos x="1222" y="68"/>
                    </a:cxn>
                    <a:cxn ang="0">
                      <a:pos x="1140" y="139"/>
                    </a:cxn>
                    <a:cxn ang="0">
                      <a:pos x="1035" y="225"/>
                    </a:cxn>
                    <a:cxn ang="0">
                      <a:pos x="963" y="298"/>
                    </a:cxn>
                    <a:cxn ang="0">
                      <a:pos x="917" y="363"/>
                    </a:cxn>
                    <a:cxn ang="0">
                      <a:pos x="891" y="420"/>
                    </a:cxn>
                    <a:cxn ang="0">
                      <a:pos x="880" y="469"/>
                    </a:cxn>
                    <a:cxn ang="0">
                      <a:pos x="878" y="507"/>
                    </a:cxn>
                    <a:cxn ang="0">
                      <a:pos x="881" y="533"/>
                    </a:cxn>
                    <a:cxn ang="0">
                      <a:pos x="886" y="546"/>
                    </a:cxn>
                    <a:cxn ang="0">
                      <a:pos x="888" y="548"/>
                    </a:cxn>
                    <a:cxn ang="0">
                      <a:pos x="891" y="545"/>
                    </a:cxn>
                    <a:cxn ang="0">
                      <a:pos x="883" y="544"/>
                    </a:cxn>
                    <a:cxn ang="0">
                      <a:pos x="847" y="547"/>
                    </a:cxn>
                    <a:cxn ang="0">
                      <a:pos x="777" y="560"/>
                    </a:cxn>
                    <a:cxn ang="0">
                      <a:pos x="715" y="572"/>
                    </a:cxn>
                    <a:cxn ang="0">
                      <a:pos x="669" y="580"/>
                    </a:cxn>
                    <a:cxn ang="0">
                      <a:pos x="646" y="583"/>
                    </a:cxn>
                    <a:cxn ang="0">
                      <a:pos x="646" y="583"/>
                    </a:cxn>
                    <a:cxn ang="0">
                      <a:pos x="669" y="575"/>
                    </a:cxn>
                    <a:cxn ang="0">
                      <a:pos x="708" y="566"/>
                    </a:cxn>
                    <a:cxn ang="0">
                      <a:pos x="759" y="563"/>
                    </a:cxn>
                    <a:cxn ang="0">
                      <a:pos x="811" y="573"/>
                    </a:cxn>
                    <a:cxn ang="0">
                      <a:pos x="847" y="587"/>
                    </a:cxn>
                    <a:cxn ang="0">
                      <a:pos x="867" y="600"/>
                    </a:cxn>
                    <a:cxn ang="0">
                      <a:pos x="875" y="610"/>
                    </a:cxn>
                    <a:cxn ang="0">
                      <a:pos x="873" y="612"/>
                    </a:cxn>
                    <a:cxn ang="0">
                      <a:pos x="845" y="621"/>
                    </a:cxn>
                    <a:cxn ang="0">
                      <a:pos x="800" y="645"/>
                    </a:cxn>
                    <a:cxn ang="0">
                      <a:pos x="739" y="686"/>
                    </a:cxn>
                    <a:cxn ang="0">
                      <a:pos x="670" y="753"/>
                    </a:cxn>
                    <a:cxn ang="0">
                      <a:pos x="585" y="860"/>
                    </a:cxn>
                    <a:cxn ang="0">
                      <a:pos x="507" y="971"/>
                    </a:cxn>
                    <a:cxn ang="0">
                      <a:pos x="456" y="1046"/>
                    </a:cxn>
                    <a:cxn ang="0">
                      <a:pos x="448" y="1056"/>
                    </a:cxn>
                    <a:cxn ang="0">
                      <a:pos x="438" y="1052"/>
                    </a:cxn>
                    <a:cxn ang="0">
                      <a:pos x="409" y="1047"/>
                    </a:cxn>
                    <a:cxn ang="0">
                      <a:pos x="353" y="1047"/>
                    </a:cxn>
                    <a:cxn ang="0">
                      <a:pos x="270" y="1059"/>
                    </a:cxn>
                    <a:cxn ang="0">
                      <a:pos x="196" y="1081"/>
                    </a:cxn>
                    <a:cxn ang="0">
                      <a:pos x="144" y="1103"/>
                    </a:cxn>
                    <a:cxn ang="0">
                      <a:pos x="116" y="1119"/>
                    </a:cxn>
                    <a:cxn ang="0">
                      <a:pos x="44" y="1195"/>
                    </a:cxn>
                  </a:cxnLst>
                  <a:rect l="0" t="0" r="r" b="b"/>
                  <a:pathLst>
                    <a:path w="1287" h="1196">
                      <a:moveTo>
                        <a:pt x="1" y="1196"/>
                      </a:moveTo>
                      <a:lnTo>
                        <a:pt x="1" y="1193"/>
                      </a:lnTo>
                      <a:lnTo>
                        <a:pt x="0" y="1182"/>
                      </a:lnTo>
                      <a:lnTo>
                        <a:pt x="0" y="1166"/>
                      </a:lnTo>
                      <a:lnTo>
                        <a:pt x="0" y="1143"/>
                      </a:lnTo>
                      <a:lnTo>
                        <a:pt x="1" y="1114"/>
                      </a:lnTo>
                      <a:lnTo>
                        <a:pt x="6" y="1080"/>
                      </a:lnTo>
                      <a:lnTo>
                        <a:pt x="13" y="1041"/>
                      </a:lnTo>
                      <a:lnTo>
                        <a:pt x="24" y="996"/>
                      </a:lnTo>
                      <a:lnTo>
                        <a:pt x="39" y="949"/>
                      </a:lnTo>
                      <a:lnTo>
                        <a:pt x="60" y="896"/>
                      </a:lnTo>
                      <a:lnTo>
                        <a:pt x="87" y="839"/>
                      </a:lnTo>
                      <a:lnTo>
                        <a:pt x="119" y="781"/>
                      </a:lnTo>
                      <a:lnTo>
                        <a:pt x="158" y="717"/>
                      </a:lnTo>
                      <a:lnTo>
                        <a:pt x="206" y="652"/>
                      </a:lnTo>
                      <a:lnTo>
                        <a:pt x="262" y="584"/>
                      </a:lnTo>
                      <a:lnTo>
                        <a:pt x="327" y="514"/>
                      </a:lnTo>
                      <a:lnTo>
                        <a:pt x="397" y="448"/>
                      </a:lnTo>
                      <a:lnTo>
                        <a:pt x="471" y="387"/>
                      </a:lnTo>
                      <a:lnTo>
                        <a:pt x="548" y="331"/>
                      </a:lnTo>
                      <a:lnTo>
                        <a:pt x="628" y="279"/>
                      </a:lnTo>
                      <a:lnTo>
                        <a:pt x="708" y="233"/>
                      </a:lnTo>
                      <a:lnTo>
                        <a:pt x="788" y="191"/>
                      </a:lnTo>
                      <a:lnTo>
                        <a:pt x="867" y="154"/>
                      </a:lnTo>
                      <a:lnTo>
                        <a:pt x="942" y="120"/>
                      </a:lnTo>
                      <a:lnTo>
                        <a:pt x="1012" y="91"/>
                      </a:lnTo>
                      <a:lnTo>
                        <a:pt x="1078" y="66"/>
                      </a:lnTo>
                      <a:lnTo>
                        <a:pt x="1137" y="46"/>
                      </a:lnTo>
                      <a:lnTo>
                        <a:pt x="1187" y="29"/>
                      </a:lnTo>
                      <a:lnTo>
                        <a:pt x="1230" y="16"/>
                      </a:lnTo>
                      <a:lnTo>
                        <a:pt x="1261" y="7"/>
                      </a:lnTo>
                      <a:lnTo>
                        <a:pt x="1280" y="2"/>
                      </a:lnTo>
                      <a:lnTo>
                        <a:pt x="1287" y="0"/>
                      </a:lnTo>
                      <a:lnTo>
                        <a:pt x="1285" y="2"/>
                      </a:lnTo>
                      <a:lnTo>
                        <a:pt x="1279" y="10"/>
                      </a:lnTo>
                      <a:lnTo>
                        <a:pt x="1267" y="23"/>
                      </a:lnTo>
                      <a:lnTo>
                        <a:pt x="1249" y="43"/>
                      </a:lnTo>
                      <a:lnTo>
                        <a:pt x="1222" y="68"/>
                      </a:lnTo>
                      <a:lnTo>
                        <a:pt x="1186" y="99"/>
                      </a:lnTo>
                      <a:lnTo>
                        <a:pt x="1140" y="139"/>
                      </a:lnTo>
                      <a:lnTo>
                        <a:pt x="1081" y="186"/>
                      </a:lnTo>
                      <a:lnTo>
                        <a:pt x="1035" y="225"/>
                      </a:lnTo>
                      <a:lnTo>
                        <a:pt x="996" y="262"/>
                      </a:lnTo>
                      <a:lnTo>
                        <a:pt x="963" y="298"/>
                      </a:lnTo>
                      <a:lnTo>
                        <a:pt x="939" y="331"/>
                      </a:lnTo>
                      <a:lnTo>
                        <a:pt x="917" y="363"/>
                      </a:lnTo>
                      <a:lnTo>
                        <a:pt x="903" y="393"/>
                      </a:lnTo>
                      <a:lnTo>
                        <a:pt x="891" y="420"/>
                      </a:lnTo>
                      <a:lnTo>
                        <a:pt x="883" y="446"/>
                      </a:lnTo>
                      <a:lnTo>
                        <a:pt x="880" y="469"/>
                      </a:lnTo>
                      <a:lnTo>
                        <a:pt x="878" y="490"/>
                      </a:lnTo>
                      <a:lnTo>
                        <a:pt x="878" y="507"/>
                      </a:lnTo>
                      <a:lnTo>
                        <a:pt x="880" y="522"/>
                      </a:lnTo>
                      <a:lnTo>
                        <a:pt x="881" y="533"/>
                      </a:lnTo>
                      <a:lnTo>
                        <a:pt x="883" y="542"/>
                      </a:lnTo>
                      <a:lnTo>
                        <a:pt x="886" y="546"/>
                      </a:lnTo>
                      <a:lnTo>
                        <a:pt x="886" y="548"/>
                      </a:lnTo>
                      <a:lnTo>
                        <a:pt x="888" y="548"/>
                      </a:lnTo>
                      <a:lnTo>
                        <a:pt x="890" y="546"/>
                      </a:lnTo>
                      <a:lnTo>
                        <a:pt x="891" y="545"/>
                      </a:lnTo>
                      <a:lnTo>
                        <a:pt x="890" y="544"/>
                      </a:lnTo>
                      <a:lnTo>
                        <a:pt x="883" y="544"/>
                      </a:lnTo>
                      <a:lnTo>
                        <a:pt x="870" y="545"/>
                      </a:lnTo>
                      <a:lnTo>
                        <a:pt x="847" y="547"/>
                      </a:lnTo>
                      <a:lnTo>
                        <a:pt x="814" y="553"/>
                      </a:lnTo>
                      <a:lnTo>
                        <a:pt x="777" y="560"/>
                      </a:lnTo>
                      <a:lnTo>
                        <a:pt x="744" y="566"/>
                      </a:lnTo>
                      <a:lnTo>
                        <a:pt x="715" y="572"/>
                      </a:lnTo>
                      <a:lnTo>
                        <a:pt x="690" y="575"/>
                      </a:lnTo>
                      <a:lnTo>
                        <a:pt x="669" y="580"/>
                      </a:lnTo>
                      <a:lnTo>
                        <a:pt x="654" y="582"/>
                      </a:lnTo>
                      <a:lnTo>
                        <a:pt x="646" y="583"/>
                      </a:lnTo>
                      <a:lnTo>
                        <a:pt x="643" y="584"/>
                      </a:lnTo>
                      <a:lnTo>
                        <a:pt x="646" y="583"/>
                      </a:lnTo>
                      <a:lnTo>
                        <a:pt x="654" y="580"/>
                      </a:lnTo>
                      <a:lnTo>
                        <a:pt x="669" y="575"/>
                      </a:lnTo>
                      <a:lnTo>
                        <a:pt x="687" y="570"/>
                      </a:lnTo>
                      <a:lnTo>
                        <a:pt x="708" y="566"/>
                      </a:lnTo>
                      <a:lnTo>
                        <a:pt x="733" y="563"/>
                      </a:lnTo>
                      <a:lnTo>
                        <a:pt x="759" y="563"/>
                      </a:lnTo>
                      <a:lnTo>
                        <a:pt x="787" y="567"/>
                      </a:lnTo>
                      <a:lnTo>
                        <a:pt x="811" y="573"/>
                      </a:lnTo>
                      <a:lnTo>
                        <a:pt x="832" y="580"/>
                      </a:lnTo>
                      <a:lnTo>
                        <a:pt x="847" y="587"/>
                      </a:lnTo>
                      <a:lnTo>
                        <a:pt x="858" y="593"/>
                      </a:lnTo>
                      <a:lnTo>
                        <a:pt x="867" y="600"/>
                      </a:lnTo>
                      <a:lnTo>
                        <a:pt x="873" y="606"/>
                      </a:lnTo>
                      <a:lnTo>
                        <a:pt x="875" y="610"/>
                      </a:lnTo>
                      <a:lnTo>
                        <a:pt x="876" y="611"/>
                      </a:lnTo>
                      <a:lnTo>
                        <a:pt x="873" y="612"/>
                      </a:lnTo>
                      <a:lnTo>
                        <a:pt x="862" y="615"/>
                      </a:lnTo>
                      <a:lnTo>
                        <a:pt x="845" y="621"/>
                      </a:lnTo>
                      <a:lnTo>
                        <a:pt x="824" y="632"/>
                      </a:lnTo>
                      <a:lnTo>
                        <a:pt x="800" y="645"/>
                      </a:lnTo>
                      <a:lnTo>
                        <a:pt x="770" y="664"/>
                      </a:lnTo>
                      <a:lnTo>
                        <a:pt x="739" y="686"/>
                      </a:lnTo>
                      <a:lnTo>
                        <a:pt x="706" y="715"/>
                      </a:lnTo>
                      <a:lnTo>
                        <a:pt x="670" y="753"/>
                      </a:lnTo>
                      <a:lnTo>
                        <a:pt x="630" y="804"/>
                      </a:lnTo>
                      <a:lnTo>
                        <a:pt x="585" y="860"/>
                      </a:lnTo>
                      <a:lnTo>
                        <a:pt x="544" y="917"/>
                      </a:lnTo>
                      <a:lnTo>
                        <a:pt x="507" y="971"/>
                      </a:lnTo>
                      <a:lnTo>
                        <a:pt x="476" y="1016"/>
                      </a:lnTo>
                      <a:lnTo>
                        <a:pt x="456" y="1046"/>
                      </a:lnTo>
                      <a:lnTo>
                        <a:pt x="448" y="1058"/>
                      </a:lnTo>
                      <a:lnTo>
                        <a:pt x="448" y="1056"/>
                      </a:lnTo>
                      <a:lnTo>
                        <a:pt x="445" y="1054"/>
                      </a:lnTo>
                      <a:lnTo>
                        <a:pt x="438" y="1052"/>
                      </a:lnTo>
                      <a:lnTo>
                        <a:pt x="427" y="1050"/>
                      </a:lnTo>
                      <a:lnTo>
                        <a:pt x="409" y="1047"/>
                      </a:lnTo>
                      <a:lnTo>
                        <a:pt x="386" y="1046"/>
                      </a:lnTo>
                      <a:lnTo>
                        <a:pt x="353" y="1047"/>
                      </a:lnTo>
                      <a:lnTo>
                        <a:pt x="312" y="1052"/>
                      </a:lnTo>
                      <a:lnTo>
                        <a:pt x="270" y="1059"/>
                      </a:lnTo>
                      <a:lnTo>
                        <a:pt x="230" y="1069"/>
                      </a:lnTo>
                      <a:lnTo>
                        <a:pt x="196" y="1081"/>
                      </a:lnTo>
                      <a:lnTo>
                        <a:pt x="168" y="1092"/>
                      </a:lnTo>
                      <a:lnTo>
                        <a:pt x="144" y="1103"/>
                      </a:lnTo>
                      <a:lnTo>
                        <a:pt x="127" y="1112"/>
                      </a:lnTo>
                      <a:lnTo>
                        <a:pt x="116" y="1119"/>
                      </a:lnTo>
                      <a:lnTo>
                        <a:pt x="113" y="1121"/>
                      </a:lnTo>
                      <a:lnTo>
                        <a:pt x="44" y="1195"/>
                      </a:lnTo>
                      <a:lnTo>
                        <a:pt x="1" y="119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5" name="Freeform 42"/>
                <p:cNvSpPr>
                  <a:spLocks/>
                </p:cNvSpPr>
                <p:nvPr/>
              </p:nvSpPr>
              <p:spPr bwMode="auto">
                <a:xfrm>
                  <a:off x="4943" y="10046"/>
                  <a:ext cx="1203" cy="1199"/>
                </a:xfrm>
                <a:custGeom>
                  <a:avLst/>
                  <a:gdLst/>
                  <a:ahLst/>
                  <a:cxnLst>
                    <a:cxn ang="0">
                      <a:pos x="17" y="1171"/>
                    </a:cxn>
                    <a:cxn ang="0">
                      <a:pos x="25" y="1139"/>
                    </a:cxn>
                    <a:cxn ang="0">
                      <a:pos x="48" y="1106"/>
                    </a:cxn>
                    <a:cxn ang="0">
                      <a:pos x="82" y="1076"/>
                    </a:cxn>
                    <a:cxn ang="0">
                      <a:pos x="131" y="1049"/>
                    </a:cxn>
                    <a:cxn ang="0">
                      <a:pos x="192" y="1026"/>
                    </a:cxn>
                    <a:cxn ang="0">
                      <a:pos x="265" y="1008"/>
                    </a:cxn>
                    <a:cxn ang="0">
                      <a:pos x="354" y="998"/>
                    </a:cxn>
                    <a:cxn ang="0">
                      <a:pos x="411" y="981"/>
                    </a:cxn>
                    <a:cxn ang="0">
                      <a:pos x="445" y="929"/>
                    </a:cxn>
                    <a:cxn ang="0">
                      <a:pos x="498" y="859"/>
                    </a:cxn>
                    <a:cxn ang="0">
                      <a:pos x="560" y="782"/>
                    </a:cxn>
                    <a:cxn ang="0">
                      <a:pos x="629" y="706"/>
                    </a:cxn>
                    <a:cxn ang="0">
                      <a:pos x="697" y="639"/>
                    </a:cxn>
                    <a:cxn ang="0">
                      <a:pos x="759" y="591"/>
                    </a:cxn>
                    <a:cxn ang="0">
                      <a:pos x="812" y="572"/>
                    </a:cxn>
                    <a:cxn ang="0">
                      <a:pos x="820" y="570"/>
                    </a:cxn>
                    <a:cxn ang="0">
                      <a:pos x="794" y="561"/>
                    </a:cxn>
                    <a:cxn ang="0">
                      <a:pos x="764" y="558"/>
                    </a:cxn>
                    <a:cxn ang="0">
                      <a:pos x="732" y="559"/>
                    </a:cxn>
                    <a:cxn ang="0">
                      <a:pos x="697" y="565"/>
                    </a:cxn>
                    <a:cxn ang="0">
                      <a:pos x="661" y="574"/>
                    </a:cxn>
                    <a:cxn ang="0">
                      <a:pos x="624" y="588"/>
                    </a:cxn>
                    <a:cxn ang="0">
                      <a:pos x="586" y="605"/>
                    </a:cxn>
                    <a:cxn ang="0">
                      <a:pos x="576" y="605"/>
                    </a:cxn>
                    <a:cxn ang="0">
                      <a:pos x="597" y="587"/>
                    </a:cxn>
                    <a:cxn ang="0">
                      <a:pos x="625" y="567"/>
                    </a:cxn>
                    <a:cxn ang="0">
                      <a:pos x="658" y="548"/>
                    </a:cxn>
                    <a:cxn ang="0">
                      <a:pos x="694" y="530"/>
                    </a:cxn>
                    <a:cxn ang="0">
                      <a:pos x="733" y="516"/>
                    </a:cxn>
                    <a:cxn ang="0">
                      <a:pos x="776" y="506"/>
                    </a:cxn>
                    <a:cxn ang="0">
                      <a:pos x="817" y="500"/>
                    </a:cxn>
                    <a:cxn ang="0">
                      <a:pos x="833" y="486"/>
                    </a:cxn>
                    <a:cxn ang="0">
                      <a:pos x="826" y="458"/>
                    </a:cxn>
                    <a:cxn ang="0">
                      <a:pos x="830" y="419"/>
                    </a:cxn>
                    <a:cxn ang="0">
                      <a:pos x="844" y="372"/>
                    </a:cxn>
                    <a:cxn ang="0">
                      <a:pos x="877" y="314"/>
                    </a:cxn>
                    <a:cxn ang="0">
                      <a:pos x="933" y="243"/>
                    </a:cxn>
                    <a:cxn ang="0">
                      <a:pos x="1016" y="159"/>
                    </a:cxn>
                    <a:cxn ang="0">
                      <a:pos x="1131" y="57"/>
                    </a:cxn>
                    <a:cxn ang="0">
                      <a:pos x="1160" y="12"/>
                    </a:cxn>
                    <a:cxn ang="0">
                      <a:pos x="1070" y="41"/>
                    </a:cxn>
                    <a:cxn ang="0">
                      <a:pos x="975" y="77"/>
                    </a:cxn>
                    <a:cxn ang="0">
                      <a:pos x="875" y="119"/>
                    </a:cxn>
                    <a:cxn ang="0">
                      <a:pos x="776" y="170"/>
                    </a:cxn>
                    <a:cxn ang="0">
                      <a:pos x="674" y="227"/>
                    </a:cxn>
                    <a:cxn ang="0">
                      <a:pos x="573" y="290"/>
                    </a:cxn>
                    <a:cxn ang="0">
                      <a:pos x="476" y="361"/>
                    </a:cxn>
                    <a:cxn ang="0">
                      <a:pos x="383" y="437"/>
                    </a:cxn>
                    <a:cxn ang="0">
                      <a:pos x="296" y="519"/>
                    </a:cxn>
                    <a:cxn ang="0">
                      <a:pos x="218" y="608"/>
                    </a:cxn>
                    <a:cxn ang="0">
                      <a:pos x="149" y="702"/>
                    </a:cxn>
                    <a:cxn ang="0">
                      <a:pos x="90" y="804"/>
                    </a:cxn>
                    <a:cxn ang="0">
                      <a:pos x="46" y="910"/>
                    </a:cxn>
                    <a:cxn ang="0">
                      <a:pos x="15" y="1022"/>
                    </a:cxn>
                    <a:cxn ang="0">
                      <a:pos x="0" y="1139"/>
                    </a:cxn>
                    <a:cxn ang="0">
                      <a:pos x="18" y="1187"/>
                    </a:cxn>
                  </a:cxnLst>
                  <a:rect l="0" t="0" r="r" b="b"/>
                  <a:pathLst>
                    <a:path w="1203" h="1200">
                      <a:moveTo>
                        <a:pt x="18" y="1187"/>
                      </a:moveTo>
                      <a:lnTo>
                        <a:pt x="17" y="1171"/>
                      </a:lnTo>
                      <a:lnTo>
                        <a:pt x="20" y="1155"/>
                      </a:lnTo>
                      <a:lnTo>
                        <a:pt x="25" y="1139"/>
                      </a:lnTo>
                      <a:lnTo>
                        <a:pt x="35" y="1123"/>
                      </a:lnTo>
                      <a:lnTo>
                        <a:pt x="48" y="1106"/>
                      </a:lnTo>
                      <a:lnTo>
                        <a:pt x="63" y="1091"/>
                      </a:lnTo>
                      <a:lnTo>
                        <a:pt x="82" y="1076"/>
                      </a:lnTo>
                      <a:lnTo>
                        <a:pt x="105" y="1061"/>
                      </a:lnTo>
                      <a:lnTo>
                        <a:pt x="131" y="1049"/>
                      </a:lnTo>
                      <a:lnTo>
                        <a:pt x="159" y="1036"/>
                      </a:lnTo>
                      <a:lnTo>
                        <a:pt x="192" y="1026"/>
                      </a:lnTo>
                      <a:lnTo>
                        <a:pt x="228" y="1015"/>
                      </a:lnTo>
                      <a:lnTo>
                        <a:pt x="265" y="1008"/>
                      </a:lnTo>
                      <a:lnTo>
                        <a:pt x="308" y="1003"/>
                      </a:lnTo>
                      <a:lnTo>
                        <a:pt x="354" y="998"/>
                      </a:lnTo>
                      <a:lnTo>
                        <a:pt x="401" y="997"/>
                      </a:lnTo>
                      <a:lnTo>
                        <a:pt x="411" y="981"/>
                      </a:lnTo>
                      <a:lnTo>
                        <a:pt x="426" y="957"/>
                      </a:lnTo>
                      <a:lnTo>
                        <a:pt x="445" y="929"/>
                      </a:lnTo>
                      <a:lnTo>
                        <a:pt x="470" y="895"/>
                      </a:lnTo>
                      <a:lnTo>
                        <a:pt x="498" y="859"/>
                      </a:lnTo>
                      <a:lnTo>
                        <a:pt x="527" y="821"/>
                      </a:lnTo>
                      <a:lnTo>
                        <a:pt x="560" y="782"/>
                      </a:lnTo>
                      <a:lnTo>
                        <a:pt x="594" y="743"/>
                      </a:lnTo>
                      <a:lnTo>
                        <a:pt x="629" y="706"/>
                      </a:lnTo>
                      <a:lnTo>
                        <a:pt x="663" y="670"/>
                      </a:lnTo>
                      <a:lnTo>
                        <a:pt x="697" y="639"/>
                      </a:lnTo>
                      <a:lnTo>
                        <a:pt x="730" y="612"/>
                      </a:lnTo>
                      <a:lnTo>
                        <a:pt x="759" y="591"/>
                      </a:lnTo>
                      <a:lnTo>
                        <a:pt x="787" y="578"/>
                      </a:lnTo>
                      <a:lnTo>
                        <a:pt x="812" y="572"/>
                      </a:lnTo>
                      <a:lnTo>
                        <a:pt x="831" y="575"/>
                      </a:lnTo>
                      <a:lnTo>
                        <a:pt x="820" y="570"/>
                      </a:lnTo>
                      <a:lnTo>
                        <a:pt x="807" y="565"/>
                      </a:lnTo>
                      <a:lnTo>
                        <a:pt x="794" y="561"/>
                      </a:lnTo>
                      <a:lnTo>
                        <a:pt x="779" y="559"/>
                      </a:lnTo>
                      <a:lnTo>
                        <a:pt x="764" y="558"/>
                      </a:lnTo>
                      <a:lnTo>
                        <a:pt x="748" y="558"/>
                      </a:lnTo>
                      <a:lnTo>
                        <a:pt x="732" y="559"/>
                      </a:lnTo>
                      <a:lnTo>
                        <a:pt x="715" y="561"/>
                      </a:lnTo>
                      <a:lnTo>
                        <a:pt x="697" y="565"/>
                      </a:lnTo>
                      <a:lnTo>
                        <a:pt x="679" y="568"/>
                      </a:lnTo>
                      <a:lnTo>
                        <a:pt x="661" y="574"/>
                      </a:lnTo>
                      <a:lnTo>
                        <a:pt x="642" y="580"/>
                      </a:lnTo>
                      <a:lnTo>
                        <a:pt x="624" y="588"/>
                      </a:lnTo>
                      <a:lnTo>
                        <a:pt x="606" y="596"/>
                      </a:lnTo>
                      <a:lnTo>
                        <a:pt x="586" y="605"/>
                      </a:lnTo>
                      <a:lnTo>
                        <a:pt x="568" y="615"/>
                      </a:lnTo>
                      <a:lnTo>
                        <a:pt x="576" y="605"/>
                      </a:lnTo>
                      <a:lnTo>
                        <a:pt x="586" y="596"/>
                      </a:lnTo>
                      <a:lnTo>
                        <a:pt x="597" y="587"/>
                      </a:lnTo>
                      <a:lnTo>
                        <a:pt x="611" y="576"/>
                      </a:lnTo>
                      <a:lnTo>
                        <a:pt x="625" y="567"/>
                      </a:lnTo>
                      <a:lnTo>
                        <a:pt x="642" y="557"/>
                      </a:lnTo>
                      <a:lnTo>
                        <a:pt x="658" y="548"/>
                      </a:lnTo>
                      <a:lnTo>
                        <a:pt x="676" y="540"/>
                      </a:lnTo>
                      <a:lnTo>
                        <a:pt x="694" y="530"/>
                      </a:lnTo>
                      <a:lnTo>
                        <a:pt x="714" y="523"/>
                      </a:lnTo>
                      <a:lnTo>
                        <a:pt x="733" y="516"/>
                      </a:lnTo>
                      <a:lnTo>
                        <a:pt x="754" y="511"/>
                      </a:lnTo>
                      <a:lnTo>
                        <a:pt x="776" y="506"/>
                      </a:lnTo>
                      <a:lnTo>
                        <a:pt x="795" y="503"/>
                      </a:lnTo>
                      <a:lnTo>
                        <a:pt x="817" y="500"/>
                      </a:lnTo>
                      <a:lnTo>
                        <a:pt x="838" y="499"/>
                      </a:lnTo>
                      <a:lnTo>
                        <a:pt x="833" y="486"/>
                      </a:lnTo>
                      <a:lnTo>
                        <a:pt x="830" y="473"/>
                      </a:lnTo>
                      <a:lnTo>
                        <a:pt x="826" y="458"/>
                      </a:lnTo>
                      <a:lnTo>
                        <a:pt x="826" y="440"/>
                      </a:lnTo>
                      <a:lnTo>
                        <a:pt x="830" y="419"/>
                      </a:lnTo>
                      <a:lnTo>
                        <a:pt x="835" y="398"/>
                      </a:lnTo>
                      <a:lnTo>
                        <a:pt x="844" y="372"/>
                      </a:lnTo>
                      <a:lnTo>
                        <a:pt x="859" y="344"/>
                      </a:lnTo>
                      <a:lnTo>
                        <a:pt x="877" y="314"/>
                      </a:lnTo>
                      <a:lnTo>
                        <a:pt x="902" y="281"/>
                      </a:lnTo>
                      <a:lnTo>
                        <a:pt x="933" y="243"/>
                      </a:lnTo>
                      <a:lnTo>
                        <a:pt x="970" y="202"/>
                      </a:lnTo>
                      <a:lnTo>
                        <a:pt x="1016" y="159"/>
                      </a:lnTo>
                      <a:lnTo>
                        <a:pt x="1070" y="110"/>
                      </a:lnTo>
                      <a:lnTo>
                        <a:pt x="1131" y="57"/>
                      </a:lnTo>
                      <a:lnTo>
                        <a:pt x="1203" y="0"/>
                      </a:lnTo>
                      <a:lnTo>
                        <a:pt x="1160" y="12"/>
                      </a:lnTo>
                      <a:lnTo>
                        <a:pt x="1116" y="26"/>
                      </a:lnTo>
                      <a:lnTo>
                        <a:pt x="1070" y="41"/>
                      </a:lnTo>
                      <a:lnTo>
                        <a:pt x="1023" y="58"/>
                      </a:lnTo>
                      <a:lnTo>
                        <a:pt x="975" y="77"/>
                      </a:lnTo>
                      <a:lnTo>
                        <a:pt x="926" y="97"/>
                      </a:lnTo>
                      <a:lnTo>
                        <a:pt x="875" y="119"/>
                      </a:lnTo>
                      <a:lnTo>
                        <a:pt x="826" y="143"/>
                      </a:lnTo>
                      <a:lnTo>
                        <a:pt x="776" y="170"/>
                      </a:lnTo>
                      <a:lnTo>
                        <a:pt x="725" y="198"/>
                      </a:lnTo>
                      <a:lnTo>
                        <a:pt x="674" y="227"/>
                      </a:lnTo>
                      <a:lnTo>
                        <a:pt x="624" y="258"/>
                      </a:lnTo>
                      <a:lnTo>
                        <a:pt x="573" y="290"/>
                      </a:lnTo>
                      <a:lnTo>
                        <a:pt x="524" y="325"/>
                      </a:lnTo>
                      <a:lnTo>
                        <a:pt x="476" y="361"/>
                      </a:lnTo>
                      <a:lnTo>
                        <a:pt x="429" y="398"/>
                      </a:lnTo>
                      <a:lnTo>
                        <a:pt x="383" y="437"/>
                      </a:lnTo>
                      <a:lnTo>
                        <a:pt x="339" y="477"/>
                      </a:lnTo>
                      <a:lnTo>
                        <a:pt x="296" y="519"/>
                      </a:lnTo>
                      <a:lnTo>
                        <a:pt x="257" y="563"/>
                      </a:lnTo>
                      <a:lnTo>
                        <a:pt x="218" y="608"/>
                      </a:lnTo>
                      <a:lnTo>
                        <a:pt x="182" y="655"/>
                      </a:lnTo>
                      <a:lnTo>
                        <a:pt x="149" y="702"/>
                      </a:lnTo>
                      <a:lnTo>
                        <a:pt x="118" y="752"/>
                      </a:lnTo>
                      <a:lnTo>
                        <a:pt x="90" y="804"/>
                      </a:lnTo>
                      <a:lnTo>
                        <a:pt x="68" y="856"/>
                      </a:lnTo>
                      <a:lnTo>
                        <a:pt x="46" y="910"/>
                      </a:lnTo>
                      <a:lnTo>
                        <a:pt x="28" y="966"/>
                      </a:lnTo>
                      <a:lnTo>
                        <a:pt x="15" y="1022"/>
                      </a:lnTo>
                      <a:lnTo>
                        <a:pt x="5" y="1080"/>
                      </a:lnTo>
                      <a:lnTo>
                        <a:pt x="0" y="1139"/>
                      </a:lnTo>
                      <a:lnTo>
                        <a:pt x="0" y="1200"/>
                      </a:lnTo>
                      <a:lnTo>
                        <a:pt x="18" y="1187"/>
                      </a:lnTo>
                      <a:close/>
                    </a:path>
                  </a:pathLst>
                </a:custGeom>
                <a:solidFill>
                  <a:srgbClr val="FFE5B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6" name="Freeform 43"/>
                <p:cNvSpPr>
                  <a:spLocks/>
                </p:cNvSpPr>
                <p:nvPr/>
              </p:nvSpPr>
              <p:spPr bwMode="auto">
                <a:xfrm>
                  <a:off x="4764" y="11237"/>
                  <a:ext cx="394" cy="322"/>
                </a:xfrm>
                <a:custGeom>
                  <a:avLst/>
                  <a:gdLst/>
                  <a:ahLst/>
                  <a:cxnLst>
                    <a:cxn ang="0">
                      <a:pos x="363" y="321"/>
                    </a:cxn>
                    <a:cxn ang="0">
                      <a:pos x="381" y="315"/>
                    </a:cxn>
                    <a:cxn ang="0">
                      <a:pos x="392" y="301"/>
                    </a:cxn>
                    <a:cxn ang="0">
                      <a:pos x="394" y="280"/>
                    </a:cxn>
                    <a:cxn ang="0">
                      <a:pos x="376" y="210"/>
                    </a:cxn>
                    <a:cxn ang="0">
                      <a:pos x="346" y="137"/>
                    </a:cxn>
                    <a:cxn ang="0">
                      <a:pos x="315" y="106"/>
                    </a:cxn>
                    <a:cxn ang="0">
                      <a:pos x="282" y="98"/>
                    </a:cxn>
                    <a:cxn ang="0">
                      <a:pos x="266" y="96"/>
                    </a:cxn>
                    <a:cxn ang="0">
                      <a:pos x="266" y="81"/>
                    </a:cxn>
                    <a:cxn ang="0">
                      <a:pos x="278" y="66"/>
                    </a:cxn>
                    <a:cxn ang="0">
                      <a:pos x="297" y="60"/>
                    </a:cxn>
                    <a:cxn ang="0">
                      <a:pos x="314" y="50"/>
                    </a:cxn>
                    <a:cxn ang="0">
                      <a:pos x="322" y="37"/>
                    </a:cxn>
                    <a:cxn ang="0">
                      <a:pos x="322" y="21"/>
                    </a:cxn>
                    <a:cxn ang="0">
                      <a:pos x="314" y="10"/>
                    </a:cxn>
                    <a:cxn ang="0">
                      <a:pos x="297" y="3"/>
                    </a:cxn>
                    <a:cxn ang="0">
                      <a:pos x="278" y="0"/>
                    </a:cxn>
                    <a:cxn ang="0">
                      <a:pos x="127" y="0"/>
                    </a:cxn>
                    <a:cxn ang="0">
                      <a:pos x="106" y="1"/>
                    </a:cxn>
                    <a:cxn ang="0">
                      <a:pos x="86" y="6"/>
                    </a:cxn>
                    <a:cxn ang="0">
                      <a:pos x="75" y="15"/>
                    </a:cxn>
                    <a:cxn ang="0">
                      <a:pos x="70" y="29"/>
                    </a:cxn>
                    <a:cxn ang="0">
                      <a:pos x="75" y="44"/>
                    </a:cxn>
                    <a:cxn ang="0">
                      <a:pos x="86" y="55"/>
                    </a:cxn>
                    <a:cxn ang="0">
                      <a:pos x="106" y="63"/>
                    </a:cxn>
                    <a:cxn ang="0">
                      <a:pos x="127" y="67"/>
                    </a:cxn>
                    <a:cxn ang="0">
                      <a:pos x="127" y="90"/>
                    </a:cxn>
                    <a:cxn ang="0">
                      <a:pos x="127" y="98"/>
                    </a:cxn>
                    <a:cxn ang="0">
                      <a:pos x="94" y="100"/>
                    </a:cxn>
                    <a:cxn ang="0">
                      <a:pos x="63" y="118"/>
                    </a:cxn>
                    <a:cxn ang="0">
                      <a:pos x="32" y="167"/>
                    </a:cxn>
                    <a:cxn ang="0">
                      <a:pos x="3" y="267"/>
                    </a:cxn>
                    <a:cxn ang="0">
                      <a:pos x="0" y="292"/>
                    </a:cxn>
                    <a:cxn ang="0">
                      <a:pos x="6" y="309"/>
                    </a:cxn>
                    <a:cxn ang="0">
                      <a:pos x="21" y="319"/>
                    </a:cxn>
                    <a:cxn ang="0">
                      <a:pos x="42" y="322"/>
                    </a:cxn>
                  </a:cxnLst>
                  <a:rect l="0" t="0" r="r" b="b"/>
                  <a:pathLst>
                    <a:path w="394" h="322">
                      <a:moveTo>
                        <a:pt x="351" y="322"/>
                      </a:moveTo>
                      <a:lnTo>
                        <a:pt x="363" y="321"/>
                      </a:lnTo>
                      <a:lnTo>
                        <a:pt x="372" y="319"/>
                      </a:lnTo>
                      <a:lnTo>
                        <a:pt x="381" y="315"/>
                      </a:lnTo>
                      <a:lnTo>
                        <a:pt x="387" y="309"/>
                      </a:lnTo>
                      <a:lnTo>
                        <a:pt x="392" y="301"/>
                      </a:lnTo>
                      <a:lnTo>
                        <a:pt x="394" y="292"/>
                      </a:lnTo>
                      <a:lnTo>
                        <a:pt x="394" y="280"/>
                      </a:lnTo>
                      <a:lnTo>
                        <a:pt x="390" y="267"/>
                      </a:lnTo>
                      <a:lnTo>
                        <a:pt x="376" y="210"/>
                      </a:lnTo>
                      <a:lnTo>
                        <a:pt x="361" y="167"/>
                      </a:lnTo>
                      <a:lnTo>
                        <a:pt x="346" y="137"/>
                      </a:lnTo>
                      <a:lnTo>
                        <a:pt x="330" y="118"/>
                      </a:lnTo>
                      <a:lnTo>
                        <a:pt x="315" y="106"/>
                      </a:lnTo>
                      <a:lnTo>
                        <a:pt x="299" y="100"/>
                      </a:lnTo>
                      <a:lnTo>
                        <a:pt x="282" y="98"/>
                      </a:lnTo>
                      <a:lnTo>
                        <a:pt x="266" y="98"/>
                      </a:lnTo>
                      <a:lnTo>
                        <a:pt x="266" y="96"/>
                      </a:lnTo>
                      <a:lnTo>
                        <a:pt x="266" y="90"/>
                      </a:lnTo>
                      <a:lnTo>
                        <a:pt x="266" y="81"/>
                      </a:lnTo>
                      <a:lnTo>
                        <a:pt x="266" y="67"/>
                      </a:lnTo>
                      <a:lnTo>
                        <a:pt x="278" y="66"/>
                      </a:lnTo>
                      <a:lnTo>
                        <a:pt x="287" y="63"/>
                      </a:lnTo>
                      <a:lnTo>
                        <a:pt x="297" y="60"/>
                      </a:lnTo>
                      <a:lnTo>
                        <a:pt x="307" y="55"/>
                      </a:lnTo>
                      <a:lnTo>
                        <a:pt x="314" y="50"/>
                      </a:lnTo>
                      <a:lnTo>
                        <a:pt x="318" y="44"/>
                      </a:lnTo>
                      <a:lnTo>
                        <a:pt x="322" y="37"/>
                      </a:lnTo>
                      <a:lnTo>
                        <a:pt x="323" y="29"/>
                      </a:lnTo>
                      <a:lnTo>
                        <a:pt x="322" y="21"/>
                      </a:lnTo>
                      <a:lnTo>
                        <a:pt x="318" y="15"/>
                      </a:lnTo>
                      <a:lnTo>
                        <a:pt x="314" y="10"/>
                      </a:lnTo>
                      <a:lnTo>
                        <a:pt x="307" y="6"/>
                      </a:lnTo>
                      <a:lnTo>
                        <a:pt x="297" y="3"/>
                      </a:lnTo>
                      <a:lnTo>
                        <a:pt x="287" y="1"/>
                      </a:lnTo>
                      <a:lnTo>
                        <a:pt x="278" y="0"/>
                      </a:lnTo>
                      <a:lnTo>
                        <a:pt x="266" y="0"/>
                      </a:lnTo>
                      <a:lnTo>
                        <a:pt x="127" y="0"/>
                      </a:lnTo>
                      <a:lnTo>
                        <a:pt x="116" y="0"/>
                      </a:lnTo>
                      <a:lnTo>
                        <a:pt x="106" y="1"/>
                      </a:lnTo>
                      <a:lnTo>
                        <a:pt x="96" y="3"/>
                      </a:lnTo>
                      <a:lnTo>
                        <a:pt x="86" y="6"/>
                      </a:lnTo>
                      <a:lnTo>
                        <a:pt x="80" y="10"/>
                      </a:lnTo>
                      <a:lnTo>
                        <a:pt x="75" y="15"/>
                      </a:lnTo>
                      <a:lnTo>
                        <a:pt x="72" y="21"/>
                      </a:lnTo>
                      <a:lnTo>
                        <a:pt x="70" y="29"/>
                      </a:lnTo>
                      <a:lnTo>
                        <a:pt x="72" y="37"/>
                      </a:lnTo>
                      <a:lnTo>
                        <a:pt x="75" y="44"/>
                      </a:lnTo>
                      <a:lnTo>
                        <a:pt x="80" y="50"/>
                      </a:lnTo>
                      <a:lnTo>
                        <a:pt x="86" y="55"/>
                      </a:lnTo>
                      <a:lnTo>
                        <a:pt x="96" y="60"/>
                      </a:lnTo>
                      <a:lnTo>
                        <a:pt x="106" y="63"/>
                      </a:lnTo>
                      <a:lnTo>
                        <a:pt x="116" y="66"/>
                      </a:lnTo>
                      <a:lnTo>
                        <a:pt x="127" y="67"/>
                      </a:lnTo>
                      <a:lnTo>
                        <a:pt x="127" y="81"/>
                      </a:lnTo>
                      <a:lnTo>
                        <a:pt x="127" y="90"/>
                      </a:lnTo>
                      <a:lnTo>
                        <a:pt x="127" y="96"/>
                      </a:lnTo>
                      <a:lnTo>
                        <a:pt x="127" y="98"/>
                      </a:lnTo>
                      <a:lnTo>
                        <a:pt x="111" y="98"/>
                      </a:lnTo>
                      <a:lnTo>
                        <a:pt x="94" y="100"/>
                      </a:lnTo>
                      <a:lnTo>
                        <a:pt x="78" y="106"/>
                      </a:lnTo>
                      <a:lnTo>
                        <a:pt x="63" y="118"/>
                      </a:lnTo>
                      <a:lnTo>
                        <a:pt x="47" y="137"/>
                      </a:lnTo>
                      <a:lnTo>
                        <a:pt x="32" y="167"/>
                      </a:lnTo>
                      <a:lnTo>
                        <a:pt x="18" y="210"/>
                      </a:lnTo>
                      <a:lnTo>
                        <a:pt x="3" y="267"/>
                      </a:lnTo>
                      <a:lnTo>
                        <a:pt x="0" y="280"/>
                      </a:lnTo>
                      <a:lnTo>
                        <a:pt x="0" y="292"/>
                      </a:lnTo>
                      <a:lnTo>
                        <a:pt x="1" y="301"/>
                      </a:lnTo>
                      <a:lnTo>
                        <a:pt x="6" y="309"/>
                      </a:lnTo>
                      <a:lnTo>
                        <a:pt x="13" y="315"/>
                      </a:lnTo>
                      <a:lnTo>
                        <a:pt x="21" y="319"/>
                      </a:lnTo>
                      <a:lnTo>
                        <a:pt x="31" y="321"/>
                      </a:lnTo>
                      <a:lnTo>
                        <a:pt x="42" y="322"/>
                      </a:lnTo>
                      <a:lnTo>
                        <a:pt x="351" y="32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1811846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xplosion 1 3"/>
          <p:cNvSpPr/>
          <p:nvPr/>
        </p:nvSpPr>
        <p:spPr>
          <a:xfrm>
            <a:off x="304800" y="-152400"/>
            <a:ext cx="6788727" cy="3581400"/>
          </a:xfrm>
          <a:prstGeom prst="irregularSeal1">
            <a:avLst/>
          </a:prstGeom>
          <a:solidFill>
            <a:schemeClr val="accent5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565563" y="867325"/>
            <a:ext cx="4267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32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32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? </a:t>
            </a:r>
            <a:r>
              <a:rPr lang="en-US" sz="320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Ký</a:t>
            </a:r>
            <a:r>
              <a:rPr lang="en-US" sz="32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32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32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32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32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32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Explosion 1 6"/>
          <p:cNvSpPr/>
          <p:nvPr/>
        </p:nvSpPr>
        <p:spPr>
          <a:xfrm>
            <a:off x="1239981" y="1950062"/>
            <a:ext cx="8610600" cy="5333999"/>
          </a:xfrm>
          <a:prstGeom prst="irregularSeal1">
            <a:avLst/>
          </a:prstGeom>
          <a:solidFill>
            <a:schemeClr val="accent2">
              <a:lumMod val="60000"/>
              <a:lumOff val="40000"/>
            </a:schemeClr>
          </a:solidFill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743200" y="3493678"/>
            <a:ext cx="5334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 err="1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Nhiệt</a:t>
            </a:r>
            <a:r>
              <a:rPr lang="en-US" sz="2800" b="1" i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i="1" dirty="0" err="1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lượng</a:t>
            </a:r>
            <a:r>
              <a:rPr lang="en-US" sz="2800" b="1" i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i="1" dirty="0" err="1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2800" b="1" i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i="1" dirty="0" err="1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phần</a:t>
            </a:r>
            <a:r>
              <a:rPr lang="en-US" sz="2800" b="1" i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i="1" dirty="0" err="1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nhiệt</a:t>
            </a:r>
            <a:r>
              <a:rPr lang="en-US" sz="2800" b="1" i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i="1" dirty="0" err="1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năng</a:t>
            </a:r>
            <a:r>
              <a:rPr lang="en-US" sz="2800" b="1" i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i="1" dirty="0" err="1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vật</a:t>
            </a:r>
            <a:r>
              <a:rPr lang="en-US" sz="2800" b="1" i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i="1" dirty="0" err="1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nhận</a:t>
            </a:r>
            <a:r>
              <a:rPr lang="en-US" sz="2800" b="1" i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i="1" dirty="0" err="1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được</a:t>
            </a:r>
            <a:r>
              <a:rPr lang="en-US" sz="2800" b="1" i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i="1" dirty="0" err="1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thêm</a:t>
            </a:r>
            <a:r>
              <a:rPr lang="en-US" sz="2800" b="1" i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hay </a:t>
            </a:r>
            <a:r>
              <a:rPr lang="en-US" sz="2800" b="1" i="1" dirty="0" err="1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mất</a:t>
            </a:r>
            <a:r>
              <a:rPr lang="en-US" sz="2800" b="1" i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i="1" dirty="0" err="1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bớt</a:t>
            </a:r>
            <a:r>
              <a:rPr lang="en-US" sz="2800" b="1" i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i="1" dirty="0" err="1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đi</a:t>
            </a:r>
            <a:r>
              <a:rPr lang="en-US" sz="2800" b="1" i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i="1" dirty="0" err="1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2800" b="1" i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i="1" dirty="0" err="1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quá</a:t>
            </a:r>
            <a:r>
              <a:rPr lang="en-US" sz="2800" b="1" i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i="1" dirty="0" err="1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trình</a:t>
            </a:r>
            <a:r>
              <a:rPr lang="en-US" sz="2800" b="1" i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i="1" dirty="0" err="1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truyền</a:t>
            </a:r>
            <a:r>
              <a:rPr lang="en-US" sz="2800" b="1" i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i="1" dirty="0" err="1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nhiệt</a:t>
            </a:r>
            <a:r>
              <a:rPr lang="en-US" sz="2800" b="1" i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2800" b="1" i="1" dirty="0" err="1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Ký</a:t>
            </a:r>
            <a:r>
              <a:rPr lang="en-US" sz="2800" b="1" i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i="1" dirty="0" err="1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hiệu</a:t>
            </a:r>
            <a:r>
              <a:rPr lang="en-US" sz="2800" b="1" i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i="1" dirty="0" err="1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là:Q</a:t>
            </a:r>
            <a:r>
              <a:rPr lang="en-US" sz="2800" b="1" i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2800" b="1" i="1" dirty="0" err="1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Đơn</a:t>
            </a:r>
            <a:r>
              <a:rPr lang="en-US" sz="2800" b="1" i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i="1" dirty="0" err="1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vị</a:t>
            </a:r>
            <a:r>
              <a:rPr lang="en-US" sz="2800" b="1" i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i="1" dirty="0" err="1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2800" b="1" i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: J</a:t>
            </a:r>
            <a:endParaRPr lang="en-US" sz="2800" b="1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2739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7" grpId="0" animBg="1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 b="1">
                <a:solidFill>
                  <a:srgbClr val="6600CC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rgbClr val="6600CC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rgbClr val="6600CC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rgbClr val="6600CC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rgbClr val="6600CC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00CC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00CC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00CC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00CC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fld id="{7C5DE4E7-BA82-4606-9AC3-E3AF9D6112B6}" type="slidenum">
              <a:rPr lang="en-US" sz="1400" b="0">
                <a:solidFill>
                  <a:schemeClr val="tx1"/>
                </a:solidFill>
                <a:latin typeface="Arial" pitchFamily="34" charset="0"/>
              </a:rPr>
              <a:pPr/>
              <a:t>4</a:t>
            </a:fld>
            <a:endParaRPr lang="en-US" sz="1400" b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6" name="AutoShape 9"/>
          <p:cNvSpPr>
            <a:spLocks noChangeArrowheads="1"/>
          </p:cNvSpPr>
          <p:nvPr/>
        </p:nvSpPr>
        <p:spPr bwMode="auto">
          <a:xfrm>
            <a:off x="-152400" y="228600"/>
            <a:ext cx="9526588" cy="6324600"/>
          </a:xfrm>
          <a:prstGeom prst="cloudCallout">
            <a:avLst>
              <a:gd name="adj1" fmla="val -54884"/>
              <a:gd name="adj2" fmla="val 103685"/>
            </a:avLst>
          </a:prstGeom>
          <a:solidFill>
            <a:srgbClr val="FF0000"/>
          </a:solidFill>
          <a:ln w="9525">
            <a:solidFill>
              <a:srgbClr val="3333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i="1">
                <a:effectLst>
                  <a:outerShdw blurRad="38100" dist="38100" dir="2700000" algn="tl">
                    <a:srgbClr val="000000"/>
                  </a:outerShdw>
                </a:effectLst>
              </a:rPr>
              <a:t>	</a:t>
            </a:r>
            <a:r>
              <a:rPr lang="en-US" sz="2800" i="1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800" i="1">
                <a:solidFill>
                  <a:srgbClr val="CCFFFF"/>
                </a:solidFill>
              </a:rPr>
              <a:t>Không có dụng cụ nào đo trực   tiếp được c</a:t>
            </a:r>
            <a:r>
              <a:rPr lang="vi-VN" sz="2800" i="1">
                <a:solidFill>
                  <a:srgbClr val="CCFFFF"/>
                </a:solidFill>
              </a:rPr>
              <a:t>ô</a:t>
            </a:r>
            <a:r>
              <a:rPr lang="en-US" sz="2800" i="1">
                <a:solidFill>
                  <a:srgbClr val="CCFFFF"/>
                </a:solidFill>
              </a:rPr>
              <a:t>ng. Để xác định c</a:t>
            </a:r>
            <a:r>
              <a:rPr lang="vi-VN" sz="2800" i="1">
                <a:solidFill>
                  <a:srgbClr val="CCFFFF"/>
                </a:solidFill>
              </a:rPr>
              <a:t>ô</a:t>
            </a:r>
            <a:r>
              <a:rPr lang="en-US" sz="2800" i="1">
                <a:solidFill>
                  <a:srgbClr val="CCFFFF"/>
                </a:solidFill>
              </a:rPr>
              <a:t>ng của một lực, người ta phải dùng lực kế đo độ lớn của lực và dùng thước đo quãng đường dịch chuyển, từ đó tính c</a:t>
            </a:r>
            <a:r>
              <a:rPr lang="vi-VN" sz="2800" i="1">
                <a:solidFill>
                  <a:srgbClr val="CCFFFF"/>
                </a:solidFill>
              </a:rPr>
              <a:t>ô</a:t>
            </a:r>
            <a:r>
              <a:rPr lang="en-US" sz="2800" i="1">
                <a:solidFill>
                  <a:srgbClr val="CCFFFF"/>
                </a:solidFill>
              </a:rPr>
              <a:t>ng.</a:t>
            </a:r>
          </a:p>
          <a:p>
            <a:r>
              <a:rPr lang="en-US" sz="2800" i="1">
                <a:solidFill>
                  <a:srgbClr val="CCFFFF"/>
                </a:solidFill>
              </a:rPr>
              <a:t>                        </a:t>
            </a:r>
            <a:r>
              <a:rPr lang="en-US" sz="2800" i="1">
                <a:solidFill>
                  <a:srgbClr val="00FF99"/>
                </a:solidFill>
              </a:rPr>
              <a:t>A = F.s</a:t>
            </a:r>
          </a:p>
          <a:p>
            <a:r>
              <a:rPr lang="en-US" sz="2800" i="1">
                <a:solidFill>
                  <a:srgbClr val="CCFFFF"/>
                </a:solidFill>
              </a:rPr>
              <a:t>             Tương tự như thế, kh</a:t>
            </a:r>
            <a:r>
              <a:rPr lang="vi-VN" sz="2800" i="1">
                <a:solidFill>
                  <a:srgbClr val="CCFFFF"/>
                </a:solidFill>
              </a:rPr>
              <a:t>ô</a:t>
            </a:r>
            <a:r>
              <a:rPr lang="en-US" sz="2800" i="1">
                <a:solidFill>
                  <a:srgbClr val="CCFFFF"/>
                </a:solidFill>
              </a:rPr>
              <a:t>ng có dụng cụ nào có thể đo trực tiếp </a:t>
            </a:r>
            <a:r>
              <a:rPr lang="en-US" sz="2800" i="1">
                <a:solidFill>
                  <a:srgbClr val="00FF99"/>
                </a:solidFill>
              </a:rPr>
              <a:t>nhiệt lượng.</a:t>
            </a:r>
            <a:r>
              <a:rPr lang="en-US" sz="2800" i="1">
                <a:solidFill>
                  <a:srgbClr val="CCFFFF"/>
                </a:solidFill>
              </a:rPr>
              <a:t> Vậy, muốn xác định nhiệt lượng người ta ph</a:t>
            </a:r>
            <a:r>
              <a:rPr lang="en-US" sz="2800" i="1">
                <a:solidFill>
                  <a:schemeClr val="tx2"/>
                </a:solidFill>
              </a:rPr>
              <a:t>ải</a:t>
            </a:r>
            <a:r>
              <a:rPr lang="en-US" sz="2800" i="1">
                <a:solidFill>
                  <a:srgbClr val="CCFFFF"/>
                </a:solidFill>
              </a:rPr>
              <a:t> làm thế nào?</a:t>
            </a:r>
          </a:p>
          <a:p>
            <a:pPr eaLnBrk="1" hangingPunct="1">
              <a:spcBef>
                <a:spcPct val="50000"/>
              </a:spcBef>
            </a:pPr>
            <a:endParaRPr 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just" eaLnBrk="1" hangingPunct="1"/>
            <a:endParaRPr 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7" name="Cloud 6"/>
          <p:cNvSpPr/>
          <p:nvPr/>
        </p:nvSpPr>
        <p:spPr bwMode="auto">
          <a:xfrm>
            <a:off x="14173200" y="5257800"/>
            <a:ext cx="914400" cy="914400"/>
          </a:xfrm>
          <a:prstGeom prst="cloud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3694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219200" y="1752600"/>
            <a:ext cx="6781800" cy="29718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600200" y="2176671"/>
            <a:ext cx="6019800" cy="2123658"/>
          </a:xfrm>
          <a:prstGeom prst="rect">
            <a:avLst/>
          </a:prstGeom>
          <a:noFill/>
          <a:effectLst>
            <a:innerShdw blurRad="63500" dist="50800" dir="5400000">
              <a:prstClr val="black">
                <a:alpha val="50000"/>
              </a:prstClr>
            </a:innerShdw>
            <a:reflection blurRad="6350" stA="50000" endA="300" endPos="38500" dist="50800" dir="5400000" sy="-100000" algn="bl" rotWithShape="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4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29. </a:t>
            </a:r>
            <a:r>
              <a:rPr lang="en-US" sz="4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24:</a:t>
            </a:r>
          </a:p>
          <a:p>
            <a:pPr algn="ctr"/>
            <a:r>
              <a:rPr lang="en-US" sz="4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CÔNG THỨC TÍNH NHIỆT LƯỢNG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66317674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52322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29.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24: CÔNG THỨC TÍNH NHIỆT LƯỢNG</a:t>
            </a:r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228600" y="457200"/>
            <a:ext cx="87630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rgbClr val="6600CC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rgbClr val="6600CC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rgbClr val="6600CC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rgbClr val="6600CC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rgbClr val="6600CC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00CC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00CC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00CC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00CC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dirty="0">
                <a:solidFill>
                  <a:schemeClr val="tx2">
                    <a:lumMod val="50000"/>
                  </a:schemeClr>
                </a:solidFill>
              </a:rPr>
              <a:t>I. </a:t>
            </a:r>
            <a:r>
              <a:rPr lang="en-US" sz="3200" dirty="0" err="1">
                <a:solidFill>
                  <a:schemeClr val="tx2">
                    <a:lumMod val="50000"/>
                  </a:schemeClr>
                </a:solidFill>
              </a:rPr>
              <a:t>Nhiệt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tx2">
                    <a:lumMod val="50000"/>
                  </a:schemeClr>
                </a:solidFill>
              </a:rPr>
              <a:t>lượng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tx2">
                    <a:lumMod val="50000"/>
                  </a:schemeClr>
                </a:solidFill>
              </a:rPr>
              <a:t>một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tx2">
                    <a:lumMod val="50000"/>
                  </a:schemeClr>
                </a:solidFill>
              </a:rPr>
              <a:t>vật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tx2">
                    <a:lumMod val="50000"/>
                  </a:schemeClr>
                </a:solidFill>
              </a:rPr>
              <a:t>thu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tx2">
                    <a:lumMod val="50000"/>
                  </a:schemeClr>
                </a:solidFill>
              </a:rPr>
              <a:t>vào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tx2">
                    <a:lumMod val="50000"/>
                  </a:schemeClr>
                </a:solidFill>
              </a:rPr>
              <a:t>để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tx2">
                    <a:lumMod val="50000"/>
                  </a:schemeClr>
                </a:solidFill>
              </a:rPr>
              <a:t>nóng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tx2">
                    <a:lumMod val="50000"/>
                  </a:schemeClr>
                </a:solidFill>
              </a:rPr>
              <a:t>lên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tx2">
                    <a:lumMod val="50000"/>
                  </a:schemeClr>
                </a:solidFill>
              </a:rPr>
              <a:t>phụ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tx2">
                    <a:lumMod val="50000"/>
                  </a:schemeClr>
                </a:solidFill>
              </a:rPr>
              <a:t>thuộc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tx2">
                    <a:lumMod val="50000"/>
                  </a:schemeClr>
                </a:solidFill>
              </a:rPr>
              <a:t>những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tx2">
                    <a:lumMod val="50000"/>
                  </a:schemeClr>
                </a:solidFill>
              </a:rPr>
              <a:t>yếu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tx2">
                    <a:lumMod val="50000"/>
                  </a:schemeClr>
                </a:solidFill>
              </a:rPr>
              <a:t>tố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tx2">
                    <a:lumMod val="50000"/>
                  </a:schemeClr>
                </a:solidFill>
              </a:rPr>
              <a:t>nào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</a:rPr>
              <a:t>?</a:t>
            </a:r>
          </a:p>
        </p:txBody>
      </p:sp>
      <p:sp>
        <p:nvSpPr>
          <p:cNvPr id="2" name="Rounded Rectangle 1"/>
          <p:cNvSpPr/>
          <p:nvPr/>
        </p:nvSpPr>
        <p:spPr>
          <a:xfrm flipH="1" flipV="1">
            <a:off x="143233" y="1362126"/>
            <a:ext cx="5334000" cy="352313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152400" y="1600200"/>
            <a:ext cx="5334000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rgbClr val="6600CC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rgbClr val="6600CC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rgbClr val="6600CC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rgbClr val="6600CC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rgbClr val="6600CC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00CC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00CC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00CC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00CC"/>
                </a:solidFill>
                <a:latin typeface="Times New Roman" pitchFamily="18" charset="0"/>
              </a:defRPr>
            </a:lvl9pPr>
          </a:lstStyle>
          <a:p>
            <a:pPr algn="just"/>
            <a:r>
              <a:rPr lang="en-US" sz="3200" dirty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 </a:t>
            </a:r>
            <a:r>
              <a:rPr lang="en-US" sz="3200" dirty="0">
                <a:solidFill>
                  <a:srgbClr val="161616"/>
                </a:solidFill>
                <a:sym typeface="Wingdings" pitchFamily="2" charset="2"/>
              </a:rPr>
              <a:t> </a:t>
            </a:r>
            <a:r>
              <a:rPr lang="en-US" sz="3200" dirty="0" err="1">
                <a:solidFill>
                  <a:schemeClr val="tx2">
                    <a:lumMod val="50000"/>
                  </a:schemeClr>
                </a:solidFill>
              </a:rPr>
              <a:t>Nhiệt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tx2">
                    <a:lumMod val="50000"/>
                  </a:schemeClr>
                </a:solidFill>
              </a:rPr>
              <a:t>lượng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tx2">
                    <a:lumMod val="50000"/>
                  </a:schemeClr>
                </a:solidFill>
              </a:rPr>
              <a:t>một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tx2">
                    <a:lumMod val="50000"/>
                  </a:schemeClr>
                </a:solidFill>
              </a:rPr>
              <a:t>vật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tx2">
                    <a:lumMod val="50000"/>
                  </a:schemeClr>
                </a:solidFill>
              </a:rPr>
              <a:t>thu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tx2">
                    <a:lumMod val="50000"/>
                  </a:schemeClr>
                </a:solidFill>
              </a:rPr>
              <a:t>vào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tx2">
                    <a:lumMod val="50000"/>
                  </a:schemeClr>
                </a:solidFill>
              </a:rPr>
              <a:t>để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tx2">
                    <a:lumMod val="50000"/>
                  </a:schemeClr>
                </a:solidFill>
              </a:rPr>
              <a:t>nóng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tx2">
                    <a:lumMod val="50000"/>
                  </a:schemeClr>
                </a:solidFill>
              </a:rPr>
              <a:t>lên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tx2">
                    <a:lumMod val="50000"/>
                  </a:schemeClr>
                </a:solidFill>
              </a:rPr>
              <a:t>phụ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thuộc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vào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  </a:t>
            </a:r>
            <a:r>
              <a:rPr lang="en-US" sz="3200" dirty="0" err="1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ba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yếu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tố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:</a:t>
            </a:r>
          </a:p>
          <a:p>
            <a:pPr algn="just" eaLnBrk="1" hangingPunct="1"/>
            <a:r>
              <a:rPr lang="en-US" sz="3200" dirty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     - </a:t>
            </a:r>
            <a:r>
              <a:rPr lang="en-US" sz="3200" dirty="0" err="1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Khối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lượng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của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vật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.</a:t>
            </a:r>
          </a:p>
          <a:p>
            <a:pPr algn="just" eaLnBrk="1" hangingPunct="1"/>
            <a:r>
              <a:rPr lang="en-US" sz="3200" dirty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     - </a:t>
            </a:r>
            <a:r>
              <a:rPr lang="en-US" sz="3200" dirty="0" err="1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Độ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tăng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nhiệt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độ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của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vật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.</a:t>
            </a:r>
          </a:p>
          <a:p>
            <a:pPr algn="just" eaLnBrk="1" hangingPunct="1"/>
            <a:r>
              <a:rPr lang="en-US" sz="3200" dirty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     - </a:t>
            </a:r>
            <a:r>
              <a:rPr lang="en-US" sz="3200" dirty="0" err="1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Chất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cấu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tạo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nên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vật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7233" y="4446181"/>
            <a:ext cx="3666767" cy="2438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58087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 animBg="1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52322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29.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24: CÔNG THỨC TÍNH NHIỆT LƯỢNG</a:t>
            </a:r>
          </a:p>
        </p:txBody>
      </p:sp>
      <p:sp>
        <p:nvSpPr>
          <p:cNvPr id="6" name="Rectangle 79"/>
          <p:cNvSpPr>
            <a:spLocks noChangeArrowheads="1"/>
          </p:cNvSpPr>
          <p:nvPr/>
        </p:nvSpPr>
        <p:spPr bwMode="auto">
          <a:xfrm>
            <a:off x="266700" y="1447800"/>
            <a:ext cx="86106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8" dist="17961" dir="135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200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nóng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66700" y="544001"/>
            <a:ext cx="87630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rgbClr val="6600CC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rgbClr val="6600CC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rgbClr val="6600CC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rgbClr val="6600CC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rgbClr val="6600CC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00CC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00CC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00CC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00CC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dirty="0">
                <a:solidFill>
                  <a:schemeClr val="tx2">
                    <a:lumMod val="50000"/>
                  </a:schemeClr>
                </a:solidFill>
              </a:rPr>
              <a:t>I. </a:t>
            </a:r>
            <a:r>
              <a:rPr lang="en-US" sz="3200" dirty="0" err="1">
                <a:solidFill>
                  <a:schemeClr val="tx2">
                    <a:lumMod val="50000"/>
                  </a:schemeClr>
                </a:solidFill>
              </a:rPr>
              <a:t>Nhiệt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tx2">
                    <a:lumMod val="50000"/>
                  </a:schemeClr>
                </a:solidFill>
              </a:rPr>
              <a:t>lượng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tx2">
                    <a:lumMod val="50000"/>
                  </a:schemeClr>
                </a:solidFill>
              </a:rPr>
              <a:t>một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tx2">
                    <a:lumMod val="50000"/>
                  </a:schemeClr>
                </a:solidFill>
              </a:rPr>
              <a:t>vật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tx2">
                    <a:lumMod val="50000"/>
                  </a:schemeClr>
                </a:solidFill>
              </a:rPr>
              <a:t>thu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tx2">
                    <a:lumMod val="50000"/>
                  </a:schemeClr>
                </a:solidFill>
              </a:rPr>
              <a:t>vào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tx2">
                    <a:lumMod val="50000"/>
                  </a:schemeClr>
                </a:solidFill>
              </a:rPr>
              <a:t>để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tx2">
                    <a:lumMod val="50000"/>
                  </a:schemeClr>
                </a:solidFill>
              </a:rPr>
              <a:t>nóng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tx2">
                    <a:lumMod val="50000"/>
                  </a:schemeClr>
                </a:solidFill>
              </a:rPr>
              <a:t>lên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tx2">
                    <a:lumMod val="50000"/>
                  </a:schemeClr>
                </a:solidFill>
              </a:rPr>
              <a:t>phụ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tx2">
                    <a:lumMod val="50000"/>
                  </a:schemeClr>
                </a:solidFill>
              </a:rPr>
              <a:t>thuộc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tx2">
                    <a:lumMod val="50000"/>
                  </a:schemeClr>
                </a:solidFill>
              </a:rPr>
              <a:t>những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tx2">
                    <a:lumMod val="50000"/>
                  </a:schemeClr>
                </a:solidFill>
              </a:rPr>
              <a:t>yếu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tx2">
                    <a:lumMod val="50000"/>
                  </a:schemeClr>
                </a:solidFill>
              </a:rPr>
              <a:t>tố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tx2">
                    <a:lumMod val="50000"/>
                  </a:schemeClr>
                </a:solidFill>
              </a:rPr>
              <a:t>nào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</a:rPr>
              <a:t>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7200" y="2819400"/>
            <a:ext cx="4520045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đích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thí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34508" y="3911025"/>
            <a:ext cx="4540827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thí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81000" y="5206425"/>
            <a:ext cx="4693227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thí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31880" y="3581400"/>
            <a:ext cx="8231271" cy="107721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Kiểm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tra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mối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nóng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57200" y="3810000"/>
            <a:ext cx="8205951" cy="107721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TN, </a:t>
            </a:r>
            <a:r>
              <a:rPr lang="en-US" sz="32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cồn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1 </a:t>
            </a:r>
            <a:r>
              <a:rPr lang="en-US" sz="32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cốc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chứa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50g, 1 </a:t>
            </a:r>
            <a:r>
              <a:rPr lang="en-US" sz="32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cốc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chứa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100g.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57200" y="3048000"/>
            <a:ext cx="4540827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thí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0168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52322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29.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24: CÔNG THỨC TÍNH NHIỆT LƯỢNG</a:t>
            </a:r>
          </a:p>
        </p:txBody>
      </p:sp>
      <p:sp>
        <p:nvSpPr>
          <p:cNvPr id="5" name="Rectangle 79"/>
          <p:cNvSpPr>
            <a:spLocks noChangeArrowheads="1"/>
          </p:cNvSpPr>
          <p:nvPr/>
        </p:nvSpPr>
        <p:spPr bwMode="auto">
          <a:xfrm>
            <a:off x="266700" y="1447800"/>
            <a:ext cx="86106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8" dist="17961" dir="135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200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nóng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266700" y="544001"/>
            <a:ext cx="87630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rgbClr val="6600CC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rgbClr val="6600CC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rgbClr val="6600CC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rgbClr val="6600CC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rgbClr val="6600CC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00CC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00CC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00CC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00CC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dirty="0">
                <a:solidFill>
                  <a:schemeClr val="tx2">
                    <a:lumMod val="50000"/>
                  </a:schemeClr>
                </a:solidFill>
              </a:rPr>
              <a:t>I. </a:t>
            </a:r>
            <a:r>
              <a:rPr lang="en-US" sz="3200" dirty="0" err="1">
                <a:solidFill>
                  <a:schemeClr val="tx2">
                    <a:lumMod val="50000"/>
                  </a:schemeClr>
                </a:solidFill>
              </a:rPr>
              <a:t>Nhiệt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tx2">
                    <a:lumMod val="50000"/>
                  </a:schemeClr>
                </a:solidFill>
              </a:rPr>
              <a:t>lượng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tx2">
                    <a:lumMod val="50000"/>
                  </a:schemeClr>
                </a:solidFill>
              </a:rPr>
              <a:t>một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tx2">
                    <a:lumMod val="50000"/>
                  </a:schemeClr>
                </a:solidFill>
              </a:rPr>
              <a:t>vật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tx2">
                    <a:lumMod val="50000"/>
                  </a:schemeClr>
                </a:solidFill>
              </a:rPr>
              <a:t>thu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tx2">
                    <a:lumMod val="50000"/>
                  </a:schemeClr>
                </a:solidFill>
              </a:rPr>
              <a:t>vào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tx2">
                    <a:lumMod val="50000"/>
                  </a:schemeClr>
                </a:solidFill>
              </a:rPr>
              <a:t>để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tx2">
                    <a:lumMod val="50000"/>
                  </a:schemeClr>
                </a:solidFill>
              </a:rPr>
              <a:t>nóng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tx2">
                    <a:lumMod val="50000"/>
                  </a:schemeClr>
                </a:solidFill>
              </a:rPr>
              <a:t>lên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tx2">
                    <a:lumMod val="50000"/>
                  </a:schemeClr>
                </a:solidFill>
              </a:rPr>
              <a:t>phụ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tx2">
                    <a:lumMod val="50000"/>
                  </a:schemeClr>
                </a:solidFill>
              </a:rPr>
              <a:t>thuộc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tx2">
                    <a:lumMod val="50000"/>
                  </a:schemeClr>
                </a:solidFill>
              </a:rPr>
              <a:t>những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tx2">
                    <a:lumMod val="50000"/>
                  </a:schemeClr>
                </a:solidFill>
              </a:rPr>
              <a:t>yếu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tx2">
                    <a:lumMod val="50000"/>
                  </a:schemeClr>
                </a:solidFill>
              </a:rPr>
              <a:t>tố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tx2">
                    <a:lumMod val="50000"/>
                  </a:schemeClr>
                </a:solidFill>
              </a:rPr>
              <a:t>nào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</a:rPr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04649" y="3276600"/>
                <a:ext cx="8205951" cy="3046988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28575"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Tiến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hành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TN: </a:t>
                </a:r>
              </a:p>
              <a:p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-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Dùng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đèn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cồn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lần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lượt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đun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hai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khối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lượng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nước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khác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nhau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, 50g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và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100g,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đựng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trong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2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cốc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thủy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tinh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giống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nhau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,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để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nước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trong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cốc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đều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nóng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lên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20</a:t>
                </a:r>
                <a14:m>
                  <m:oMath xmlns:m="http://schemas.openxmlformats.org/officeDocument/2006/math">
                    <m:r>
                      <a:rPr lang="en-US" sz="3200" i="1" smtClean="0">
                        <a:latin typeface="Cambria Math"/>
                        <a:ea typeface="Cambria Math"/>
                      </a:rPr>
                      <m:t>°</m:t>
                    </m:r>
                  </m:oMath>
                </a14:m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C.</a:t>
                </a:r>
              </a:p>
              <a:p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-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Đo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thời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gian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đun</a:t>
                </a:r>
                <a:endParaRPr lang="en-US" sz="32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649" y="3276600"/>
                <a:ext cx="8205951" cy="3046988"/>
              </a:xfrm>
              <a:prstGeom prst="rect">
                <a:avLst/>
              </a:prstGeom>
              <a:blipFill rotWithShape="1">
                <a:blip r:embed="rId2"/>
                <a:stretch>
                  <a:fillRect l="-1701" t="-2381" r="-1257" b="-4762"/>
                </a:stretch>
              </a:blipFill>
              <a:ln w="28575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381000" y="2590800"/>
            <a:ext cx="4693227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thí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882983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52322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29.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24: CÔNG THỨC TÍNH NHIỆT LƯỢNG</a:t>
            </a:r>
          </a:p>
        </p:txBody>
      </p:sp>
      <p:sp>
        <p:nvSpPr>
          <p:cNvPr id="6" name="Rectangle 79"/>
          <p:cNvSpPr>
            <a:spLocks noChangeArrowheads="1"/>
          </p:cNvSpPr>
          <p:nvPr/>
        </p:nvSpPr>
        <p:spPr bwMode="auto">
          <a:xfrm>
            <a:off x="266700" y="537074"/>
            <a:ext cx="86106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8" dist="17961" dir="135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200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nóng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66" name="Picture 19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875" y="2657475"/>
            <a:ext cx="406400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7" name="Group 251"/>
          <p:cNvGrpSpPr>
            <a:grpSpLocks/>
          </p:cNvGrpSpPr>
          <p:nvPr/>
        </p:nvGrpSpPr>
        <p:grpSpPr bwMode="auto">
          <a:xfrm>
            <a:off x="1524000" y="2786062"/>
            <a:ext cx="2471737" cy="3476625"/>
            <a:chOff x="1899" y="1248"/>
            <a:chExt cx="1557" cy="2190"/>
          </a:xfrm>
        </p:grpSpPr>
        <p:sp>
          <p:nvSpPr>
            <p:cNvPr id="68" name="AutoShape 191"/>
            <p:cNvSpPr>
              <a:spLocks noChangeArrowheads="1"/>
            </p:cNvSpPr>
            <p:nvPr/>
          </p:nvSpPr>
          <p:spPr bwMode="auto">
            <a:xfrm flipH="1">
              <a:off x="2208" y="2352"/>
              <a:ext cx="1248" cy="349"/>
            </a:xfrm>
            <a:prstGeom prst="cube">
              <a:avLst>
                <a:gd name="adj" fmla="val 91454"/>
              </a:avLst>
            </a:prstGeom>
            <a:gradFill rotWithShape="1">
              <a:gsLst>
                <a:gs pos="0">
                  <a:schemeClr val="bg1">
                    <a:gamma/>
                    <a:shade val="0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b="0">
                <a:solidFill>
                  <a:schemeClr val="tx1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9" name="AutoShape 193"/>
            <p:cNvSpPr>
              <a:spLocks noChangeArrowheads="1"/>
            </p:cNvSpPr>
            <p:nvPr/>
          </p:nvSpPr>
          <p:spPr bwMode="auto">
            <a:xfrm flipH="1">
              <a:off x="1899" y="3090"/>
              <a:ext cx="1488" cy="348"/>
            </a:xfrm>
            <a:prstGeom prst="cube">
              <a:avLst>
                <a:gd name="adj" fmla="val 72500"/>
              </a:avLst>
            </a:prstGeom>
            <a:solidFill>
              <a:schemeClr val="tx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b="0">
                <a:solidFill>
                  <a:schemeClr val="tx1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0" name="AutoShape 194"/>
            <p:cNvSpPr>
              <a:spLocks noChangeArrowheads="1"/>
            </p:cNvSpPr>
            <p:nvPr/>
          </p:nvSpPr>
          <p:spPr bwMode="auto">
            <a:xfrm>
              <a:off x="2160" y="1248"/>
              <a:ext cx="48" cy="1951"/>
            </a:xfrm>
            <a:prstGeom prst="can">
              <a:avLst>
                <a:gd name="adj" fmla="val 38011"/>
              </a:avLst>
            </a:prstGeom>
            <a:gradFill rotWithShape="1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b="0">
                <a:solidFill>
                  <a:schemeClr val="tx1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1" name="AutoShape 195"/>
            <p:cNvSpPr>
              <a:spLocks noChangeArrowheads="1"/>
            </p:cNvSpPr>
            <p:nvPr/>
          </p:nvSpPr>
          <p:spPr bwMode="auto">
            <a:xfrm rot="16200000" flipH="1">
              <a:off x="2236" y="2347"/>
              <a:ext cx="35" cy="336"/>
            </a:xfrm>
            <a:prstGeom prst="can">
              <a:avLst>
                <a:gd name="adj" fmla="val 8978"/>
              </a:avLst>
            </a:prstGeom>
            <a:gradFill rotWithShape="1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pPr algn="ctr" eaLnBrk="1" hangingPunct="1">
                <a:defRPr/>
              </a:pPr>
              <a:endParaRPr lang="en-US" b="0">
                <a:solidFill>
                  <a:schemeClr val="tx1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2" name="AutoShape 196"/>
            <p:cNvSpPr>
              <a:spLocks noChangeArrowheads="1"/>
            </p:cNvSpPr>
            <p:nvPr/>
          </p:nvSpPr>
          <p:spPr bwMode="auto">
            <a:xfrm rot="16200000" flipH="1">
              <a:off x="2448" y="1304"/>
              <a:ext cx="35" cy="749"/>
            </a:xfrm>
            <a:prstGeom prst="can">
              <a:avLst>
                <a:gd name="adj" fmla="val 20013"/>
              </a:avLst>
            </a:prstGeom>
            <a:gradFill rotWithShape="1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pPr algn="ctr" eaLnBrk="1" hangingPunct="1">
                <a:defRPr/>
              </a:pPr>
              <a:endParaRPr lang="en-US" b="0">
                <a:solidFill>
                  <a:schemeClr val="tx1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3" name="Rectangle 197"/>
            <p:cNvSpPr>
              <a:spLocks noChangeArrowheads="1"/>
            </p:cNvSpPr>
            <p:nvPr/>
          </p:nvSpPr>
          <p:spPr bwMode="auto">
            <a:xfrm>
              <a:off x="2133" y="1640"/>
              <a:ext cx="144" cy="69"/>
            </a:xfrm>
            <a:prstGeom prst="rect">
              <a:avLst/>
            </a:prstGeom>
            <a:gradFill rotWithShape="1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b="0">
                <a:solidFill>
                  <a:schemeClr val="tx1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4" name="Rectangle 198"/>
            <p:cNvSpPr>
              <a:spLocks noChangeArrowheads="1"/>
            </p:cNvSpPr>
            <p:nvPr/>
          </p:nvSpPr>
          <p:spPr bwMode="auto">
            <a:xfrm>
              <a:off x="2112" y="2496"/>
              <a:ext cx="144" cy="70"/>
            </a:xfrm>
            <a:prstGeom prst="rect">
              <a:avLst/>
            </a:prstGeom>
            <a:gradFill rotWithShape="1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b="0">
                <a:solidFill>
                  <a:schemeClr val="tx1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5" name="Oval 199"/>
            <p:cNvSpPr>
              <a:spLocks noChangeArrowheads="1"/>
            </p:cNvSpPr>
            <p:nvPr/>
          </p:nvSpPr>
          <p:spPr bwMode="auto">
            <a:xfrm>
              <a:off x="2526" y="1873"/>
              <a:ext cx="672" cy="177"/>
            </a:xfrm>
            <a:prstGeom prst="ellips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b="0">
                <a:solidFill>
                  <a:schemeClr val="tx1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6" name="Rectangle 200"/>
            <p:cNvSpPr>
              <a:spLocks noChangeArrowheads="1"/>
            </p:cNvSpPr>
            <p:nvPr/>
          </p:nvSpPr>
          <p:spPr bwMode="auto">
            <a:xfrm>
              <a:off x="2788" y="1636"/>
              <a:ext cx="144" cy="70"/>
            </a:xfrm>
            <a:prstGeom prst="rect">
              <a:avLst/>
            </a:prstGeom>
            <a:gradFill rotWithShape="1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b="0">
                <a:solidFill>
                  <a:schemeClr val="tx1"/>
                </a:solidFill>
                <a:latin typeface="Arial" charset="0"/>
                <a:cs typeface="Arial" charset="0"/>
              </a:endParaRPr>
            </a:p>
          </p:txBody>
        </p:sp>
        <p:pic>
          <p:nvPicPr>
            <p:cNvPr id="77" name="Picture 204" descr="den conCutout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04" y="2837"/>
              <a:ext cx="633" cy="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8" name="Freeform 205"/>
            <p:cNvSpPr>
              <a:spLocks/>
            </p:cNvSpPr>
            <p:nvPr/>
          </p:nvSpPr>
          <p:spPr bwMode="auto">
            <a:xfrm>
              <a:off x="2526" y="1870"/>
              <a:ext cx="672" cy="732"/>
            </a:xfrm>
            <a:custGeom>
              <a:avLst/>
              <a:gdLst>
                <a:gd name="T0" fmla="*/ 0 w 864"/>
                <a:gd name="T1" fmla="*/ 65 h 1188"/>
                <a:gd name="T2" fmla="*/ 29 w 864"/>
                <a:gd name="T3" fmla="*/ 84 h 1188"/>
                <a:gd name="T4" fmla="*/ 27 w 864"/>
                <a:gd name="T5" fmla="*/ 410 h 1188"/>
                <a:gd name="T6" fmla="*/ 51 w 864"/>
                <a:gd name="T7" fmla="*/ 425 h 1188"/>
                <a:gd name="T8" fmla="*/ 86 w 864"/>
                <a:gd name="T9" fmla="*/ 436 h 1188"/>
                <a:gd name="T10" fmla="*/ 138 w 864"/>
                <a:gd name="T11" fmla="*/ 445 h 1188"/>
                <a:gd name="T12" fmla="*/ 201 w 864"/>
                <a:gd name="T13" fmla="*/ 450 h 1188"/>
                <a:gd name="T14" fmla="*/ 274 w 864"/>
                <a:gd name="T15" fmla="*/ 451 h 1188"/>
                <a:gd name="T16" fmla="*/ 348 w 864"/>
                <a:gd name="T17" fmla="*/ 448 h 1188"/>
                <a:gd name="T18" fmla="*/ 392 w 864"/>
                <a:gd name="T19" fmla="*/ 444 h 1188"/>
                <a:gd name="T20" fmla="*/ 439 w 864"/>
                <a:gd name="T21" fmla="*/ 436 h 1188"/>
                <a:gd name="T22" fmla="*/ 478 w 864"/>
                <a:gd name="T23" fmla="*/ 423 h 1188"/>
                <a:gd name="T24" fmla="*/ 495 w 864"/>
                <a:gd name="T25" fmla="*/ 407 h 1188"/>
                <a:gd name="T26" fmla="*/ 494 w 864"/>
                <a:gd name="T27" fmla="*/ 84 h 1188"/>
                <a:gd name="T28" fmla="*/ 523 w 864"/>
                <a:gd name="T29" fmla="*/ 65 h 1188"/>
                <a:gd name="T30" fmla="*/ 518 w 864"/>
                <a:gd name="T31" fmla="*/ 50 h 1188"/>
                <a:gd name="T32" fmla="*/ 510 w 864"/>
                <a:gd name="T33" fmla="*/ 43 h 1188"/>
                <a:gd name="T34" fmla="*/ 494 w 864"/>
                <a:gd name="T35" fmla="*/ 30 h 1188"/>
                <a:gd name="T36" fmla="*/ 429 w 864"/>
                <a:gd name="T37" fmla="*/ 12 h 1188"/>
                <a:gd name="T38" fmla="*/ 370 w 864"/>
                <a:gd name="T39" fmla="*/ 4 h 1188"/>
                <a:gd name="T40" fmla="*/ 324 w 864"/>
                <a:gd name="T41" fmla="*/ 1 h 1188"/>
                <a:gd name="T42" fmla="*/ 237 w 864"/>
                <a:gd name="T43" fmla="*/ 0 h 1188"/>
                <a:gd name="T44" fmla="*/ 145 w 864"/>
                <a:gd name="T45" fmla="*/ 6 h 1188"/>
                <a:gd name="T46" fmla="*/ 65 w 864"/>
                <a:gd name="T47" fmla="*/ 18 h 1188"/>
                <a:gd name="T48" fmla="*/ 34 w 864"/>
                <a:gd name="T49" fmla="*/ 30 h 1188"/>
                <a:gd name="T50" fmla="*/ 7 w 864"/>
                <a:gd name="T51" fmla="*/ 44 h 1188"/>
                <a:gd name="T52" fmla="*/ 0 w 864"/>
                <a:gd name="T53" fmla="*/ 65 h 1188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864"/>
                <a:gd name="T82" fmla="*/ 0 h 1188"/>
                <a:gd name="T83" fmla="*/ 864 w 864"/>
                <a:gd name="T84" fmla="*/ 1188 h 1188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864" h="1188">
                  <a:moveTo>
                    <a:pt x="0" y="172"/>
                  </a:moveTo>
                  <a:lnTo>
                    <a:pt x="48" y="220"/>
                  </a:lnTo>
                  <a:lnTo>
                    <a:pt x="45" y="1081"/>
                  </a:lnTo>
                  <a:lnTo>
                    <a:pt x="84" y="1120"/>
                  </a:lnTo>
                  <a:lnTo>
                    <a:pt x="141" y="1147"/>
                  </a:lnTo>
                  <a:lnTo>
                    <a:pt x="228" y="1171"/>
                  </a:lnTo>
                  <a:lnTo>
                    <a:pt x="333" y="1186"/>
                  </a:lnTo>
                  <a:lnTo>
                    <a:pt x="452" y="1188"/>
                  </a:lnTo>
                  <a:lnTo>
                    <a:pt x="576" y="1180"/>
                  </a:lnTo>
                  <a:lnTo>
                    <a:pt x="648" y="1168"/>
                  </a:lnTo>
                  <a:lnTo>
                    <a:pt x="726" y="1147"/>
                  </a:lnTo>
                  <a:lnTo>
                    <a:pt x="789" y="1114"/>
                  </a:lnTo>
                  <a:lnTo>
                    <a:pt x="819" y="1072"/>
                  </a:lnTo>
                  <a:lnTo>
                    <a:pt x="816" y="220"/>
                  </a:lnTo>
                  <a:lnTo>
                    <a:pt x="864" y="172"/>
                  </a:lnTo>
                  <a:lnTo>
                    <a:pt x="856" y="132"/>
                  </a:lnTo>
                  <a:lnTo>
                    <a:pt x="844" y="112"/>
                  </a:lnTo>
                  <a:lnTo>
                    <a:pt x="816" y="80"/>
                  </a:lnTo>
                  <a:lnTo>
                    <a:pt x="708" y="32"/>
                  </a:lnTo>
                  <a:lnTo>
                    <a:pt x="612" y="12"/>
                  </a:lnTo>
                  <a:lnTo>
                    <a:pt x="536" y="4"/>
                  </a:lnTo>
                  <a:lnTo>
                    <a:pt x="392" y="0"/>
                  </a:lnTo>
                  <a:lnTo>
                    <a:pt x="240" y="16"/>
                  </a:lnTo>
                  <a:lnTo>
                    <a:pt x="108" y="48"/>
                  </a:lnTo>
                  <a:lnTo>
                    <a:pt x="56" y="80"/>
                  </a:lnTo>
                  <a:lnTo>
                    <a:pt x="12" y="116"/>
                  </a:lnTo>
                  <a:lnTo>
                    <a:pt x="0" y="172"/>
                  </a:lnTo>
                  <a:close/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79" name="Picture 207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4001" y="2633662"/>
            <a:ext cx="368300" cy="224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0" name="AutoShape 222"/>
          <p:cNvSpPr>
            <a:spLocks noChangeArrowheads="1"/>
          </p:cNvSpPr>
          <p:nvPr/>
        </p:nvSpPr>
        <p:spPr bwMode="auto">
          <a:xfrm>
            <a:off x="6108701" y="1795462"/>
            <a:ext cx="1295400" cy="6096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solidFill>
              <a:srgbClr val="0066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4400" b="0">
                <a:solidFill>
                  <a:schemeClr val="tx1"/>
                </a:solidFill>
                <a:latin typeface="Arial" charset="0"/>
                <a:cs typeface="Arial" charset="0"/>
              </a:rPr>
              <a:t>0</a:t>
            </a:r>
          </a:p>
        </p:txBody>
      </p:sp>
      <p:sp>
        <p:nvSpPr>
          <p:cNvPr id="81" name="AutoShape 223"/>
          <p:cNvSpPr>
            <a:spLocks noChangeArrowheads="1"/>
          </p:cNvSpPr>
          <p:nvPr/>
        </p:nvSpPr>
        <p:spPr bwMode="auto">
          <a:xfrm>
            <a:off x="2374901" y="1808162"/>
            <a:ext cx="1295400" cy="6096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solidFill>
              <a:srgbClr val="0066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4400" b="0">
                <a:solidFill>
                  <a:schemeClr val="tx1"/>
                </a:solidFill>
                <a:latin typeface="Arial" charset="0"/>
                <a:cs typeface="Arial" charset="0"/>
              </a:rPr>
              <a:t>0</a:t>
            </a:r>
          </a:p>
        </p:txBody>
      </p:sp>
      <p:sp>
        <p:nvSpPr>
          <p:cNvPr id="82" name="AutoShape 224"/>
          <p:cNvSpPr>
            <a:spLocks noChangeArrowheads="1"/>
          </p:cNvSpPr>
          <p:nvPr/>
        </p:nvSpPr>
        <p:spPr bwMode="auto">
          <a:xfrm>
            <a:off x="2374901" y="1808162"/>
            <a:ext cx="1295400" cy="6096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solidFill>
              <a:srgbClr val="0066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4400" b="0">
                <a:solidFill>
                  <a:schemeClr val="tx1"/>
                </a:solidFill>
                <a:latin typeface="Arial" charset="0"/>
                <a:cs typeface="Arial" charset="0"/>
              </a:rPr>
              <a:t>1</a:t>
            </a:r>
          </a:p>
        </p:txBody>
      </p:sp>
      <p:sp>
        <p:nvSpPr>
          <p:cNvPr id="83" name="AutoShape 225"/>
          <p:cNvSpPr>
            <a:spLocks noChangeArrowheads="1"/>
          </p:cNvSpPr>
          <p:nvPr/>
        </p:nvSpPr>
        <p:spPr bwMode="auto">
          <a:xfrm>
            <a:off x="2374901" y="1808162"/>
            <a:ext cx="1295400" cy="6096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solidFill>
              <a:srgbClr val="0066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4400" b="0">
                <a:solidFill>
                  <a:schemeClr val="tx1"/>
                </a:solidFill>
                <a:latin typeface="Arial" charset="0"/>
                <a:cs typeface="Arial" charset="0"/>
              </a:rPr>
              <a:t>2</a:t>
            </a:r>
          </a:p>
        </p:txBody>
      </p:sp>
      <p:sp>
        <p:nvSpPr>
          <p:cNvPr id="84" name="AutoShape 226"/>
          <p:cNvSpPr>
            <a:spLocks noChangeArrowheads="1"/>
          </p:cNvSpPr>
          <p:nvPr/>
        </p:nvSpPr>
        <p:spPr bwMode="auto">
          <a:xfrm>
            <a:off x="2374901" y="1808162"/>
            <a:ext cx="1295400" cy="6096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solidFill>
              <a:srgbClr val="0066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4400" b="0">
                <a:solidFill>
                  <a:schemeClr val="tx1"/>
                </a:solidFill>
                <a:latin typeface="Arial" charset="0"/>
                <a:cs typeface="Arial" charset="0"/>
              </a:rPr>
              <a:t>3</a:t>
            </a:r>
          </a:p>
        </p:txBody>
      </p:sp>
      <p:sp>
        <p:nvSpPr>
          <p:cNvPr id="85" name="AutoShape 227"/>
          <p:cNvSpPr>
            <a:spLocks noChangeArrowheads="1"/>
          </p:cNvSpPr>
          <p:nvPr/>
        </p:nvSpPr>
        <p:spPr bwMode="auto">
          <a:xfrm>
            <a:off x="2374901" y="1808162"/>
            <a:ext cx="1295400" cy="6096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solidFill>
              <a:srgbClr val="0066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4400" b="0">
                <a:solidFill>
                  <a:schemeClr val="tx1"/>
                </a:solidFill>
                <a:latin typeface="Arial" charset="0"/>
                <a:cs typeface="Arial" charset="0"/>
              </a:rPr>
              <a:t>4</a:t>
            </a:r>
          </a:p>
        </p:txBody>
      </p:sp>
      <p:sp>
        <p:nvSpPr>
          <p:cNvPr id="86" name="AutoShape 228"/>
          <p:cNvSpPr>
            <a:spLocks noChangeArrowheads="1"/>
          </p:cNvSpPr>
          <p:nvPr/>
        </p:nvSpPr>
        <p:spPr bwMode="auto">
          <a:xfrm>
            <a:off x="2352675" y="1795462"/>
            <a:ext cx="1295400" cy="6096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solidFill>
              <a:srgbClr val="0066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4400" b="0">
                <a:solidFill>
                  <a:schemeClr val="tx1"/>
                </a:solidFill>
                <a:latin typeface="Arial" charset="0"/>
                <a:cs typeface="Arial" charset="0"/>
              </a:rPr>
              <a:t>5ph</a:t>
            </a:r>
          </a:p>
        </p:txBody>
      </p:sp>
      <p:sp>
        <p:nvSpPr>
          <p:cNvPr id="87" name="AutoShape 229"/>
          <p:cNvSpPr>
            <a:spLocks noChangeArrowheads="1"/>
          </p:cNvSpPr>
          <p:nvPr/>
        </p:nvSpPr>
        <p:spPr bwMode="auto">
          <a:xfrm>
            <a:off x="6108701" y="1795462"/>
            <a:ext cx="1295400" cy="6096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solidFill>
              <a:srgbClr val="0066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4400" b="0">
                <a:solidFill>
                  <a:schemeClr val="tx1"/>
                </a:solidFill>
                <a:latin typeface="Arial" charset="0"/>
                <a:cs typeface="Arial" charset="0"/>
              </a:rPr>
              <a:t>1</a:t>
            </a:r>
          </a:p>
        </p:txBody>
      </p:sp>
      <p:sp>
        <p:nvSpPr>
          <p:cNvPr id="88" name="AutoShape 230"/>
          <p:cNvSpPr>
            <a:spLocks noChangeArrowheads="1"/>
          </p:cNvSpPr>
          <p:nvPr/>
        </p:nvSpPr>
        <p:spPr bwMode="auto">
          <a:xfrm>
            <a:off x="6108701" y="1795462"/>
            <a:ext cx="1295400" cy="6096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solidFill>
              <a:srgbClr val="0066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4400" b="0">
                <a:solidFill>
                  <a:schemeClr val="tx1"/>
                </a:solidFill>
                <a:latin typeface="Arial" charset="0"/>
                <a:cs typeface="Arial" charset="0"/>
              </a:rPr>
              <a:t>2</a:t>
            </a:r>
          </a:p>
        </p:txBody>
      </p:sp>
      <p:sp>
        <p:nvSpPr>
          <p:cNvPr id="89" name="AutoShape 231"/>
          <p:cNvSpPr>
            <a:spLocks noChangeArrowheads="1"/>
          </p:cNvSpPr>
          <p:nvPr/>
        </p:nvSpPr>
        <p:spPr bwMode="auto">
          <a:xfrm>
            <a:off x="6108701" y="1795462"/>
            <a:ext cx="1295400" cy="6096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solidFill>
              <a:srgbClr val="0066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4400" b="0">
                <a:solidFill>
                  <a:schemeClr val="tx1"/>
                </a:solidFill>
                <a:latin typeface="Arial" charset="0"/>
                <a:cs typeface="Arial" charset="0"/>
              </a:rPr>
              <a:t>3</a:t>
            </a:r>
          </a:p>
        </p:txBody>
      </p:sp>
      <p:sp>
        <p:nvSpPr>
          <p:cNvPr id="90" name="AutoShape 232"/>
          <p:cNvSpPr>
            <a:spLocks noChangeArrowheads="1"/>
          </p:cNvSpPr>
          <p:nvPr/>
        </p:nvSpPr>
        <p:spPr bwMode="auto">
          <a:xfrm>
            <a:off x="6108701" y="1795462"/>
            <a:ext cx="1295400" cy="6096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solidFill>
              <a:srgbClr val="0066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4400" b="0">
                <a:solidFill>
                  <a:schemeClr val="tx1"/>
                </a:solidFill>
                <a:latin typeface="Arial" charset="0"/>
                <a:cs typeface="Arial" charset="0"/>
              </a:rPr>
              <a:t>4</a:t>
            </a:r>
          </a:p>
        </p:txBody>
      </p:sp>
      <p:sp>
        <p:nvSpPr>
          <p:cNvPr id="91" name="AutoShape 233"/>
          <p:cNvSpPr>
            <a:spLocks noChangeArrowheads="1"/>
          </p:cNvSpPr>
          <p:nvPr/>
        </p:nvSpPr>
        <p:spPr bwMode="auto">
          <a:xfrm>
            <a:off x="6108701" y="1795462"/>
            <a:ext cx="1295400" cy="6096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solidFill>
              <a:srgbClr val="0066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4400" b="0">
                <a:solidFill>
                  <a:schemeClr val="tx1"/>
                </a:solidFill>
                <a:latin typeface="Arial" charset="0"/>
                <a:cs typeface="Arial" charset="0"/>
              </a:rPr>
              <a:t>5</a:t>
            </a:r>
          </a:p>
        </p:txBody>
      </p:sp>
      <p:sp>
        <p:nvSpPr>
          <p:cNvPr id="92" name="AutoShape 234"/>
          <p:cNvSpPr>
            <a:spLocks noChangeArrowheads="1"/>
          </p:cNvSpPr>
          <p:nvPr/>
        </p:nvSpPr>
        <p:spPr bwMode="auto">
          <a:xfrm>
            <a:off x="6108701" y="1795462"/>
            <a:ext cx="1295400" cy="6096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solidFill>
              <a:srgbClr val="0066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4400" b="0">
                <a:solidFill>
                  <a:schemeClr val="tx1"/>
                </a:solidFill>
                <a:latin typeface="Arial" charset="0"/>
                <a:cs typeface="Arial" charset="0"/>
              </a:rPr>
              <a:t>6</a:t>
            </a:r>
          </a:p>
        </p:txBody>
      </p:sp>
      <p:sp>
        <p:nvSpPr>
          <p:cNvPr id="93" name="AutoShape 235"/>
          <p:cNvSpPr>
            <a:spLocks noChangeArrowheads="1"/>
          </p:cNvSpPr>
          <p:nvPr/>
        </p:nvSpPr>
        <p:spPr bwMode="auto">
          <a:xfrm>
            <a:off x="6108701" y="1795462"/>
            <a:ext cx="1295400" cy="6096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solidFill>
              <a:srgbClr val="0066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4400" b="0">
                <a:solidFill>
                  <a:schemeClr val="tx1"/>
                </a:solidFill>
                <a:latin typeface="Arial" charset="0"/>
                <a:cs typeface="Arial" charset="0"/>
              </a:rPr>
              <a:t>7</a:t>
            </a:r>
          </a:p>
        </p:txBody>
      </p:sp>
      <p:sp>
        <p:nvSpPr>
          <p:cNvPr id="94" name="AutoShape 236"/>
          <p:cNvSpPr>
            <a:spLocks noChangeArrowheads="1"/>
          </p:cNvSpPr>
          <p:nvPr/>
        </p:nvSpPr>
        <p:spPr bwMode="auto">
          <a:xfrm>
            <a:off x="6108701" y="1795462"/>
            <a:ext cx="1295400" cy="6096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solidFill>
              <a:srgbClr val="0066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4400" b="0">
                <a:solidFill>
                  <a:schemeClr val="tx1"/>
                </a:solidFill>
                <a:latin typeface="Arial" charset="0"/>
                <a:cs typeface="Arial" charset="0"/>
              </a:rPr>
              <a:t>8</a:t>
            </a:r>
          </a:p>
        </p:txBody>
      </p:sp>
      <p:sp>
        <p:nvSpPr>
          <p:cNvPr id="95" name="AutoShape 237"/>
          <p:cNvSpPr>
            <a:spLocks noChangeArrowheads="1"/>
          </p:cNvSpPr>
          <p:nvPr/>
        </p:nvSpPr>
        <p:spPr bwMode="auto">
          <a:xfrm>
            <a:off x="6108701" y="1795462"/>
            <a:ext cx="1295400" cy="6096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solidFill>
              <a:srgbClr val="0066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4400" b="0">
                <a:solidFill>
                  <a:schemeClr val="tx1"/>
                </a:solidFill>
                <a:latin typeface="Arial" charset="0"/>
                <a:cs typeface="Arial" charset="0"/>
              </a:rPr>
              <a:t>9</a:t>
            </a:r>
          </a:p>
        </p:txBody>
      </p:sp>
      <p:sp>
        <p:nvSpPr>
          <p:cNvPr id="96" name="AutoShape 238"/>
          <p:cNvSpPr>
            <a:spLocks noChangeArrowheads="1"/>
          </p:cNvSpPr>
          <p:nvPr/>
        </p:nvSpPr>
        <p:spPr bwMode="auto">
          <a:xfrm>
            <a:off x="6108701" y="1795462"/>
            <a:ext cx="1295400" cy="6096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solidFill>
              <a:srgbClr val="0066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4400" b="0">
                <a:solidFill>
                  <a:schemeClr val="tx1"/>
                </a:solidFill>
                <a:latin typeface="Arial" charset="0"/>
                <a:cs typeface="Arial" charset="0"/>
              </a:rPr>
              <a:t>10ph</a:t>
            </a:r>
          </a:p>
        </p:txBody>
      </p:sp>
      <p:pic>
        <p:nvPicPr>
          <p:cNvPr id="97" name="Picture 239" descr="Flame-04-june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7475" y="4995862"/>
            <a:ext cx="76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8" name="Picture 240" descr="Flame-04-june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3501" y="5072062"/>
            <a:ext cx="7620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9" name="Line 241"/>
          <p:cNvSpPr>
            <a:spLocks noChangeShapeType="1"/>
          </p:cNvSpPr>
          <p:nvPr/>
        </p:nvSpPr>
        <p:spPr bwMode="auto">
          <a:xfrm>
            <a:off x="3048000" y="3340100"/>
            <a:ext cx="11112" cy="95567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0" name="Line 242"/>
          <p:cNvSpPr>
            <a:spLocks noChangeShapeType="1"/>
          </p:cNvSpPr>
          <p:nvPr/>
        </p:nvSpPr>
        <p:spPr bwMode="auto">
          <a:xfrm>
            <a:off x="6823076" y="3338512"/>
            <a:ext cx="1587" cy="94615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" name="Line 243"/>
          <p:cNvSpPr>
            <a:spLocks noChangeShapeType="1"/>
          </p:cNvSpPr>
          <p:nvPr/>
        </p:nvSpPr>
        <p:spPr bwMode="auto">
          <a:xfrm>
            <a:off x="3038475" y="4310062"/>
            <a:ext cx="3810000" cy="1588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" name="Line 244"/>
          <p:cNvSpPr>
            <a:spLocks noChangeShapeType="1"/>
          </p:cNvSpPr>
          <p:nvPr/>
        </p:nvSpPr>
        <p:spPr bwMode="auto">
          <a:xfrm>
            <a:off x="3038475" y="3319462"/>
            <a:ext cx="3810000" cy="1588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" name="Text Box 245"/>
          <p:cNvSpPr txBox="1">
            <a:spLocks noChangeArrowheads="1"/>
          </p:cNvSpPr>
          <p:nvPr/>
        </p:nvSpPr>
        <p:spPr bwMode="auto">
          <a:xfrm>
            <a:off x="4300537" y="4019550"/>
            <a:ext cx="838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rgbClr val="6600CC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rgbClr val="6600CC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rgbClr val="6600CC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rgbClr val="6600CC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rgbClr val="6600CC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00CC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00CC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00CC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00CC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>
                <a:latin typeface="Arial" charset="0"/>
              </a:rPr>
              <a:t>20</a:t>
            </a:r>
            <a:r>
              <a:rPr lang="en-US" sz="1800" baseline="30000">
                <a:latin typeface="Arial" charset="0"/>
              </a:rPr>
              <a:t>0</a:t>
            </a:r>
            <a:r>
              <a:rPr lang="en-US" sz="1800">
                <a:latin typeface="Arial" charset="0"/>
              </a:rPr>
              <a:t>C</a:t>
            </a:r>
          </a:p>
        </p:txBody>
      </p:sp>
      <p:sp>
        <p:nvSpPr>
          <p:cNvPr id="104" name="Text Box 246"/>
          <p:cNvSpPr txBox="1">
            <a:spLocks noChangeArrowheads="1"/>
          </p:cNvSpPr>
          <p:nvPr/>
        </p:nvSpPr>
        <p:spPr bwMode="auto">
          <a:xfrm>
            <a:off x="4333875" y="2938462"/>
            <a:ext cx="838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rgbClr val="6600CC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rgbClr val="6600CC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rgbClr val="6600CC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rgbClr val="6600CC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rgbClr val="6600CC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00CC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00CC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00CC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00CC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>
                <a:latin typeface="Arial" charset="0"/>
              </a:rPr>
              <a:t>40</a:t>
            </a:r>
            <a:r>
              <a:rPr lang="en-US" sz="1800" baseline="30000">
                <a:latin typeface="Arial" charset="0"/>
              </a:rPr>
              <a:t>0</a:t>
            </a:r>
            <a:r>
              <a:rPr lang="en-US" sz="1800">
                <a:latin typeface="Arial" charset="0"/>
              </a:rPr>
              <a:t>C</a:t>
            </a:r>
          </a:p>
        </p:txBody>
      </p:sp>
      <p:sp>
        <p:nvSpPr>
          <p:cNvPr id="105" name="Text Box 247"/>
          <p:cNvSpPr txBox="1">
            <a:spLocks noChangeArrowheads="1"/>
          </p:cNvSpPr>
          <p:nvPr/>
        </p:nvSpPr>
        <p:spPr bwMode="auto">
          <a:xfrm>
            <a:off x="5270501" y="5757862"/>
            <a:ext cx="260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8" dist="17961" dir="135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solidFill>
                  <a:srgbClr val="E2CEFA"/>
                </a:solidFill>
              </a:rPr>
              <a:t>.</a:t>
            </a:r>
          </a:p>
        </p:txBody>
      </p:sp>
      <p:grpSp>
        <p:nvGrpSpPr>
          <p:cNvPr id="106" name="Group 253"/>
          <p:cNvGrpSpPr>
            <a:grpSpLocks/>
          </p:cNvGrpSpPr>
          <p:nvPr/>
        </p:nvGrpSpPr>
        <p:grpSpPr bwMode="auto">
          <a:xfrm>
            <a:off x="5443537" y="2797175"/>
            <a:ext cx="2209800" cy="3527425"/>
            <a:chOff x="4368" y="1255"/>
            <a:chExt cx="1392" cy="2222"/>
          </a:xfrm>
        </p:grpSpPr>
        <p:sp>
          <p:nvSpPr>
            <p:cNvPr id="107" name="Rectangle 214"/>
            <p:cNvSpPr>
              <a:spLocks noChangeArrowheads="1"/>
            </p:cNvSpPr>
            <p:nvPr/>
          </p:nvSpPr>
          <p:spPr bwMode="auto">
            <a:xfrm>
              <a:off x="5157" y="1665"/>
              <a:ext cx="130" cy="71"/>
            </a:xfrm>
            <a:prstGeom prst="rect">
              <a:avLst/>
            </a:prstGeom>
            <a:gradFill rotWithShape="1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b="0">
                <a:solidFill>
                  <a:schemeClr val="tx1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8" name="AutoShape 206"/>
            <p:cNvSpPr>
              <a:spLocks noChangeArrowheads="1"/>
            </p:cNvSpPr>
            <p:nvPr/>
          </p:nvSpPr>
          <p:spPr bwMode="auto">
            <a:xfrm flipH="1">
              <a:off x="4629" y="2400"/>
              <a:ext cx="1131" cy="357"/>
            </a:xfrm>
            <a:prstGeom prst="cube">
              <a:avLst>
                <a:gd name="adj" fmla="val 91454"/>
              </a:avLst>
            </a:prstGeom>
            <a:gradFill rotWithShape="1">
              <a:gsLst>
                <a:gs pos="0">
                  <a:schemeClr val="bg1">
                    <a:gamma/>
                    <a:shade val="0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b="0">
                <a:solidFill>
                  <a:schemeClr val="tx1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9" name="AutoShape 209"/>
            <p:cNvSpPr>
              <a:spLocks noChangeArrowheads="1"/>
            </p:cNvSpPr>
            <p:nvPr/>
          </p:nvSpPr>
          <p:spPr bwMode="auto">
            <a:xfrm rot="16200000" flipH="1">
              <a:off x="4654" y="2406"/>
              <a:ext cx="36" cy="304"/>
            </a:xfrm>
            <a:prstGeom prst="can">
              <a:avLst>
                <a:gd name="adj" fmla="val 7897"/>
              </a:avLst>
            </a:prstGeom>
            <a:gradFill rotWithShape="1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pPr algn="ctr" eaLnBrk="1" hangingPunct="1">
                <a:defRPr/>
              </a:pPr>
              <a:endParaRPr lang="en-US" b="0">
                <a:solidFill>
                  <a:schemeClr val="tx1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0" name="AutoShape 210"/>
            <p:cNvSpPr>
              <a:spLocks noChangeArrowheads="1"/>
            </p:cNvSpPr>
            <p:nvPr/>
          </p:nvSpPr>
          <p:spPr bwMode="auto">
            <a:xfrm rot="16200000" flipH="1">
              <a:off x="4847" y="1362"/>
              <a:ext cx="36" cy="679"/>
            </a:xfrm>
            <a:prstGeom prst="can">
              <a:avLst>
                <a:gd name="adj" fmla="val 17639"/>
              </a:avLst>
            </a:prstGeom>
            <a:gradFill rotWithShape="1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pPr algn="ctr" eaLnBrk="1" hangingPunct="1">
                <a:defRPr/>
              </a:pPr>
              <a:endParaRPr lang="en-US" b="0">
                <a:solidFill>
                  <a:schemeClr val="tx1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1" name="Rectangle 211"/>
            <p:cNvSpPr>
              <a:spLocks noChangeArrowheads="1"/>
            </p:cNvSpPr>
            <p:nvPr/>
          </p:nvSpPr>
          <p:spPr bwMode="auto">
            <a:xfrm>
              <a:off x="4563" y="1661"/>
              <a:ext cx="131" cy="71"/>
            </a:xfrm>
            <a:prstGeom prst="rect">
              <a:avLst/>
            </a:prstGeom>
            <a:gradFill rotWithShape="1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b="0">
                <a:solidFill>
                  <a:schemeClr val="tx1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2" name="Rectangle 212"/>
            <p:cNvSpPr>
              <a:spLocks noChangeArrowheads="1"/>
            </p:cNvSpPr>
            <p:nvPr/>
          </p:nvSpPr>
          <p:spPr bwMode="auto">
            <a:xfrm>
              <a:off x="4563" y="2520"/>
              <a:ext cx="131" cy="71"/>
            </a:xfrm>
            <a:prstGeom prst="rect">
              <a:avLst/>
            </a:prstGeom>
            <a:gradFill rotWithShape="1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b="0">
                <a:solidFill>
                  <a:schemeClr val="tx1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3" name="Oval 213"/>
            <p:cNvSpPr>
              <a:spLocks noChangeArrowheads="1"/>
            </p:cNvSpPr>
            <p:nvPr/>
          </p:nvSpPr>
          <p:spPr bwMode="auto">
            <a:xfrm>
              <a:off x="4919" y="1900"/>
              <a:ext cx="609" cy="182"/>
            </a:xfrm>
            <a:prstGeom prst="ellips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b="0">
                <a:solidFill>
                  <a:schemeClr val="tx1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4" name="Freeform 219"/>
            <p:cNvSpPr>
              <a:spLocks/>
            </p:cNvSpPr>
            <p:nvPr/>
          </p:nvSpPr>
          <p:spPr bwMode="auto">
            <a:xfrm>
              <a:off x="4919" y="1897"/>
              <a:ext cx="609" cy="750"/>
            </a:xfrm>
            <a:custGeom>
              <a:avLst/>
              <a:gdLst>
                <a:gd name="T0" fmla="*/ 0 w 864"/>
                <a:gd name="T1" fmla="*/ 69 h 1188"/>
                <a:gd name="T2" fmla="*/ 24 w 864"/>
                <a:gd name="T3" fmla="*/ 88 h 1188"/>
                <a:gd name="T4" fmla="*/ 23 w 864"/>
                <a:gd name="T5" fmla="*/ 431 h 1188"/>
                <a:gd name="T6" fmla="*/ 42 w 864"/>
                <a:gd name="T7" fmla="*/ 446 h 1188"/>
                <a:gd name="T8" fmla="*/ 70 w 864"/>
                <a:gd name="T9" fmla="*/ 457 h 1188"/>
                <a:gd name="T10" fmla="*/ 113 w 864"/>
                <a:gd name="T11" fmla="*/ 467 h 1188"/>
                <a:gd name="T12" fmla="*/ 166 w 864"/>
                <a:gd name="T13" fmla="*/ 473 h 1188"/>
                <a:gd name="T14" fmla="*/ 225 w 864"/>
                <a:gd name="T15" fmla="*/ 473 h 1188"/>
                <a:gd name="T16" fmla="*/ 286 w 864"/>
                <a:gd name="T17" fmla="*/ 470 h 1188"/>
                <a:gd name="T18" fmla="*/ 322 w 864"/>
                <a:gd name="T19" fmla="*/ 465 h 1188"/>
                <a:gd name="T20" fmla="*/ 361 w 864"/>
                <a:gd name="T21" fmla="*/ 457 h 1188"/>
                <a:gd name="T22" fmla="*/ 392 w 864"/>
                <a:gd name="T23" fmla="*/ 444 h 1188"/>
                <a:gd name="T24" fmla="*/ 407 w 864"/>
                <a:gd name="T25" fmla="*/ 427 h 1188"/>
                <a:gd name="T26" fmla="*/ 405 w 864"/>
                <a:gd name="T27" fmla="*/ 88 h 1188"/>
                <a:gd name="T28" fmla="*/ 429 w 864"/>
                <a:gd name="T29" fmla="*/ 69 h 1188"/>
                <a:gd name="T30" fmla="*/ 425 w 864"/>
                <a:gd name="T31" fmla="*/ 52 h 1188"/>
                <a:gd name="T32" fmla="*/ 419 w 864"/>
                <a:gd name="T33" fmla="*/ 45 h 1188"/>
                <a:gd name="T34" fmla="*/ 405 w 864"/>
                <a:gd name="T35" fmla="*/ 32 h 1188"/>
                <a:gd name="T36" fmla="*/ 352 w 864"/>
                <a:gd name="T37" fmla="*/ 13 h 1188"/>
                <a:gd name="T38" fmla="*/ 304 w 864"/>
                <a:gd name="T39" fmla="*/ 5 h 1188"/>
                <a:gd name="T40" fmla="*/ 266 w 864"/>
                <a:gd name="T41" fmla="*/ 2 h 1188"/>
                <a:gd name="T42" fmla="*/ 195 w 864"/>
                <a:gd name="T43" fmla="*/ 0 h 1188"/>
                <a:gd name="T44" fmla="*/ 119 w 864"/>
                <a:gd name="T45" fmla="*/ 6 h 1188"/>
                <a:gd name="T46" fmla="*/ 54 w 864"/>
                <a:gd name="T47" fmla="*/ 19 h 1188"/>
                <a:gd name="T48" fmla="*/ 27 w 864"/>
                <a:gd name="T49" fmla="*/ 32 h 1188"/>
                <a:gd name="T50" fmla="*/ 6 w 864"/>
                <a:gd name="T51" fmla="*/ 46 h 1188"/>
                <a:gd name="T52" fmla="*/ 0 w 864"/>
                <a:gd name="T53" fmla="*/ 69 h 1188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864"/>
                <a:gd name="T82" fmla="*/ 0 h 1188"/>
                <a:gd name="T83" fmla="*/ 864 w 864"/>
                <a:gd name="T84" fmla="*/ 1188 h 1188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864" h="1188">
                  <a:moveTo>
                    <a:pt x="0" y="172"/>
                  </a:moveTo>
                  <a:lnTo>
                    <a:pt x="48" y="220"/>
                  </a:lnTo>
                  <a:lnTo>
                    <a:pt x="45" y="1081"/>
                  </a:lnTo>
                  <a:lnTo>
                    <a:pt x="84" y="1120"/>
                  </a:lnTo>
                  <a:lnTo>
                    <a:pt x="141" y="1147"/>
                  </a:lnTo>
                  <a:lnTo>
                    <a:pt x="228" y="1171"/>
                  </a:lnTo>
                  <a:lnTo>
                    <a:pt x="333" y="1186"/>
                  </a:lnTo>
                  <a:lnTo>
                    <a:pt x="452" y="1188"/>
                  </a:lnTo>
                  <a:lnTo>
                    <a:pt x="576" y="1180"/>
                  </a:lnTo>
                  <a:lnTo>
                    <a:pt x="648" y="1168"/>
                  </a:lnTo>
                  <a:lnTo>
                    <a:pt x="726" y="1147"/>
                  </a:lnTo>
                  <a:lnTo>
                    <a:pt x="789" y="1114"/>
                  </a:lnTo>
                  <a:lnTo>
                    <a:pt x="819" y="1072"/>
                  </a:lnTo>
                  <a:lnTo>
                    <a:pt x="816" y="220"/>
                  </a:lnTo>
                  <a:lnTo>
                    <a:pt x="864" y="172"/>
                  </a:lnTo>
                  <a:lnTo>
                    <a:pt x="856" y="132"/>
                  </a:lnTo>
                  <a:lnTo>
                    <a:pt x="844" y="112"/>
                  </a:lnTo>
                  <a:lnTo>
                    <a:pt x="816" y="80"/>
                  </a:lnTo>
                  <a:lnTo>
                    <a:pt x="708" y="32"/>
                  </a:lnTo>
                  <a:lnTo>
                    <a:pt x="612" y="12"/>
                  </a:lnTo>
                  <a:lnTo>
                    <a:pt x="536" y="4"/>
                  </a:lnTo>
                  <a:lnTo>
                    <a:pt x="392" y="0"/>
                  </a:lnTo>
                  <a:lnTo>
                    <a:pt x="240" y="16"/>
                  </a:lnTo>
                  <a:lnTo>
                    <a:pt x="108" y="48"/>
                  </a:lnTo>
                  <a:lnTo>
                    <a:pt x="56" y="80"/>
                  </a:lnTo>
                  <a:lnTo>
                    <a:pt x="12" y="116"/>
                  </a:lnTo>
                  <a:lnTo>
                    <a:pt x="0" y="172"/>
                  </a:lnTo>
                  <a:close/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5" name="AutoShape 248"/>
            <p:cNvSpPr>
              <a:spLocks noChangeArrowheads="1"/>
            </p:cNvSpPr>
            <p:nvPr/>
          </p:nvSpPr>
          <p:spPr bwMode="auto">
            <a:xfrm flipH="1">
              <a:off x="4368" y="3120"/>
              <a:ext cx="1349" cy="357"/>
            </a:xfrm>
            <a:prstGeom prst="cube">
              <a:avLst>
                <a:gd name="adj" fmla="val 72500"/>
              </a:avLst>
            </a:prstGeom>
            <a:solidFill>
              <a:schemeClr val="tx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b="0">
                <a:solidFill>
                  <a:schemeClr val="tx1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6" name="AutoShape 249"/>
            <p:cNvSpPr>
              <a:spLocks noChangeArrowheads="1"/>
            </p:cNvSpPr>
            <p:nvPr/>
          </p:nvSpPr>
          <p:spPr bwMode="auto">
            <a:xfrm>
              <a:off x="4607" y="1255"/>
              <a:ext cx="43" cy="1999"/>
            </a:xfrm>
            <a:prstGeom prst="can">
              <a:avLst>
                <a:gd name="adj" fmla="val 43475"/>
              </a:avLst>
            </a:prstGeom>
            <a:gradFill rotWithShape="1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b="0">
                <a:solidFill>
                  <a:schemeClr val="tx1"/>
                </a:solidFill>
                <a:latin typeface="Arial" charset="0"/>
                <a:cs typeface="Arial" charset="0"/>
              </a:endParaRPr>
            </a:p>
          </p:txBody>
        </p:sp>
        <p:pic>
          <p:nvPicPr>
            <p:cNvPr id="117" name="Picture 250" descr="den conCutout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90" y="2888"/>
              <a:ext cx="574" cy="5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8" name="Text Box 254"/>
          <p:cNvSpPr txBox="1">
            <a:spLocks noChangeArrowheads="1"/>
          </p:cNvSpPr>
          <p:nvPr/>
        </p:nvSpPr>
        <p:spPr bwMode="auto">
          <a:xfrm>
            <a:off x="6426201" y="4398962"/>
            <a:ext cx="838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rgbClr val="6600CC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rgbClr val="6600CC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rgbClr val="6600CC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rgbClr val="6600CC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rgbClr val="6600CC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00CC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00CC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00CC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00CC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800">
                <a:solidFill>
                  <a:schemeClr val="hlink"/>
                </a:solidFill>
                <a:latin typeface="Arial" charset="0"/>
              </a:rPr>
              <a:t>100g nước</a:t>
            </a:r>
          </a:p>
        </p:txBody>
      </p:sp>
      <p:grpSp>
        <p:nvGrpSpPr>
          <p:cNvPr id="119" name="Group 255"/>
          <p:cNvGrpSpPr>
            <a:grpSpLocks/>
          </p:cNvGrpSpPr>
          <p:nvPr/>
        </p:nvGrpSpPr>
        <p:grpSpPr bwMode="auto">
          <a:xfrm>
            <a:off x="6394451" y="4110038"/>
            <a:ext cx="850900" cy="868363"/>
            <a:chOff x="4118" y="2256"/>
            <a:chExt cx="536" cy="547"/>
          </a:xfrm>
        </p:grpSpPr>
        <p:sp>
          <p:nvSpPr>
            <p:cNvPr id="120" name="Oval 256"/>
            <p:cNvSpPr>
              <a:spLocks noChangeArrowheads="1"/>
            </p:cNvSpPr>
            <p:nvPr/>
          </p:nvSpPr>
          <p:spPr bwMode="auto">
            <a:xfrm>
              <a:off x="4118" y="2256"/>
              <a:ext cx="530" cy="135"/>
            </a:xfrm>
            <a:prstGeom prst="ellipse">
              <a:avLst/>
            </a:prstGeom>
            <a:gradFill rotWithShape="1">
              <a:gsLst>
                <a:gs pos="0">
                  <a:srgbClr val="66CCFF">
                    <a:gamma/>
                    <a:shade val="60392"/>
                    <a:invGamma/>
                  </a:srgbClr>
                </a:gs>
                <a:gs pos="50000">
                  <a:srgbClr val="66CCFF">
                    <a:alpha val="999"/>
                  </a:srgbClr>
                </a:gs>
                <a:gs pos="100000">
                  <a:srgbClr val="66CCFF">
                    <a:gamma/>
                    <a:shade val="60392"/>
                    <a:invGamma/>
                  </a:srgbClr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b="0" u="sng">
                <a:solidFill>
                  <a:schemeClr val="tx1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1" name="Freeform 257"/>
            <p:cNvSpPr>
              <a:spLocks/>
            </p:cNvSpPr>
            <p:nvPr/>
          </p:nvSpPr>
          <p:spPr bwMode="auto">
            <a:xfrm>
              <a:off x="4118" y="2327"/>
              <a:ext cx="536" cy="476"/>
            </a:xfrm>
            <a:custGeom>
              <a:avLst/>
              <a:gdLst>
                <a:gd name="T0" fmla="*/ 4 w 592"/>
                <a:gd name="T1" fmla="*/ 0 h 640"/>
                <a:gd name="T2" fmla="*/ 49 w 592"/>
                <a:gd name="T3" fmla="*/ 22 h 640"/>
                <a:gd name="T4" fmla="*/ 200 w 592"/>
                <a:gd name="T5" fmla="*/ 46 h 640"/>
                <a:gd name="T6" fmla="*/ 328 w 592"/>
                <a:gd name="T7" fmla="*/ 42 h 640"/>
                <a:gd name="T8" fmla="*/ 439 w 592"/>
                <a:gd name="T9" fmla="*/ 25 h 640"/>
                <a:gd name="T10" fmla="*/ 485 w 592"/>
                <a:gd name="T11" fmla="*/ 0 h 640"/>
                <a:gd name="T12" fmla="*/ 479 w 592"/>
                <a:gd name="T13" fmla="*/ 301 h 640"/>
                <a:gd name="T14" fmla="*/ 465 w 592"/>
                <a:gd name="T15" fmla="*/ 316 h 640"/>
                <a:gd name="T16" fmla="*/ 436 w 592"/>
                <a:gd name="T17" fmla="*/ 329 h 640"/>
                <a:gd name="T18" fmla="*/ 325 w 592"/>
                <a:gd name="T19" fmla="*/ 350 h 640"/>
                <a:gd name="T20" fmla="*/ 196 w 592"/>
                <a:gd name="T21" fmla="*/ 354 h 640"/>
                <a:gd name="T22" fmla="*/ 75 w 592"/>
                <a:gd name="T23" fmla="*/ 336 h 640"/>
                <a:gd name="T24" fmla="*/ 39 w 592"/>
                <a:gd name="T25" fmla="*/ 325 h 640"/>
                <a:gd name="T26" fmla="*/ 0 w 592"/>
                <a:gd name="T27" fmla="*/ 306 h 640"/>
                <a:gd name="T28" fmla="*/ 4 w 592"/>
                <a:gd name="T29" fmla="*/ 0 h 64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592"/>
                <a:gd name="T46" fmla="*/ 0 h 640"/>
                <a:gd name="T47" fmla="*/ 592 w 592"/>
                <a:gd name="T48" fmla="*/ 640 h 64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592" h="640">
                  <a:moveTo>
                    <a:pt x="4" y="0"/>
                  </a:moveTo>
                  <a:lnTo>
                    <a:pt x="60" y="40"/>
                  </a:lnTo>
                  <a:lnTo>
                    <a:pt x="244" y="84"/>
                  </a:lnTo>
                  <a:lnTo>
                    <a:pt x="400" y="76"/>
                  </a:lnTo>
                  <a:lnTo>
                    <a:pt x="536" y="44"/>
                  </a:lnTo>
                  <a:lnTo>
                    <a:pt x="592" y="0"/>
                  </a:lnTo>
                  <a:lnTo>
                    <a:pt x="584" y="544"/>
                  </a:lnTo>
                  <a:lnTo>
                    <a:pt x="568" y="572"/>
                  </a:lnTo>
                  <a:lnTo>
                    <a:pt x="532" y="596"/>
                  </a:lnTo>
                  <a:lnTo>
                    <a:pt x="396" y="632"/>
                  </a:lnTo>
                  <a:lnTo>
                    <a:pt x="240" y="640"/>
                  </a:lnTo>
                  <a:lnTo>
                    <a:pt x="92" y="608"/>
                  </a:lnTo>
                  <a:lnTo>
                    <a:pt x="48" y="588"/>
                  </a:lnTo>
                  <a:lnTo>
                    <a:pt x="0" y="552"/>
                  </a:lnTo>
                  <a:lnTo>
                    <a:pt x="4" y="0"/>
                  </a:lnTo>
                  <a:close/>
                </a:path>
              </a:pathLst>
            </a:custGeom>
            <a:gradFill rotWithShape="1">
              <a:gsLst>
                <a:gs pos="0">
                  <a:srgbClr val="66CCFF">
                    <a:alpha val="54999"/>
                  </a:srgbClr>
                </a:gs>
                <a:gs pos="100000">
                  <a:srgbClr val="9EDFFF">
                    <a:alpha val="40999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chemeClr val="tx2">
                    <a:lumMod val="50000"/>
                  </a:schemeClr>
                </a:solidFill>
              </a:endParaRPr>
            </a:p>
          </p:txBody>
        </p:sp>
      </p:grpSp>
      <p:sp>
        <p:nvSpPr>
          <p:cNvPr id="122" name="Text Box 258"/>
          <p:cNvSpPr txBox="1">
            <a:spLocks noChangeArrowheads="1"/>
          </p:cNvSpPr>
          <p:nvPr/>
        </p:nvSpPr>
        <p:spPr bwMode="auto">
          <a:xfrm>
            <a:off x="2646363" y="4310062"/>
            <a:ext cx="838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rgbClr val="6600CC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rgbClr val="6600CC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rgbClr val="6600CC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rgbClr val="6600CC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rgbClr val="6600CC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00CC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00CC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00CC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00CC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800">
                <a:solidFill>
                  <a:schemeClr val="hlink"/>
                </a:solidFill>
                <a:latin typeface="Arial" charset="0"/>
              </a:rPr>
              <a:t>50g nước</a:t>
            </a:r>
          </a:p>
        </p:txBody>
      </p:sp>
      <p:grpSp>
        <p:nvGrpSpPr>
          <p:cNvPr id="123" name="Group 262"/>
          <p:cNvGrpSpPr>
            <a:grpSpLocks/>
          </p:cNvGrpSpPr>
          <p:nvPr/>
        </p:nvGrpSpPr>
        <p:grpSpPr bwMode="auto">
          <a:xfrm>
            <a:off x="2598737" y="4262438"/>
            <a:ext cx="939800" cy="644525"/>
            <a:chOff x="1728" y="2346"/>
            <a:chExt cx="592" cy="412"/>
          </a:xfrm>
        </p:grpSpPr>
        <p:sp>
          <p:nvSpPr>
            <p:cNvPr id="124" name="Oval 263"/>
            <p:cNvSpPr>
              <a:spLocks noChangeArrowheads="1"/>
            </p:cNvSpPr>
            <p:nvPr/>
          </p:nvSpPr>
          <p:spPr bwMode="auto">
            <a:xfrm>
              <a:off x="1728" y="2346"/>
              <a:ext cx="585" cy="132"/>
            </a:xfrm>
            <a:prstGeom prst="ellipse">
              <a:avLst/>
            </a:prstGeom>
            <a:gradFill rotWithShape="1">
              <a:gsLst>
                <a:gs pos="0">
                  <a:srgbClr val="66CCFF">
                    <a:gamma/>
                    <a:shade val="60392"/>
                    <a:invGamma/>
                  </a:srgbClr>
                </a:gs>
                <a:gs pos="50000">
                  <a:srgbClr val="66CCFF">
                    <a:alpha val="999"/>
                  </a:srgbClr>
                </a:gs>
                <a:gs pos="100000">
                  <a:srgbClr val="66CCFF">
                    <a:gamma/>
                    <a:shade val="60392"/>
                    <a:invGamma/>
                  </a:srgbClr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b="0">
                <a:solidFill>
                  <a:schemeClr val="tx1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5" name="Freeform 264"/>
            <p:cNvSpPr>
              <a:spLocks/>
            </p:cNvSpPr>
            <p:nvPr/>
          </p:nvSpPr>
          <p:spPr bwMode="auto">
            <a:xfrm>
              <a:off x="1728" y="2432"/>
              <a:ext cx="592" cy="326"/>
            </a:xfrm>
            <a:custGeom>
              <a:avLst/>
              <a:gdLst>
                <a:gd name="T0" fmla="*/ 4 w 592"/>
                <a:gd name="T1" fmla="*/ 0 h 640"/>
                <a:gd name="T2" fmla="*/ 60 w 592"/>
                <a:gd name="T3" fmla="*/ 10 h 640"/>
                <a:gd name="T4" fmla="*/ 244 w 592"/>
                <a:gd name="T5" fmla="*/ 22 h 640"/>
                <a:gd name="T6" fmla="*/ 400 w 592"/>
                <a:gd name="T7" fmla="*/ 20 h 640"/>
                <a:gd name="T8" fmla="*/ 536 w 592"/>
                <a:gd name="T9" fmla="*/ 11 h 640"/>
                <a:gd name="T10" fmla="*/ 592 w 592"/>
                <a:gd name="T11" fmla="*/ 0 h 640"/>
                <a:gd name="T12" fmla="*/ 584 w 592"/>
                <a:gd name="T13" fmla="*/ 141 h 640"/>
                <a:gd name="T14" fmla="*/ 568 w 592"/>
                <a:gd name="T15" fmla="*/ 148 h 640"/>
                <a:gd name="T16" fmla="*/ 532 w 592"/>
                <a:gd name="T17" fmla="*/ 155 h 640"/>
                <a:gd name="T18" fmla="*/ 396 w 592"/>
                <a:gd name="T19" fmla="*/ 164 h 640"/>
                <a:gd name="T20" fmla="*/ 240 w 592"/>
                <a:gd name="T21" fmla="*/ 166 h 640"/>
                <a:gd name="T22" fmla="*/ 92 w 592"/>
                <a:gd name="T23" fmla="*/ 158 h 640"/>
                <a:gd name="T24" fmla="*/ 48 w 592"/>
                <a:gd name="T25" fmla="*/ 153 h 640"/>
                <a:gd name="T26" fmla="*/ 0 w 592"/>
                <a:gd name="T27" fmla="*/ 143 h 640"/>
                <a:gd name="T28" fmla="*/ 4 w 592"/>
                <a:gd name="T29" fmla="*/ 0 h 64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592"/>
                <a:gd name="T46" fmla="*/ 0 h 640"/>
                <a:gd name="T47" fmla="*/ 592 w 592"/>
                <a:gd name="T48" fmla="*/ 640 h 64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592" h="640">
                  <a:moveTo>
                    <a:pt x="4" y="0"/>
                  </a:moveTo>
                  <a:lnTo>
                    <a:pt x="60" y="40"/>
                  </a:lnTo>
                  <a:lnTo>
                    <a:pt x="244" y="84"/>
                  </a:lnTo>
                  <a:lnTo>
                    <a:pt x="400" y="76"/>
                  </a:lnTo>
                  <a:lnTo>
                    <a:pt x="536" y="44"/>
                  </a:lnTo>
                  <a:lnTo>
                    <a:pt x="592" y="0"/>
                  </a:lnTo>
                  <a:lnTo>
                    <a:pt x="584" y="544"/>
                  </a:lnTo>
                  <a:lnTo>
                    <a:pt x="568" y="572"/>
                  </a:lnTo>
                  <a:lnTo>
                    <a:pt x="532" y="596"/>
                  </a:lnTo>
                  <a:lnTo>
                    <a:pt x="396" y="632"/>
                  </a:lnTo>
                  <a:lnTo>
                    <a:pt x="240" y="640"/>
                  </a:lnTo>
                  <a:lnTo>
                    <a:pt x="92" y="608"/>
                  </a:lnTo>
                  <a:lnTo>
                    <a:pt x="48" y="588"/>
                  </a:lnTo>
                  <a:lnTo>
                    <a:pt x="0" y="552"/>
                  </a:lnTo>
                  <a:lnTo>
                    <a:pt x="4" y="0"/>
                  </a:lnTo>
                  <a:close/>
                </a:path>
              </a:pathLst>
            </a:custGeom>
            <a:gradFill rotWithShape="1">
              <a:gsLst>
                <a:gs pos="0">
                  <a:srgbClr val="66CCFF">
                    <a:alpha val="54999"/>
                  </a:srgbClr>
                </a:gs>
                <a:gs pos="100000">
                  <a:srgbClr val="9EDFFF">
                    <a:alpha val="40999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chemeClr val="tx2">
                    <a:lumMod val="50000"/>
                  </a:schemeClr>
                </a:solidFill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196197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xit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2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5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2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10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1000"/>
                            </p:stCondLst>
                            <p:childTnLst>
                              <p:par>
                                <p:cTn id="11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5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1500"/>
                            </p:stCondLst>
                            <p:childTnLst>
                              <p:par>
                                <p:cTn id="11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9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2000"/>
                            </p:stCondLst>
                            <p:childTnLst>
                              <p:par>
                                <p:cTn id="12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3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7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9" grpId="0" animBg="1"/>
      <p:bldP spid="100" grpId="0" animBg="1"/>
      <p:bldP spid="101" grpId="0" animBg="1"/>
      <p:bldP spid="102" grpId="0" animBg="1"/>
      <p:bldP spid="103" grpId="0"/>
      <p:bldP spid="104" grpId="0"/>
      <p:bldP spid="105" grpId="0"/>
      <p:bldP spid="105" grpId="1"/>
      <p:bldP spid="118" grpId="0"/>
      <p:bldP spid="12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  <p:tag name="ARTICULATE_PROJECT_OPEN" val="0"/>
  <p:tag name="ARTICULATE_SLIDE_COUNT" val="2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891</TotalTime>
  <Words>2215</Words>
  <Application>Microsoft Office PowerPoint</Application>
  <PresentationFormat>Trình chiếu Trên màn hình (4:3)</PresentationFormat>
  <Paragraphs>290</Paragraphs>
  <Slides>27</Slides>
  <Notes>1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6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27</vt:i4>
      </vt:variant>
    </vt:vector>
  </HeadingPairs>
  <TitlesOfParts>
    <vt:vector size="34" baseType="lpstr">
      <vt:lpstr>Arial</vt:lpstr>
      <vt:lpstr>Arial Unicode MS</vt:lpstr>
      <vt:lpstr>Calibri</vt:lpstr>
      <vt:lpstr>Cambria Math</vt:lpstr>
      <vt:lpstr>Tahoma</vt:lpstr>
      <vt:lpstr>Times New Roman</vt:lpstr>
      <vt:lpstr>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Thiên tai và tổn thất ngày càng nặng nề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PC</cp:lastModifiedBy>
  <cp:revision>47</cp:revision>
  <dcterms:created xsi:type="dcterms:W3CDTF">2017-04-06T14:44:15Z</dcterms:created>
  <dcterms:modified xsi:type="dcterms:W3CDTF">2022-04-19T22:32:44Z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337E9BB4-0533-4142-B964-DAC76FD5D083</vt:lpwstr>
  </property>
  <property fmtid="{D5CDD505-2E9C-101B-9397-08002B2CF9AE}" pid="3" name="ArticulatePath">
    <vt:lpwstr>Presentation1</vt:lpwstr>
  </property>
</Properties>
</file>