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79" r:id="rId1"/>
  </p:sldMasterIdLst>
  <p:notesMasterIdLst>
    <p:notesMasterId r:id="rId17"/>
  </p:notesMasterIdLst>
  <p:sldIdLst>
    <p:sldId id="308" r:id="rId2"/>
    <p:sldId id="309" r:id="rId3"/>
    <p:sldId id="256" r:id="rId4"/>
    <p:sldId id="257" r:id="rId5"/>
    <p:sldId id="310" r:id="rId6"/>
    <p:sldId id="312" r:id="rId7"/>
    <p:sldId id="313" r:id="rId8"/>
    <p:sldId id="314" r:id="rId9"/>
    <p:sldId id="259" r:id="rId10"/>
    <p:sldId id="315" r:id="rId11"/>
    <p:sldId id="318" r:id="rId12"/>
    <p:sldId id="319" r:id="rId13"/>
    <p:sldId id="320" r:id="rId14"/>
    <p:sldId id="317" r:id="rId15"/>
    <p:sldId id="321" r:id="rId1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Century Gothic" panose="020B0502020202020204" pitchFamily="34" charset="0"/>
      <p:regular r:id="rId22"/>
      <p:bold r:id="rId23"/>
      <p:italic r:id="rId24"/>
      <p:boldItalic r:id="rId25"/>
    </p:embeddedFont>
    <p:embeddedFont>
      <p:font typeface="DM Sans" pitchFamily="2" charset="77"/>
      <p:regular r:id="rId26"/>
      <p:bold r:id="rId27"/>
      <p:italic r:id="rId28"/>
      <p:boldItalic r:id="rId29"/>
    </p:embeddedFont>
    <p:embeddedFont>
      <p:font typeface="Franklin Gothic Medium" panose="020B0603020102020204" pitchFamily="34" charset="0"/>
      <p:regular r:id="rId30"/>
      <p:italic r:id="rId31"/>
    </p:embeddedFont>
    <p:embeddedFont>
      <p:font typeface="Merriweather Black" panose="020F0502020204030204" pitchFamily="34" charset="0"/>
      <p:bold r:id="rId32"/>
      <p:italic r:id="rId33"/>
      <p:boldItalic r:id="rId34"/>
    </p:embeddedFont>
    <p:embeddedFont>
      <p:font typeface="Pangolin" pitchFamily="2" charset="77"/>
      <p:regular r:id="rId35"/>
    </p:embeddedFont>
    <p:embeddedFont>
      <p:font typeface="Roboto Slab" panose="020000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F4EA"/>
    <a:srgbClr val="95F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ED6744-8C2E-427E-8609-94372A422E31}">
  <a:tblStyle styleId="{12ED6744-8C2E-427E-8609-94372A422E3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709"/>
  </p:normalViewPr>
  <p:slideViewPr>
    <p:cSldViewPr snapToGrid="0">
      <p:cViewPr varScale="1">
        <p:scale>
          <a:sx n="122" d="100"/>
          <a:sy n="122" d="100"/>
        </p:scale>
        <p:origin x="8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font" Target="fonts/font22.fntdata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font" Target="fonts/font2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g1288bfbdaa3_0_11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9" name="Google Shape;1229;g1288bfbdaa3_0_11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5" name="Google Shape;1375;g12635377fd5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6" name="Google Shape;1376;g12635377fd5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8911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8" name="Google Shape;1518;g1288bfbdaa3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9" name="Google Shape;1519;g1288bfbdaa3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trò chơi: Các thầy cô bấm vào chữ và tranh, nếu đúng thì để nguyên, nếu sai chỉ cần bấm lại 1 lần nữa để che lại.</a:t>
            </a:r>
          </a:p>
        </p:txBody>
      </p:sp>
    </p:spTree>
    <p:extLst>
      <p:ext uri="{BB962C8B-B14F-4D97-AF65-F5344CB8AC3E}">
        <p14:creationId xmlns:p14="http://schemas.microsoft.com/office/powerpoint/2010/main" val="9669450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7" name="Google Shape;3087;g12e2750685f_0_2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88" name="Google Shape;3088;g12e2750685f_0_2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50169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subTitle" idx="1"/>
          </p:nvPr>
        </p:nvSpPr>
        <p:spPr>
          <a:xfrm rot="-546">
            <a:off x="720000" y="3504213"/>
            <a:ext cx="37767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720000" y="1165950"/>
            <a:ext cx="3985500" cy="23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>
                <a:solidFill>
                  <a:srgbClr val="19191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rot="2049422">
            <a:off x="3556267" y="728392"/>
            <a:ext cx="10701487" cy="6600358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" name="Google Shape;12;p2"/>
          <p:cNvGrpSpPr/>
          <p:nvPr/>
        </p:nvGrpSpPr>
        <p:grpSpPr>
          <a:xfrm>
            <a:off x="8422088" y="4716903"/>
            <a:ext cx="205185" cy="199043"/>
            <a:chOff x="975376" y="4599690"/>
            <a:chExt cx="205185" cy="199043"/>
          </a:xfrm>
        </p:grpSpPr>
        <p:sp>
          <p:nvSpPr>
            <p:cNvPr id="13" name="Google Shape;13;p2"/>
            <p:cNvSpPr/>
            <p:nvPr/>
          </p:nvSpPr>
          <p:spPr>
            <a:xfrm>
              <a:off x="975376" y="4599690"/>
              <a:ext cx="205185" cy="199043"/>
            </a:xfrm>
            <a:custGeom>
              <a:avLst/>
              <a:gdLst/>
              <a:ahLst/>
              <a:cxnLst/>
              <a:rect l="l" t="t" r="r" b="b"/>
              <a:pathLst>
                <a:path w="1269" h="1231" extrusionOk="0">
                  <a:moveTo>
                    <a:pt x="755" y="0"/>
                  </a:moveTo>
                  <a:cubicBezTo>
                    <a:pt x="678" y="0"/>
                    <a:pt x="636" y="122"/>
                    <a:pt x="453" y="247"/>
                  </a:cubicBezTo>
                  <a:cubicBezTo>
                    <a:pt x="218" y="405"/>
                    <a:pt x="38" y="375"/>
                    <a:pt x="16" y="475"/>
                  </a:cubicBezTo>
                  <a:cubicBezTo>
                    <a:pt x="0" y="553"/>
                    <a:pt x="102" y="586"/>
                    <a:pt x="231" y="767"/>
                  </a:cubicBezTo>
                  <a:cubicBezTo>
                    <a:pt x="415" y="1025"/>
                    <a:pt x="384" y="1207"/>
                    <a:pt x="491" y="1228"/>
                  </a:cubicBezTo>
                  <a:cubicBezTo>
                    <a:pt x="497" y="1230"/>
                    <a:pt x="502" y="1230"/>
                    <a:pt x="507" y="1230"/>
                  </a:cubicBezTo>
                  <a:cubicBezTo>
                    <a:pt x="589" y="1230"/>
                    <a:pt x="634" y="1099"/>
                    <a:pt x="850" y="965"/>
                  </a:cubicBezTo>
                  <a:cubicBezTo>
                    <a:pt x="1078" y="822"/>
                    <a:pt x="1220" y="849"/>
                    <a:pt x="1244" y="754"/>
                  </a:cubicBezTo>
                  <a:cubicBezTo>
                    <a:pt x="1269" y="659"/>
                    <a:pt x="1126" y="614"/>
                    <a:pt x="976" y="366"/>
                  </a:cubicBezTo>
                  <a:cubicBezTo>
                    <a:pt x="845" y="147"/>
                    <a:pt x="856" y="18"/>
                    <a:pt x="770" y="2"/>
                  </a:cubicBezTo>
                  <a:cubicBezTo>
                    <a:pt x="765" y="1"/>
                    <a:pt x="760" y="0"/>
                    <a:pt x="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067217" y="4625724"/>
              <a:ext cx="25224" cy="26518"/>
            </a:xfrm>
            <a:custGeom>
              <a:avLst/>
              <a:gdLst/>
              <a:ahLst/>
              <a:cxnLst/>
              <a:rect l="l" t="t" r="r" b="b"/>
              <a:pathLst>
                <a:path w="156" h="164" extrusionOk="0">
                  <a:moveTo>
                    <a:pt x="133" y="0"/>
                  </a:moveTo>
                  <a:cubicBezTo>
                    <a:pt x="126" y="0"/>
                    <a:pt x="120" y="3"/>
                    <a:pt x="116" y="8"/>
                  </a:cubicBezTo>
                  <a:cubicBezTo>
                    <a:pt x="84" y="53"/>
                    <a:pt x="49" y="93"/>
                    <a:pt x="10" y="128"/>
                  </a:cubicBezTo>
                  <a:cubicBezTo>
                    <a:pt x="3" y="135"/>
                    <a:pt x="0" y="149"/>
                    <a:pt x="9" y="157"/>
                  </a:cubicBezTo>
                  <a:cubicBezTo>
                    <a:pt x="13" y="161"/>
                    <a:pt x="19" y="163"/>
                    <a:pt x="24" y="163"/>
                  </a:cubicBezTo>
                  <a:cubicBezTo>
                    <a:pt x="29" y="163"/>
                    <a:pt x="35" y="162"/>
                    <a:pt x="38" y="158"/>
                  </a:cubicBezTo>
                  <a:cubicBezTo>
                    <a:pt x="79" y="120"/>
                    <a:pt x="116" y="80"/>
                    <a:pt x="149" y="34"/>
                  </a:cubicBezTo>
                  <a:cubicBezTo>
                    <a:pt x="156" y="24"/>
                    <a:pt x="155" y="11"/>
                    <a:pt x="145" y="5"/>
                  </a:cubicBezTo>
                  <a:cubicBezTo>
                    <a:pt x="142" y="2"/>
                    <a:pt x="137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010625" y="4653374"/>
              <a:ext cx="55298" cy="28781"/>
            </a:xfrm>
            <a:custGeom>
              <a:avLst/>
              <a:gdLst/>
              <a:ahLst/>
              <a:cxnLst/>
              <a:rect l="l" t="t" r="r" b="b"/>
              <a:pathLst>
                <a:path w="342" h="178" extrusionOk="0">
                  <a:moveTo>
                    <a:pt x="318" y="1"/>
                  </a:moveTo>
                  <a:cubicBezTo>
                    <a:pt x="314" y="1"/>
                    <a:pt x="309" y="2"/>
                    <a:pt x="305" y="5"/>
                  </a:cubicBezTo>
                  <a:cubicBezTo>
                    <a:pt x="157" y="118"/>
                    <a:pt x="21" y="136"/>
                    <a:pt x="20" y="136"/>
                  </a:cubicBezTo>
                  <a:cubicBezTo>
                    <a:pt x="9" y="137"/>
                    <a:pt x="1" y="148"/>
                    <a:pt x="2" y="159"/>
                  </a:cubicBezTo>
                  <a:cubicBezTo>
                    <a:pt x="4" y="168"/>
                    <a:pt x="12" y="177"/>
                    <a:pt x="22" y="177"/>
                  </a:cubicBezTo>
                  <a:cubicBezTo>
                    <a:pt x="22" y="177"/>
                    <a:pt x="23" y="177"/>
                    <a:pt x="25" y="178"/>
                  </a:cubicBezTo>
                  <a:cubicBezTo>
                    <a:pt x="31" y="178"/>
                    <a:pt x="173" y="158"/>
                    <a:pt x="331" y="38"/>
                  </a:cubicBezTo>
                  <a:cubicBezTo>
                    <a:pt x="340" y="30"/>
                    <a:pt x="342" y="18"/>
                    <a:pt x="334" y="8"/>
                  </a:cubicBezTo>
                  <a:cubicBezTo>
                    <a:pt x="330" y="3"/>
                    <a:pt x="32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" name="Google Shape;16;p2"/>
          <p:cNvGrpSpPr/>
          <p:nvPr/>
        </p:nvGrpSpPr>
        <p:grpSpPr>
          <a:xfrm rot="1035212">
            <a:off x="8369209" y="388540"/>
            <a:ext cx="310929" cy="302850"/>
            <a:chOff x="-641396" y="4963993"/>
            <a:chExt cx="310930" cy="302850"/>
          </a:xfrm>
        </p:grpSpPr>
        <p:sp>
          <p:nvSpPr>
            <p:cNvPr id="17" name="Google Shape;17;p2"/>
            <p:cNvSpPr/>
            <p:nvPr/>
          </p:nvSpPr>
          <p:spPr>
            <a:xfrm>
              <a:off x="-641396" y="4963993"/>
              <a:ext cx="310930" cy="302850"/>
            </a:xfrm>
            <a:custGeom>
              <a:avLst/>
              <a:gdLst/>
              <a:ahLst/>
              <a:cxnLst/>
              <a:rect l="l" t="t" r="r" b="b"/>
              <a:pathLst>
                <a:path w="1923" h="1873" extrusionOk="0">
                  <a:moveTo>
                    <a:pt x="810" y="1"/>
                  </a:moveTo>
                  <a:cubicBezTo>
                    <a:pt x="802" y="1"/>
                    <a:pt x="793" y="2"/>
                    <a:pt x="784" y="4"/>
                  </a:cubicBezTo>
                  <a:cubicBezTo>
                    <a:pt x="653" y="33"/>
                    <a:pt x="685" y="232"/>
                    <a:pt x="495" y="537"/>
                  </a:cubicBezTo>
                  <a:cubicBezTo>
                    <a:pt x="267" y="900"/>
                    <a:pt x="1" y="966"/>
                    <a:pt x="33" y="1119"/>
                  </a:cubicBezTo>
                  <a:cubicBezTo>
                    <a:pt x="57" y="1235"/>
                    <a:pt x="219" y="1219"/>
                    <a:pt x="507" y="1391"/>
                  </a:cubicBezTo>
                  <a:cubicBezTo>
                    <a:pt x="895" y="1621"/>
                    <a:pt x="978" y="1873"/>
                    <a:pt x="1121" y="1873"/>
                  </a:cubicBezTo>
                  <a:cubicBezTo>
                    <a:pt x="1130" y="1873"/>
                    <a:pt x="1139" y="1872"/>
                    <a:pt x="1148" y="1870"/>
                  </a:cubicBezTo>
                  <a:cubicBezTo>
                    <a:pt x="1290" y="1838"/>
                    <a:pt x="1252" y="1624"/>
                    <a:pt x="1483" y="1283"/>
                  </a:cubicBezTo>
                  <a:cubicBezTo>
                    <a:pt x="1711" y="948"/>
                    <a:pt x="1923" y="897"/>
                    <a:pt x="1899" y="752"/>
                  </a:cubicBezTo>
                  <a:cubicBezTo>
                    <a:pt x="1873" y="607"/>
                    <a:pt x="1649" y="631"/>
                    <a:pt x="1293" y="381"/>
                  </a:cubicBezTo>
                  <a:cubicBezTo>
                    <a:pt x="999" y="176"/>
                    <a:pt x="923" y="1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528211" y="5008460"/>
              <a:ext cx="19726" cy="44789"/>
            </a:xfrm>
            <a:custGeom>
              <a:avLst/>
              <a:gdLst/>
              <a:ahLst/>
              <a:cxnLst/>
              <a:rect l="l" t="t" r="r" b="b"/>
              <a:pathLst>
                <a:path w="122" h="277" extrusionOk="0">
                  <a:moveTo>
                    <a:pt x="99" y="1"/>
                  </a:moveTo>
                  <a:cubicBezTo>
                    <a:pt x="89" y="1"/>
                    <a:pt x="80" y="9"/>
                    <a:pt x="78" y="18"/>
                  </a:cubicBezTo>
                  <a:cubicBezTo>
                    <a:pt x="60" y="99"/>
                    <a:pt x="37" y="176"/>
                    <a:pt x="4" y="249"/>
                  </a:cubicBezTo>
                  <a:cubicBezTo>
                    <a:pt x="0" y="260"/>
                    <a:pt x="4" y="272"/>
                    <a:pt x="15" y="276"/>
                  </a:cubicBezTo>
                  <a:cubicBezTo>
                    <a:pt x="17" y="277"/>
                    <a:pt x="20" y="277"/>
                    <a:pt x="23" y="277"/>
                  </a:cubicBezTo>
                  <a:cubicBezTo>
                    <a:pt x="30" y="277"/>
                    <a:pt x="38" y="273"/>
                    <a:pt x="42" y="264"/>
                  </a:cubicBezTo>
                  <a:cubicBezTo>
                    <a:pt x="74" y="189"/>
                    <a:pt x="101" y="109"/>
                    <a:pt x="118" y="26"/>
                  </a:cubicBezTo>
                  <a:cubicBezTo>
                    <a:pt x="121" y="15"/>
                    <a:pt x="113" y="4"/>
                    <a:pt x="102" y="1"/>
                  </a:cubicBezTo>
                  <a:cubicBezTo>
                    <a:pt x="101" y="1"/>
                    <a:pt x="100" y="1"/>
                    <a:pt x="99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-589008" y="5062951"/>
              <a:ext cx="60149" cy="66132"/>
            </a:xfrm>
            <a:custGeom>
              <a:avLst/>
              <a:gdLst/>
              <a:ahLst/>
              <a:cxnLst/>
              <a:rect l="l" t="t" r="r" b="b"/>
              <a:pathLst>
                <a:path w="372" h="409" extrusionOk="0">
                  <a:moveTo>
                    <a:pt x="348" y="0"/>
                  </a:moveTo>
                  <a:cubicBezTo>
                    <a:pt x="341" y="0"/>
                    <a:pt x="335" y="4"/>
                    <a:pt x="331" y="11"/>
                  </a:cubicBezTo>
                  <a:cubicBezTo>
                    <a:pt x="195" y="258"/>
                    <a:pt x="15" y="370"/>
                    <a:pt x="13" y="371"/>
                  </a:cubicBezTo>
                  <a:cubicBezTo>
                    <a:pt x="4" y="376"/>
                    <a:pt x="1" y="390"/>
                    <a:pt x="6" y="400"/>
                  </a:cubicBezTo>
                  <a:cubicBezTo>
                    <a:pt x="10" y="405"/>
                    <a:pt x="17" y="409"/>
                    <a:pt x="23" y="409"/>
                  </a:cubicBezTo>
                  <a:cubicBezTo>
                    <a:pt x="28" y="409"/>
                    <a:pt x="32" y="407"/>
                    <a:pt x="34" y="407"/>
                  </a:cubicBezTo>
                  <a:cubicBezTo>
                    <a:pt x="42" y="402"/>
                    <a:pt x="225" y="289"/>
                    <a:pt x="366" y="31"/>
                  </a:cubicBezTo>
                  <a:cubicBezTo>
                    <a:pt x="372" y="20"/>
                    <a:pt x="369" y="7"/>
                    <a:pt x="359" y="3"/>
                  </a:cubicBezTo>
                  <a:cubicBezTo>
                    <a:pt x="356" y="1"/>
                    <a:pt x="352" y="0"/>
                    <a:pt x="348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" name="Google Shape;20;p2"/>
          <p:cNvGrpSpPr/>
          <p:nvPr/>
        </p:nvGrpSpPr>
        <p:grpSpPr>
          <a:xfrm>
            <a:off x="1981443" y="4603500"/>
            <a:ext cx="171553" cy="156195"/>
            <a:chOff x="2570481" y="4799062"/>
            <a:chExt cx="171553" cy="156195"/>
          </a:xfrm>
        </p:grpSpPr>
        <p:sp>
          <p:nvSpPr>
            <p:cNvPr id="21" name="Google Shape;21;p2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24;p2"/>
          <p:cNvGrpSpPr/>
          <p:nvPr/>
        </p:nvGrpSpPr>
        <p:grpSpPr>
          <a:xfrm rot="-1198516">
            <a:off x="291833" y="2485700"/>
            <a:ext cx="205823" cy="200490"/>
            <a:chOff x="2351871" y="3678343"/>
            <a:chExt cx="205831" cy="200499"/>
          </a:xfrm>
        </p:grpSpPr>
        <p:sp>
          <p:nvSpPr>
            <p:cNvPr id="25" name="Google Shape;25;p2"/>
            <p:cNvSpPr/>
            <p:nvPr/>
          </p:nvSpPr>
          <p:spPr>
            <a:xfrm>
              <a:off x="2351871" y="3678343"/>
              <a:ext cx="205831" cy="200499"/>
            </a:xfrm>
            <a:custGeom>
              <a:avLst/>
              <a:gdLst/>
              <a:ahLst/>
              <a:cxnLst/>
              <a:rect l="l" t="t" r="r" b="b"/>
              <a:pathLst>
                <a:path w="1273" h="1240" extrusionOk="0">
                  <a:moveTo>
                    <a:pt x="538" y="1"/>
                  </a:moveTo>
                  <a:cubicBezTo>
                    <a:pt x="532" y="1"/>
                    <a:pt x="526" y="1"/>
                    <a:pt x="520" y="3"/>
                  </a:cubicBezTo>
                  <a:cubicBezTo>
                    <a:pt x="433" y="22"/>
                    <a:pt x="455" y="155"/>
                    <a:pt x="328" y="357"/>
                  </a:cubicBezTo>
                  <a:cubicBezTo>
                    <a:pt x="178" y="596"/>
                    <a:pt x="1" y="641"/>
                    <a:pt x="22" y="741"/>
                  </a:cubicBezTo>
                  <a:cubicBezTo>
                    <a:pt x="38" y="818"/>
                    <a:pt x="146" y="807"/>
                    <a:pt x="337" y="921"/>
                  </a:cubicBezTo>
                  <a:cubicBezTo>
                    <a:pt x="593" y="1073"/>
                    <a:pt x="649" y="1239"/>
                    <a:pt x="743" y="1239"/>
                  </a:cubicBezTo>
                  <a:cubicBezTo>
                    <a:pt x="749" y="1239"/>
                    <a:pt x="755" y="1239"/>
                    <a:pt x="761" y="1237"/>
                  </a:cubicBezTo>
                  <a:cubicBezTo>
                    <a:pt x="855" y="1216"/>
                    <a:pt x="829" y="1075"/>
                    <a:pt x="982" y="850"/>
                  </a:cubicBezTo>
                  <a:cubicBezTo>
                    <a:pt x="1132" y="627"/>
                    <a:pt x="1273" y="594"/>
                    <a:pt x="1257" y="498"/>
                  </a:cubicBezTo>
                  <a:cubicBezTo>
                    <a:pt x="1241" y="401"/>
                    <a:pt x="1093" y="418"/>
                    <a:pt x="857" y="253"/>
                  </a:cubicBezTo>
                  <a:cubicBezTo>
                    <a:pt x="663" y="117"/>
                    <a:pt x="613" y="1"/>
                    <a:pt x="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25442" y="3706801"/>
              <a:ext cx="15684" cy="31853"/>
            </a:xfrm>
            <a:custGeom>
              <a:avLst/>
              <a:gdLst/>
              <a:ahLst/>
              <a:cxnLst/>
              <a:rect l="l" t="t" r="r" b="b"/>
              <a:pathLst>
                <a:path w="97" h="197" extrusionOk="0">
                  <a:moveTo>
                    <a:pt x="73" y="0"/>
                  </a:moveTo>
                  <a:cubicBezTo>
                    <a:pt x="64" y="0"/>
                    <a:pt x="55" y="7"/>
                    <a:pt x="52" y="17"/>
                  </a:cubicBezTo>
                  <a:cubicBezTo>
                    <a:pt x="42" y="69"/>
                    <a:pt x="25" y="120"/>
                    <a:pt x="4" y="168"/>
                  </a:cubicBezTo>
                  <a:cubicBezTo>
                    <a:pt x="1" y="179"/>
                    <a:pt x="4" y="192"/>
                    <a:pt x="16" y="195"/>
                  </a:cubicBezTo>
                  <a:cubicBezTo>
                    <a:pt x="18" y="197"/>
                    <a:pt x="21" y="197"/>
                    <a:pt x="23" y="197"/>
                  </a:cubicBezTo>
                  <a:cubicBezTo>
                    <a:pt x="31" y="197"/>
                    <a:pt x="39" y="190"/>
                    <a:pt x="41" y="184"/>
                  </a:cubicBezTo>
                  <a:cubicBezTo>
                    <a:pt x="64" y="134"/>
                    <a:pt x="81" y="80"/>
                    <a:pt x="93" y="25"/>
                  </a:cubicBezTo>
                  <a:cubicBezTo>
                    <a:pt x="96" y="15"/>
                    <a:pt x="88" y="4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385503" y="3742536"/>
              <a:ext cx="42363" cy="46082"/>
            </a:xfrm>
            <a:custGeom>
              <a:avLst/>
              <a:gdLst/>
              <a:ahLst/>
              <a:cxnLst/>
              <a:rect l="l" t="t" r="r" b="b"/>
              <a:pathLst>
                <a:path w="262" h="285" extrusionOk="0">
                  <a:moveTo>
                    <a:pt x="238" y="1"/>
                  </a:moveTo>
                  <a:cubicBezTo>
                    <a:pt x="231" y="1"/>
                    <a:pt x="224" y="4"/>
                    <a:pt x="221" y="11"/>
                  </a:cubicBezTo>
                  <a:cubicBezTo>
                    <a:pt x="132" y="173"/>
                    <a:pt x="14" y="246"/>
                    <a:pt x="13" y="247"/>
                  </a:cubicBezTo>
                  <a:cubicBezTo>
                    <a:pt x="3" y="253"/>
                    <a:pt x="1" y="266"/>
                    <a:pt x="6" y="275"/>
                  </a:cubicBezTo>
                  <a:cubicBezTo>
                    <a:pt x="10" y="282"/>
                    <a:pt x="17" y="285"/>
                    <a:pt x="24" y="285"/>
                  </a:cubicBezTo>
                  <a:cubicBezTo>
                    <a:pt x="27" y="285"/>
                    <a:pt x="30" y="284"/>
                    <a:pt x="34" y="284"/>
                  </a:cubicBezTo>
                  <a:cubicBezTo>
                    <a:pt x="40" y="280"/>
                    <a:pt x="162" y="204"/>
                    <a:pt x="256" y="32"/>
                  </a:cubicBezTo>
                  <a:cubicBezTo>
                    <a:pt x="262" y="21"/>
                    <a:pt x="258" y="9"/>
                    <a:pt x="249" y="4"/>
                  </a:cubicBezTo>
                  <a:cubicBezTo>
                    <a:pt x="245" y="2"/>
                    <a:pt x="242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2"/>
          <p:cNvGrpSpPr/>
          <p:nvPr/>
        </p:nvGrpSpPr>
        <p:grpSpPr>
          <a:xfrm>
            <a:off x="5655684" y="4505991"/>
            <a:ext cx="203083" cy="195001"/>
            <a:chOff x="-1286391" y="3733966"/>
            <a:chExt cx="203083" cy="195001"/>
          </a:xfrm>
        </p:grpSpPr>
        <p:sp>
          <p:nvSpPr>
            <p:cNvPr id="29" name="Google Shape;29;p2"/>
            <p:cNvSpPr/>
            <p:nvPr/>
          </p:nvSpPr>
          <p:spPr>
            <a:xfrm>
              <a:off x="-1286391" y="3733966"/>
              <a:ext cx="203083" cy="195001"/>
            </a:xfrm>
            <a:custGeom>
              <a:avLst/>
              <a:gdLst/>
              <a:ahLst/>
              <a:cxnLst/>
              <a:rect l="l" t="t" r="r" b="b"/>
              <a:pathLst>
                <a:path w="1256" h="1206" extrusionOk="0">
                  <a:moveTo>
                    <a:pt x="792" y="0"/>
                  </a:moveTo>
                  <a:cubicBezTo>
                    <a:pt x="719" y="0"/>
                    <a:pt x="665" y="115"/>
                    <a:pt x="476" y="222"/>
                  </a:cubicBezTo>
                  <a:cubicBezTo>
                    <a:pt x="229" y="361"/>
                    <a:pt x="52" y="315"/>
                    <a:pt x="23" y="413"/>
                  </a:cubicBezTo>
                  <a:cubicBezTo>
                    <a:pt x="0" y="488"/>
                    <a:pt x="99" y="531"/>
                    <a:pt x="212" y="722"/>
                  </a:cubicBezTo>
                  <a:cubicBezTo>
                    <a:pt x="373" y="993"/>
                    <a:pt x="328" y="1172"/>
                    <a:pt x="432" y="1202"/>
                  </a:cubicBezTo>
                  <a:cubicBezTo>
                    <a:pt x="440" y="1204"/>
                    <a:pt x="447" y="1206"/>
                    <a:pt x="455" y="1206"/>
                  </a:cubicBezTo>
                  <a:cubicBezTo>
                    <a:pt x="533" y="1206"/>
                    <a:pt x="592" y="1083"/>
                    <a:pt x="812" y="969"/>
                  </a:cubicBezTo>
                  <a:cubicBezTo>
                    <a:pt x="1053" y="847"/>
                    <a:pt x="1191" y="885"/>
                    <a:pt x="1223" y="794"/>
                  </a:cubicBezTo>
                  <a:cubicBezTo>
                    <a:pt x="1255" y="701"/>
                    <a:pt x="1117" y="646"/>
                    <a:pt x="989" y="384"/>
                  </a:cubicBezTo>
                  <a:cubicBezTo>
                    <a:pt x="877" y="154"/>
                    <a:pt x="898" y="27"/>
                    <a:pt x="813" y="3"/>
                  </a:cubicBezTo>
                  <a:cubicBezTo>
                    <a:pt x="806" y="1"/>
                    <a:pt x="799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1191477" y="3759353"/>
              <a:ext cx="26841" cy="25386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43" y="1"/>
                  </a:moveTo>
                  <a:cubicBezTo>
                    <a:pt x="137" y="1"/>
                    <a:pt x="131" y="3"/>
                    <a:pt x="127" y="8"/>
                  </a:cubicBezTo>
                  <a:cubicBezTo>
                    <a:pt x="91" y="50"/>
                    <a:pt x="53" y="85"/>
                    <a:pt x="11" y="117"/>
                  </a:cubicBezTo>
                  <a:cubicBezTo>
                    <a:pt x="1" y="126"/>
                    <a:pt x="0" y="138"/>
                    <a:pt x="7" y="147"/>
                  </a:cubicBezTo>
                  <a:cubicBezTo>
                    <a:pt x="11" y="153"/>
                    <a:pt x="16" y="156"/>
                    <a:pt x="23" y="156"/>
                  </a:cubicBezTo>
                  <a:cubicBezTo>
                    <a:pt x="28" y="156"/>
                    <a:pt x="32" y="154"/>
                    <a:pt x="38" y="150"/>
                  </a:cubicBezTo>
                  <a:cubicBezTo>
                    <a:pt x="81" y="116"/>
                    <a:pt x="121" y="78"/>
                    <a:pt x="159" y="35"/>
                  </a:cubicBezTo>
                  <a:cubicBezTo>
                    <a:pt x="165" y="25"/>
                    <a:pt x="164" y="13"/>
                    <a:pt x="156" y="5"/>
                  </a:cubicBezTo>
                  <a:cubicBezTo>
                    <a:pt x="151" y="2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1250334" y="3784416"/>
              <a:ext cx="57077" cy="24901"/>
            </a:xfrm>
            <a:custGeom>
              <a:avLst/>
              <a:gdLst/>
              <a:ahLst/>
              <a:cxnLst/>
              <a:rect l="l" t="t" r="r" b="b"/>
              <a:pathLst>
                <a:path w="353" h="154" extrusionOk="0">
                  <a:moveTo>
                    <a:pt x="328" y="1"/>
                  </a:moveTo>
                  <a:cubicBezTo>
                    <a:pt x="324" y="1"/>
                    <a:pt x="320" y="2"/>
                    <a:pt x="317" y="4"/>
                  </a:cubicBezTo>
                  <a:cubicBezTo>
                    <a:pt x="160" y="104"/>
                    <a:pt x="22" y="112"/>
                    <a:pt x="21" y="112"/>
                  </a:cubicBezTo>
                  <a:cubicBezTo>
                    <a:pt x="9" y="112"/>
                    <a:pt x="1" y="121"/>
                    <a:pt x="1" y="133"/>
                  </a:cubicBezTo>
                  <a:cubicBezTo>
                    <a:pt x="1" y="145"/>
                    <a:pt x="10" y="153"/>
                    <a:pt x="21" y="153"/>
                  </a:cubicBezTo>
                  <a:cubicBezTo>
                    <a:pt x="27" y="153"/>
                    <a:pt x="172" y="146"/>
                    <a:pt x="338" y="40"/>
                  </a:cubicBezTo>
                  <a:cubicBezTo>
                    <a:pt x="349" y="34"/>
                    <a:pt x="352" y="20"/>
                    <a:pt x="346" y="11"/>
                  </a:cubicBezTo>
                  <a:cubicBezTo>
                    <a:pt x="342" y="4"/>
                    <a:pt x="335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-535934" y="3639806"/>
            <a:ext cx="1709083" cy="1784227"/>
            <a:chOff x="4407541" y="3711381"/>
            <a:chExt cx="1709083" cy="1784227"/>
          </a:xfrm>
        </p:grpSpPr>
        <p:sp>
          <p:nvSpPr>
            <p:cNvPr id="33" name="Google Shape;33;p2"/>
            <p:cNvSpPr/>
            <p:nvPr/>
          </p:nvSpPr>
          <p:spPr>
            <a:xfrm rot="-538654" flipH="1">
              <a:off x="4521140" y="3817373"/>
              <a:ext cx="1481885" cy="1572244"/>
            </a:xfrm>
            <a:custGeom>
              <a:avLst/>
              <a:gdLst/>
              <a:ahLst/>
              <a:cxnLst/>
              <a:rect l="l" t="t" r="r" b="b"/>
              <a:pathLst>
                <a:path w="15360" h="16297" extrusionOk="0">
                  <a:moveTo>
                    <a:pt x="6659" y="1"/>
                  </a:moveTo>
                  <a:cubicBezTo>
                    <a:pt x="6529" y="314"/>
                    <a:pt x="6399" y="626"/>
                    <a:pt x="6269" y="940"/>
                  </a:cubicBezTo>
                  <a:lnTo>
                    <a:pt x="5038" y="430"/>
                  </a:lnTo>
                  <a:lnTo>
                    <a:pt x="1" y="12576"/>
                  </a:lnTo>
                  <a:lnTo>
                    <a:pt x="8849" y="16246"/>
                  </a:lnTo>
                  <a:cubicBezTo>
                    <a:pt x="8936" y="16267"/>
                    <a:pt x="9085" y="16297"/>
                    <a:pt x="9272" y="16297"/>
                  </a:cubicBezTo>
                  <a:cubicBezTo>
                    <a:pt x="9444" y="16297"/>
                    <a:pt x="9649" y="16272"/>
                    <a:pt x="9866" y="16192"/>
                  </a:cubicBezTo>
                  <a:cubicBezTo>
                    <a:pt x="10153" y="16088"/>
                    <a:pt x="10354" y="15927"/>
                    <a:pt x="10469" y="15817"/>
                  </a:cubicBezTo>
                  <a:cubicBezTo>
                    <a:pt x="12032" y="12064"/>
                    <a:pt x="13594" y="8310"/>
                    <a:pt x="15155" y="4559"/>
                  </a:cubicBezTo>
                  <a:cubicBezTo>
                    <a:pt x="15278" y="4218"/>
                    <a:pt x="15360" y="3798"/>
                    <a:pt x="15155" y="3510"/>
                  </a:cubicBezTo>
                  <a:cubicBezTo>
                    <a:pt x="15049" y="3361"/>
                    <a:pt x="14903" y="3297"/>
                    <a:pt x="14845" y="3272"/>
                  </a:cubicBezTo>
                  <a:cubicBezTo>
                    <a:pt x="14357" y="3063"/>
                    <a:pt x="11115" y="1765"/>
                    <a:pt x="66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 rot="-538654" flipH="1">
              <a:off x="4512667" y="3894299"/>
              <a:ext cx="864047" cy="363033"/>
            </a:xfrm>
            <a:custGeom>
              <a:avLst/>
              <a:gdLst/>
              <a:ahLst/>
              <a:cxnLst/>
              <a:rect l="l" t="t" r="r" b="b"/>
              <a:pathLst>
                <a:path w="8956" h="3763" extrusionOk="0">
                  <a:moveTo>
                    <a:pt x="913" y="1"/>
                  </a:moveTo>
                  <a:cubicBezTo>
                    <a:pt x="834" y="48"/>
                    <a:pt x="746" y="94"/>
                    <a:pt x="645" y="138"/>
                  </a:cubicBezTo>
                  <a:cubicBezTo>
                    <a:pt x="403" y="242"/>
                    <a:pt x="179" y="289"/>
                    <a:pt x="1" y="311"/>
                  </a:cubicBezTo>
                  <a:cubicBezTo>
                    <a:pt x="225" y="404"/>
                    <a:pt x="448" y="495"/>
                    <a:pt x="671" y="588"/>
                  </a:cubicBezTo>
                  <a:cubicBezTo>
                    <a:pt x="886" y="696"/>
                    <a:pt x="1124" y="771"/>
                    <a:pt x="1347" y="860"/>
                  </a:cubicBezTo>
                  <a:cubicBezTo>
                    <a:pt x="1577" y="952"/>
                    <a:pt x="1807" y="1045"/>
                    <a:pt x="2036" y="1137"/>
                  </a:cubicBezTo>
                  <a:cubicBezTo>
                    <a:pt x="2496" y="1322"/>
                    <a:pt x="2956" y="1507"/>
                    <a:pt x="3416" y="1691"/>
                  </a:cubicBezTo>
                  <a:cubicBezTo>
                    <a:pt x="4336" y="2061"/>
                    <a:pt x="5256" y="2430"/>
                    <a:pt x="6176" y="2800"/>
                  </a:cubicBezTo>
                  <a:cubicBezTo>
                    <a:pt x="6609" y="2974"/>
                    <a:pt x="7041" y="3147"/>
                    <a:pt x="7473" y="3320"/>
                  </a:cubicBezTo>
                  <a:cubicBezTo>
                    <a:pt x="7690" y="3407"/>
                    <a:pt x="7907" y="3494"/>
                    <a:pt x="8122" y="3579"/>
                  </a:cubicBezTo>
                  <a:cubicBezTo>
                    <a:pt x="8274" y="3641"/>
                    <a:pt x="8466" y="3762"/>
                    <a:pt x="8644" y="3762"/>
                  </a:cubicBezTo>
                  <a:cubicBezTo>
                    <a:pt x="8705" y="3762"/>
                    <a:pt x="8763" y="3748"/>
                    <a:pt x="8818" y="3713"/>
                  </a:cubicBezTo>
                  <a:cubicBezTo>
                    <a:pt x="8830" y="3706"/>
                    <a:pt x="8955" y="3625"/>
                    <a:pt x="8953" y="3513"/>
                  </a:cubicBezTo>
                  <a:cubicBezTo>
                    <a:pt x="8952" y="3383"/>
                    <a:pt x="8782" y="3287"/>
                    <a:pt x="8722" y="3252"/>
                  </a:cubicBezTo>
                  <a:cubicBezTo>
                    <a:pt x="8285" y="3007"/>
                    <a:pt x="2009" y="448"/>
                    <a:pt x="9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 rot="-538654" flipH="1">
              <a:off x="4559359" y="3928313"/>
              <a:ext cx="780112" cy="314024"/>
            </a:xfrm>
            <a:custGeom>
              <a:avLst/>
              <a:gdLst/>
              <a:ahLst/>
              <a:cxnLst/>
              <a:rect l="l" t="t" r="r" b="b"/>
              <a:pathLst>
                <a:path w="8086" h="3255" extrusionOk="0">
                  <a:moveTo>
                    <a:pt x="18" y="1"/>
                  </a:moveTo>
                  <a:lnTo>
                    <a:pt x="1" y="46"/>
                  </a:lnTo>
                  <a:lnTo>
                    <a:pt x="8069" y="3255"/>
                  </a:lnTo>
                  <a:lnTo>
                    <a:pt x="8086" y="3210"/>
                  </a:lnTo>
                  <a:lnTo>
                    <a:pt x="18" y="1"/>
                  </a:ln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 rot="-538654" flipH="1">
              <a:off x="4550520" y="3917859"/>
              <a:ext cx="735154" cy="303219"/>
            </a:xfrm>
            <a:custGeom>
              <a:avLst/>
              <a:gdLst/>
              <a:ahLst/>
              <a:cxnLst/>
              <a:rect l="l" t="t" r="r" b="b"/>
              <a:pathLst>
                <a:path w="7620" h="3143" extrusionOk="0">
                  <a:moveTo>
                    <a:pt x="19" y="0"/>
                  </a:moveTo>
                  <a:lnTo>
                    <a:pt x="1" y="45"/>
                  </a:lnTo>
                  <a:lnTo>
                    <a:pt x="7601" y="3142"/>
                  </a:lnTo>
                  <a:lnTo>
                    <a:pt x="7619" y="3097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 rot="-538654" flipH="1">
              <a:off x="4671973" y="4319542"/>
              <a:ext cx="426910" cy="1071445"/>
            </a:xfrm>
            <a:custGeom>
              <a:avLst/>
              <a:gdLst/>
              <a:ahLst/>
              <a:cxnLst/>
              <a:rect l="l" t="t" r="r" b="b"/>
              <a:pathLst>
                <a:path w="4425" h="11106" extrusionOk="0">
                  <a:moveTo>
                    <a:pt x="4380" y="0"/>
                  </a:moveTo>
                  <a:lnTo>
                    <a:pt x="1" y="11088"/>
                  </a:lnTo>
                  <a:lnTo>
                    <a:pt x="46" y="11105"/>
                  </a:lnTo>
                  <a:lnTo>
                    <a:pt x="4425" y="17"/>
                  </a:lnTo>
                  <a:lnTo>
                    <a:pt x="4380" y="0"/>
                  </a:lnTo>
                  <a:close/>
                </a:path>
              </a:pathLst>
            </a:custGeom>
            <a:solidFill>
              <a:srgbClr val="58938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 rot="-538654" flipH="1">
              <a:off x="4768714" y="3945447"/>
              <a:ext cx="1129648" cy="1349581"/>
            </a:xfrm>
            <a:custGeom>
              <a:avLst/>
              <a:gdLst/>
              <a:ahLst/>
              <a:cxnLst/>
              <a:rect l="l" t="t" r="r" b="b"/>
              <a:pathLst>
                <a:path w="11709" h="13989" extrusionOk="0">
                  <a:moveTo>
                    <a:pt x="4210" y="55"/>
                  </a:moveTo>
                  <a:lnTo>
                    <a:pt x="11652" y="3006"/>
                  </a:lnTo>
                  <a:cubicBezTo>
                    <a:pt x="11608" y="3221"/>
                    <a:pt x="11431" y="3376"/>
                    <a:pt x="11245" y="3540"/>
                  </a:cubicBezTo>
                  <a:cubicBezTo>
                    <a:pt x="11102" y="3666"/>
                    <a:pt x="10957" y="3794"/>
                    <a:pt x="10866" y="3953"/>
                  </a:cubicBezTo>
                  <a:cubicBezTo>
                    <a:pt x="10684" y="4275"/>
                    <a:pt x="10764" y="4622"/>
                    <a:pt x="10843" y="4959"/>
                  </a:cubicBezTo>
                  <a:cubicBezTo>
                    <a:pt x="10923" y="5307"/>
                    <a:pt x="10998" y="5634"/>
                    <a:pt x="10811" y="5937"/>
                  </a:cubicBezTo>
                  <a:cubicBezTo>
                    <a:pt x="10729" y="6071"/>
                    <a:pt x="10603" y="6177"/>
                    <a:pt x="10483" y="6279"/>
                  </a:cubicBezTo>
                  <a:cubicBezTo>
                    <a:pt x="10370" y="6376"/>
                    <a:pt x="10250" y="6477"/>
                    <a:pt x="10164" y="6602"/>
                  </a:cubicBezTo>
                  <a:cubicBezTo>
                    <a:pt x="9955" y="6910"/>
                    <a:pt x="9989" y="7271"/>
                    <a:pt x="10019" y="7623"/>
                  </a:cubicBezTo>
                  <a:cubicBezTo>
                    <a:pt x="10051" y="7988"/>
                    <a:pt x="10082" y="8332"/>
                    <a:pt x="9868" y="8622"/>
                  </a:cubicBezTo>
                  <a:cubicBezTo>
                    <a:pt x="9770" y="8755"/>
                    <a:pt x="9631" y="8856"/>
                    <a:pt x="9497" y="8953"/>
                  </a:cubicBezTo>
                  <a:cubicBezTo>
                    <a:pt x="9326" y="9076"/>
                    <a:pt x="9150" y="9202"/>
                    <a:pt x="9058" y="9395"/>
                  </a:cubicBezTo>
                  <a:cubicBezTo>
                    <a:pt x="8938" y="9645"/>
                    <a:pt x="9004" y="9899"/>
                    <a:pt x="9068" y="10145"/>
                  </a:cubicBezTo>
                  <a:cubicBezTo>
                    <a:pt x="9132" y="10392"/>
                    <a:pt x="9192" y="10626"/>
                    <a:pt x="9085" y="10857"/>
                  </a:cubicBezTo>
                  <a:cubicBezTo>
                    <a:pt x="8986" y="11076"/>
                    <a:pt x="8766" y="11216"/>
                    <a:pt x="8554" y="11350"/>
                  </a:cubicBezTo>
                  <a:cubicBezTo>
                    <a:pt x="8325" y="11496"/>
                    <a:pt x="8088" y="11646"/>
                    <a:pt x="7997" y="11899"/>
                  </a:cubicBezTo>
                  <a:cubicBezTo>
                    <a:pt x="7915" y="12134"/>
                    <a:pt x="7994" y="12359"/>
                    <a:pt x="8071" y="12578"/>
                  </a:cubicBezTo>
                  <a:cubicBezTo>
                    <a:pt x="8155" y="12809"/>
                    <a:pt x="8232" y="13028"/>
                    <a:pt x="8123" y="13253"/>
                  </a:cubicBezTo>
                  <a:cubicBezTo>
                    <a:pt x="8051" y="13399"/>
                    <a:pt x="7921" y="13500"/>
                    <a:pt x="7783" y="13606"/>
                  </a:cubicBezTo>
                  <a:cubicBezTo>
                    <a:pt x="7662" y="13699"/>
                    <a:pt x="7536" y="13795"/>
                    <a:pt x="7455" y="13926"/>
                  </a:cubicBezTo>
                  <a:lnTo>
                    <a:pt x="201" y="10846"/>
                  </a:lnTo>
                  <a:cubicBezTo>
                    <a:pt x="222" y="10697"/>
                    <a:pt x="182" y="10546"/>
                    <a:pt x="140" y="10396"/>
                  </a:cubicBezTo>
                  <a:cubicBezTo>
                    <a:pt x="93" y="10232"/>
                    <a:pt x="50" y="10079"/>
                    <a:pt x="91" y="9925"/>
                  </a:cubicBezTo>
                  <a:cubicBezTo>
                    <a:pt x="153" y="9691"/>
                    <a:pt x="374" y="9572"/>
                    <a:pt x="611" y="9447"/>
                  </a:cubicBezTo>
                  <a:cubicBezTo>
                    <a:pt x="832" y="9330"/>
                    <a:pt x="1059" y="9208"/>
                    <a:pt x="1151" y="8981"/>
                  </a:cubicBezTo>
                  <a:cubicBezTo>
                    <a:pt x="1251" y="8734"/>
                    <a:pt x="1149" y="8477"/>
                    <a:pt x="1051" y="8226"/>
                  </a:cubicBezTo>
                  <a:cubicBezTo>
                    <a:pt x="961" y="7996"/>
                    <a:pt x="868" y="7758"/>
                    <a:pt x="933" y="7534"/>
                  </a:cubicBezTo>
                  <a:cubicBezTo>
                    <a:pt x="1004" y="7294"/>
                    <a:pt x="1220" y="7154"/>
                    <a:pt x="1449" y="7007"/>
                  </a:cubicBezTo>
                  <a:cubicBezTo>
                    <a:pt x="1679" y="6859"/>
                    <a:pt x="1915" y="6707"/>
                    <a:pt x="1986" y="6445"/>
                  </a:cubicBezTo>
                  <a:cubicBezTo>
                    <a:pt x="2040" y="6245"/>
                    <a:pt x="1976" y="6041"/>
                    <a:pt x="1914" y="5844"/>
                  </a:cubicBezTo>
                  <a:cubicBezTo>
                    <a:pt x="1863" y="5689"/>
                    <a:pt x="1813" y="5530"/>
                    <a:pt x="1820" y="5372"/>
                  </a:cubicBezTo>
                  <a:cubicBezTo>
                    <a:pt x="1836" y="5023"/>
                    <a:pt x="2107" y="4782"/>
                    <a:pt x="2391" y="4527"/>
                  </a:cubicBezTo>
                  <a:cubicBezTo>
                    <a:pt x="2665" y="4282"/>
                    <a:pt x="2949" y="4027"/>
                    <a:pt x="2982" y="3668"/>
                  </a:cubicBezTo>
                  <a:cubicBezTo>
                    <a:pt x="2995" y="3521"/>
                    <a:pt x="2961" y="3373"/>
                    <a:pt x="2929" y="3229"/>
                  </a:cubicBezTo>
                  <a:cubicBezTo>
                    <a:pt x="2893" y="3073"/>
                    <a:pt x="2860" y="2924"/>
                    <a:pt x="2882" y="2774"/>
                  </a:cubicBezTo>
                  <a:cubicBezTo>
                    <a:pt x="2934" y="2432"/>
                    <a:pt x="3231" y="2231"/>
                    <a:pt x="3545" y="2017"/>
                  </a:cubicBezTo>
                  <a:cubicBezTo>
                    <a:pt x="3849" y="1812"/>
                    <a:pt x="4164" y="1598"/>
                    <a:pt x="4230" y="1244"/>
                  </a:cubicBezTo>
                  <a:cubicBezTo>
                    <a:pt x="4262" y="1068"/>
                    <a:pt x="4226" y="883"/>
                    <a:pt x="4189" y="703"/>
                  </a:cubicBezTo>
                  <a:cubicBezTo>
                    <a:pt x="4142" y="467"/>
                    <a:pt x="4098" y="243"/>
                    <a:pt x="4210" y="55"/>
                  </a:cubicBezTo>
                  <a:close/>
                  <a:moveTo>
                    <a:pt x="4190" y="0"/>
                  </a:moveTo>
                  <a:lnTo>
                    <a:pt x="4180" y="16"/>
                  </a:lnTo>
                  <a:cubicBezTo>
                    <a:pt x="4045" y="224"/>
                    <a:pt x="4094" y="475"/>
                    <a:pt x="4142" y="718"/>
                  </a:cubicBezTo>
                  <a:cubicBezTo>
                    <a:pt x="4178" y="892"/>
                    <a:pt x="4214" y="1073"/>
                    <a:pt x="4183" y="1241"/>
                  </a:cubicBezTo>
                  <a:cubicBezTo>
                    <a:pt x="4120" y="1575"/>
                    <a:pt x="3814" y="1783"/>
                    <a:pt x="3518" y="1983"/>
                  </a:cubicBezTo>
                  <a:cubicBezTo>
                    <a:pt x="3209" y="2192"/>
                    <a:pt x="2890" y="2409"/>
                    <a:pt x="2836" y="2772"/>
                  </a:cubicBezTo>
                  <a:cubicBezTo>
                    <a:pt x="2811" y="2932"/>
                    <a:pt x="2848" y="3092"/>
                    <a:pt x="2882" y="3245"/>
                  </a:cubicBezTo>
                  <a:cubicBezTo>
                    <a:pt x="2913" y="3385"/>
                    <a:pt x="2946" y="3528"/>
                    <a:pt x="2934" y="3669"/>
                  </a:cubicBezTo>
                  <a:cubicBezTo>
                    <a:pt x="2901" y="4010"/>
                    <a:pt x="2625" y="4257"/>
                    <a:pt x="2359" y="4497"/>
                  </a:cubicBezTo>
                  <a:cubicBezTo>
                    <a:pt x="2080" y="4748"/>
                    <a:pt x="1790" y="5006"/>
                    <a:pt x="1772" y="5376"/>
                  </a:cubicBezTo>
                  <a:cubicBezTo>
                    <a:pt x="1765" y="5543"/>
                    <a:pt x="1817" y="5708"/>
                    <a:pt x="1868" y="5865"/>
                  </a:cubicBezTo>
                  <a:cubicBezTo>
                    <a:pt x="1932" y="6064"/>
                    <a:pt x="1991" y="6251"/>
                    <a:pt x="1940" y="6440"/>
                  </a:cubicBezTo>
                  <a:cubicBezTo>
                    <a:pt x="1873" y="6684"/>
                    <a:pt x="1654" y="6824"/>
                    <a:pt x="1424" y="6973"/>
                  </a:cubicBezTo>
                  <a:cubicBezTo>
                    <a:pt x="1197" y="7119"/>
                    <a:pt x="962" y="7269"/>
                    <a:pt x="887" y="7526"/>
                  </a:cubicBezTo>
                  <a:cubicBezTo>
                    <a:pt x="817" y="7766"/>
                    <a:pt x="913" y="8011"/>
                    <a:pt x="1007" y="8248"/>
                  </a:cubicBezTo>
                  <a:cubicBezTo>
                    <a:pt x="1106" y="8502"/>
                    <a:pt x="1200" y="8739"/>
                    <a:pt x="1107" y="8969"/>
                  </a:cubicBezTo>
                  <a:cubicBezTo>
                    <a:pt x="1021" y="9180"/>
                    <a:pt x="802" y="9297"/>
                    <a:pt x="589" y="9411"/>
                  </a:cubicBezTo>
                  <a:cubicBezTo>
                    <a:pt x="354" y="9536"/>
                    <a:pt x="112" y="9665"/>
                    <a:pt x="44" y="9920"/>
                  </a:cubicBezTo>
                  <a:cubicBezTo>
                    <a:pt x="0" y="10086"/>
                    <a:pt x="49" y="10255"/>
                    <a:pt x="94" y="10417"/>
                  </a:cubicBezTo>
                  <a:cubicBezTo>
                    <a:pt x="136" y="10561"/>
                    <a:pt x="178" y="10713"/>
                    <a:pt x="152" y="10857"/>
                  </a:cubicBezTo>
                  <a:lnTo>
                    <a:pt x="147" y="10877"/>
                  </a:lnTo>
                  <a:lnTo>
                    <a:pt x="7456" y="13981"/>
                  </a:lnTo>
                  <a:lnTo>
                    <a:pt x="7476" y="13989"/>
                  </a:lnTo>
                  <a:lnTo>
                    <a:pt x="7490" y="13970"/>
                  </a:lnTo>
                  <a:cubicBezTo>
                    <a:pt x="7566" y="13839"/>
                    <a:pt x="7694" y="13741"/>
                    <a:pt x="7817" y="13646"/>
                  </a:cubicBezTo>
                  <a:cubicBezTo>
                    <a:pt x="7954" y="13541"/>
                    <a:pt x="8094" y="13433"/>
                    <a:pt x="8171" y="13277"/>
                  </a:cubicBezTo>
                  <a:cubicBezTo>
                    <a:pt x="8290" y="13034"/>
                    <a:pt x="8204" y="12795"/>
                    <a:pt x="8123" y="12564"/>
                  </a:cubicBezTo>
                  <a:cubicBezTo>
                    <a:pt x="8049" y="12353"/>
                    <a:pt x="7971" y="12136"/>
                    <a:pt x="8049" y="11918"/>
                  </a:cubicBezTo>
                  <a:cubicBezTo>
                    <a:pt x="8132" y="11682"/>
                    <a:pt x="8351" y="11541"/>
                    <a:pt x="8585" y="11394"/>
                  </a:cubicBezTo>
                  <a:cubicBezTo>
                    <a:pt x="8804" y="11254"/>
                    <a:pt x="9029" y="11112"/>
                    <a:pt x="9134" y="10880"/>
                  </a:cubicBezTo>
                  <a:cubicBezTo>
                    <a:pt x="9249" y="10632"/>
                    <a:pt x="9182" y="10380"/>
                    <a:pt x="9120" y="10136"/>
                  </a:cubicBezTo>
                  <a:cubicBezTo>
                    <a:pt x="9056" y="9887"/>
                    <a:pt x="8995" y="9652"/>
                    <a:pt x="9106" y="9419"/>
                  </a:cubicBezTo>
                  <a:cubicBezTo>
                    <a:pt x="9193" y="9238"/>
                    <a:pt x="9357" y="9120"/>
                    <a:pt x="9530" y="8996"/>
                  </a:cubicBezTo>
                  <a:cubicBezTo>
                    <a:pt x="9668" y="8896"/>
                    <a:pt x="9810" y="8794"/>
                    <a:pt x="9912" y="8656"/>
                  </a:cubicBezTo>
                  <a:cubicBezTo>
                    <a:pt x="10139" y="8350"/>
                    <a:pt x="10105" y="7980"/>
                    <a:pt x="10073" y="7623"/>
                  </a:cubicBezTo>
                  <a:cubicBezTo>
                    <a:pt x="10043" y="7281"/>
                    <a:pt x="10011" y="6927"/>
                    <a:pt x="10210" y="6634"/>
                  </a:cubicBezTo>
                  <a:cubicBezTo>
                    <a:pt x="10291" y="6513"/>
                    <a:pt x="10407" y="6414"/>
                    <a:pt x="10520" y="6321"/>
                  </a:cubicBezTo>
                  <a:cubicBezTo>
                    <a:pt x="10643" y="6216"/>
                    <a:pt x="10770" y="6108"/>
                    <a:pt x="10858" y="5967"/>
                  </a:cubicBezTo>
                  <a:cubicBezTo>
                    <a:pt x="11054" y="5645"/>
                    <a:pt x="10972" y="5293"/>
                    <a:pt x="10893" y="4951"/>
                  </a:cubicBezTo>
                  <a:cubicBezTo>
                    <a:pt x="10817" y="4623"/>
                    <a:pt x="10740" y="4286"/>
                    <a:pt x="10912" y="3982"/>
                  </a:cubicBezTo>
                  <a:cubicBezTo>
                    <a:pt x="10999" y="3829"/>
                    <a:pt x="11142" y="3704"/>
                    <a:pt x="11279" y="3582"/>
                  </a:cubicBezTo>
                  <a:cubicBezTo>
                    <a:pt x="11470" y="3415"/>
                    <a:pt x="11665" y="3240"/>
                    <a:pt x="11706" y="2999"/>
                  </a:cubicBezTo>
                  <a:lnTo>
                    <a:pt x="11708" y="2980"/>
                  </a:lnTo>
                  <a:lnTo>
                    <a:pt x="4210" y="8"/>
                  </a:lnTo>
                  <a:lnTo>
                    <a:pt x="4190" y="0"/>
                  </a:ln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 rot="-538654" flipH="1">
              <a:off x="4849850" y="4093922"/>
              <a:ext cx="455371" cy="185231"/>
            </a:xfrm>
            <a:custGeom>
              <a:avLst/>
              <a:gdLst/>
              <a:ahLst/>
              <a:cxnLst/>
              <a:rect l="l" t="t" r="r" b="b"/>
              <a:pathLst>
                <a:path w="4720" h="1920" extrusionOk="0">
                  <a:moveTo>
                    <a:pt x="17" y="1"/>
                  </a:moveTo>
                  <a:lnTo>
                    <a:pt x="0" y="45"/>
                  </a:lnTo>
                  <a:lnTo>
                    <a:pt x="4701" y="1920"/>
                  </a:lnTo>
                  <a:lnTo>
                    <a:pt x="4720" y="1874"/>
                  </a:lnTo>
                  <a:lnTo>
                    <a:pt x="17" y="1"/>
                  </a:ln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 rot="-538654" flipH="1">
              <a:off x="4876188" y="4142504"/>
              <a:ext cx="455371" cy="185327"/>
            </a:xfrm>
            <a:custGeom>
              <a:avLst/>
              <a:gdLst/>
              <a:ahLst/>
              <a:cxnLst/>
              <a:rect l="l" t="t" r="r" b="b"/>
              <a:pathLst>
                <a:path w="4720" h="1921" extrusionOk="0">
                  <a:moveTo>
                    <a:pt x="18" y="0"/>
                  </a:moveTo>
                  <a:lnTo>
                    <a:pt x="0" y="45"/>
                  </a:lnTo>
                  <a:lnTo>
                    <a:pt x="4703" y="1920"/>
                  </a:lnTo>
                  <a:lnTo>
                    <a:pt x="4720" y="1875"/>
                  </a:lnTo>
                  <a:lnTo>
                    <a:pt x="18" y="0"/>
                  </a:ln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 rot="-538654" flipH="1">
              <a:off x="5139125" y="4265950"/>
              <a:ext cx="215143" cy="262700"/>
            </a:xfrm>
            <a:custGeom>
              <a:avLst/>
              <a:gdLst/>
              <a:ahLst/>
              <a:cxnLst/>
              <a:rect l="l" t="t" r="r" b="b"/>
              <a:pathLst>
                <a:path w="2230" h="2723" extrusionOk="0">
                  <a:moveTo>
                    <a:pt x="1457" y="49"/>
                  </a:moveTo>
                  <a:cubicBezTo>
                    <a:pt x="1537" y="49"/>
                    <a:pt x="1614" y="64"/>
                    <a:pt x="1689" y="97"/>
                  </a:cubicBezTo>
                  <a:cubicBezTo>
                    <a:pt x="1909" y="186"/>
                    <a:pt x="2062" y="400"/>
                    <a:pt x="2121" y="702"/>
                  </a:cubicBezTo>
                  <a:cubicBezTo>
                    <a:pt x="2180" y="1007"/>
                    <a:pt x="2135" y="1362"/>
                    <a:pt x="1996" y="1702"/>
                  </a:cubicBezTo>
                  <a:cubicBezTo>
                    <a:pt x="1756" y="2288"/>
                    <a:pt x="1293" y="2675"/>
                    <a:pt x="881" y="2675"/>
                  </a:cubicBezTo>
                  <a:cubicBezTo>
                    <a:pt x="801" y="2675"/>
                    <a:pt x="723" y="2660"/>
                    <a:pt x="649" y="2630"/>
                  </a:cubicBezTo>
                  <a:cubicBezTo>
                    <a:pt x="193" y="2442"/>
                    <a:pt x="56" y="1721"/>
                    <a:pt x="342" y="1023"/>
                  </a:cubicBezTo>
                  <a:cubicBezTo>
                    <a:pt x="482" y="682"/>
                    <a:pt x="700" y="399"/>
                    <a:pt x="957" y="224"/>
                  </a:cubicBezTo>
                  <a:cubicBezTo>
                    <a:pt x="1124" y="108"/>
                    <a:pt x="1296" y="49"/>
                    <a:pt x="1457" y="49"/>
                  </a:cubicBezTo>
                  <a:close/>
                  <a:moveTo>
                    <a:pt x="1457" y="1"/>
                  </a:moveTo>
                  <a:cubicBezTo>
                    <a:pt x="1286" y="1"/>
                    <a:pt x="1105" y="63"/>
                    <a:pt x="928" y="183"/>
                  </a:cubicBezTo>
                  <a:cubicBezTo>
                    <a:pt x="664" y="364"/>
                    <a:pt x="440" y="655"/>
                    <a:pt x="297" y="1004"/>
                  </a:cubicBezTo>
                  <a:cubicBezTo>
                    <a:pt x="0" y="1728"/>
                    <a:pt x="149" y="2477"/>
                    <a:pt x="631" y="2675"/>
                  </a:cubicBezTo>
                  <a:cubicBezTo>
                    <a:pt x="709" y="2706"/>
                    <a:pt x="793" y="2723"/>
                    <a:pt x="878" y="2723"/>
                  </a:cubicBezTo>
                  <a:cubicBezTo>
                    <a:pt x="1311" y="2723"/>
                    <a:pt x="1793" y="2324"/>
                    <a:pt x="2041" y="1719"/>
                  </a:cubicBezTo>
                  <a:cubicBezTo>
                    <a:pt x="2185" y="1371"/>
                    <a:pt x="2230" y="1005"/>
                    <a:pt x="2169" y="692"/>
                  </a:cubicBezTo>
                  <a:cubicBezTo>
                    <a:pt x="2105" y="373"/>
                    <a:pt x="1941" y="146"/>
                    <a:pt x="1707" y="49"/>
                  </a:cubicBezTo>
                  <a:cubicBezTo>
                    <a:pt x="1628" y="17"/>
                    <a:pt x="1544" y="1"/>
                    <a:pt x="1457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 rot="-538654" flipH="1">
              <a:off x="5169222" y="4343558"/>
              <a:ext cx="145101" cy="146545"/>
            </a:xfrm>
            <a:custGeom>
              <a:avLst/>
              <a:gdLst/>
              <a:ahLst/>
              <a:cxnLst/>
              <a:rect l="l" t="t" r="r" b="b"/>
              <a:pathLst>
                <a:path w="1504" h="1519" extrusionOk="0">
                  <a:moveTo>
                    <a:pt x="297" y="1"/>
                  </a:moveTo>
                  <a:cubicBezTo>
                    <a:pt x="290" y="1"/>
                    <a:pt x="283" y="1"/>
                    <a:pt x="276" y="2"/>
                  </a:cubicBezTo>
                  <a:cubicBezTo>
                    <a:pt x="199" y="12"/>
                    <a:pt x="150" y="82"/>
                    <a:pt x="136" y="145"/>
                  </a:cubicBezTo>
                  <a:cubicBezTo>
                    <a:pt x="118" y="220"/>
                    <a:pt x="140" y="296"/>
                    <a:pt x="192" y="343"/>
                  </a:cubicBezTo>
                  <a:cubicBezTo>
                    <a:pt x="224" y="371"/>
                    <a:pt x="267" y="385"/>
                    <a:pt x="308" y="385"/>
                  </a:cubicBezTo>
                  <a:cubicBezTo>
                    <a:pt x="346" y="385"/>
                    <a:pt x="382" y="374"/>
                    <a:pt x="408" y="349"/>
                  </a:cubicBezTo>
                  <a:cubicBezTo>
                    <a:pt x="438" y="322"/>
                    <a:pt x="448" y="278"/>
                    <a:pt x="438" y="237"/>
                  </a:cubicBezTo>
                  <a:cubicBezTo>
                    <a:pt x="427" y="197"/>
                    <a:pt x="397" y="167"/>
                    <a:pt x="358" y="157"/>
                  </a:cubicBezTo>
                  <a:cubicBezTo>
                    <a:pt x="357" y="157"/>
                    <a:pt x="355" y="157"/>
                    <a:pt x="354" y="157"/>
                  </a:cubicBezTo>
                  <a:cubicBezTo>
                    <a:pt x="343" y="157"/>
                    <a:pt x="331" y="164"/>
                    <a:pt x="329" y="177"/>
                  </a:cubicBezTo>
                  <a:cubicBezTo>
                    <a:pt x="326" y="189"/>
                    <a:pt x="335" y="203"/>
                    <a:pt x="348" y="205"/>
                  </a:cubicBezTo>
                  <a:cubicBezTo>
                    <a:pt x="368" y="210"/>
                    <a:pt x="384" y="227"/>
                    <a:pt x="391" y="251"/>
                  </a:cubicBezTo>
                  <a:cubicBezTo>
                    <a:pt x="396" y="274"/>
                    <a:pt x="391" y="300"/>
                    <a:pt x="375" y="315"/>
                  </a:cubicBezTo>
                  <a:cubicBezTo>
                    <a:pt x="358" y="330"/>
                    <a:pt x="334" y="337"/>
                    <a:pt x="308" y="337"/>
                  </a:cubicBezTo>
                  <a:cubicBezTo>
                    <a:pt x="279" y="337"/>
                    <a:pt x="247" y="327"/>
                    <a:pt x="224" y="306"/>
                  </a:cubicBezTo>
                  <a:cubicBezTo>
                    <a:pt x="179" y="264"/>
                    <a:pt x="172" y="202"/>
                    <a:pt x="183" y="156"/>
                  </a:cubicBezTo>
                  <a:cubicBezTo>
                    <a:pt x="193" y="109"/>
                    <a:pt x="229" y="59"/>
                    <a:pt x="282" y="50"/>
                  </a:cubicBezTo>
                  <a:cubicBezTo>
                    <a:pt x="286" y="50"/>
                    <a:pt x="290" y="49"/>
                    <a:pt x="294" y="49"/>
                  </a:cubicBezTo>
                  <a:cubicBezTo>
                    <a:pt x="313" y="49"/>
                    <a:pt x="335" y="54"/>
                    <a:pt x="358" y="63"/>
                  </a:cubicBezTo>
                  <a:cubicBezTo>
                    <a:pt x="424" y="90"/>
                    <a:pt x="476" y="147"/>
                    <a:pt x="498" y="218"/>
                  </a:cubicBezTo>
                  <a:cubicBezTo>
                    <a:pt x="517" y="284"/>
                    <a:pt x="507" y="349"/>
                    <a:pt x="472" y="399"/>
                  </a:cubicBezTo>
                  <a:cubicBezTo>
                    <a:pt x="445" y="438"/>
                    <a:pt x="428" y="452"/>
                    <a:pt x="378" y="497"/>
                  </a:cubicBezTo>
                  <a:lnTo>
                    <a:pt x="364" y="509"/>
                  </a:lnTo>
                  <a:cubicBezTo>
                    <a:pt x="281" y="581"/>
                    <a:pt x="134" y="730"/>
                    <a:pt x="79" y="910"/>
                  </a:cubicBezTo>
                  <a:cubicBezTo>
                    <a:pt x="59" y="971"/>
                    <a:pt x="0" y="1161"/>
                    <a:pt x="115" y="1322"/>
                  </a:cubicBezTo>
                  <a:cubicBezTo>
                    <a:pt x="172" y="1401"/>
                    <a:pt x="290" y="1501"/>
                    <a:pt x="531" y="1517"/>
                  </a:cubicBezTo>
                  <a:cubicBezTo>
                    <a:pt x="550" y="1518"/>
                    <a:pt x="568" y="1518"/>
                    <a:pt x="585" y="1518"/>
                  </a:cubicBezTo>
                  <a:cubicBezTo>
                    <a:pt x="718" y="1518"/>
                    <a:pt x="829" y="1483"/>
                    <a:pt x="919" y="1414"/>
                  </a:cubicBezTo>
                  <a:cubicBezTo>
                    <a:pt x="1023" y="1334"/>
                    <a:pt x="1057" y="1232"/>
                    <a:pt x="1091" y="1132"/>
                  </a:cubicBezTo>
                  <a:cubicBezTo>
                    <a:pt x="1158" y="928"/>
                    <a:pt x="1155" y="725"/>
                    <a:pt x="1155" y="718"/>
                  </a:cubicBezTo>
                  <a:lnTo>
                    <a:pt x="1155" y="710"/>
                  </a:lnTo>
                  <a:cubicBezTo>
                    <a:pt x="1156" y="654"/>
                    <a:pt x="1158" y="595"/>
                    <a:pt x="1183" y="545"/>
                  </a:cubicBezTo>
                  <a:cubicBezTo>
                    <a:pt x="1203" y="504"/>
                    <a:pt x="1249" y="466"/>
                    <a:pt x="1299" y="466"/>
                  </a:cubicBezTo>
                  <a:cubicBezTo>
                    <a:pt x="1305" y="466"/>
                    <a:pt x="1311" y="466"/>
                    <a:pt x="1316" y="467"/>
                  </a:cubicBezTo>
                  <a:cubicBezTo>
                    <a:pt x="1355" y="474"/>
                    <a:pt x="1384" y="503"/>
                    <a:pt x="1403" y="525"/>
                  </a:cubicBezTo>
                  <a:cubicBezTo>
                    <a:pt x="1437" y="569"/>
                    <a:pt x="1453" y="618"/>
                    <a:pt x="1446" y="661"/>
                  </a:cubicBezTo>
                  <a:cubicBezTo>
                    <a:pt x="1437" y="708"/>
                    <a:pt x="1398" y="747"/>
                    <a:pt x="1351" y="755"/>
                  </a:cubicBezTo>
                  <a:cubicBezTo>
                    <a:pt x="1348" y="755"/>
                    <a:pt x="1344" y="755"/>
                    <a:pt x="1341" y="755"/>
                  </a:cubicBezTo>
                  <a:cubicBezTo>
                    <a:pt x="1319" y="755"/>
                    <a:pt x="1295" y="747"/>
                    <a:pt x="1276" y="733"/>
                  </a:cubicBezTo>
                  <a:cubicBezTo>
                    <a:pt x="1260" y="720"/>
                    <a:pt x="1252" y="704"/>
                    <a:pt x="1250" y="688"/>
                  </a:cubicBezTo>
                  <a:cubicBezTo>
                    <a:pt x="1249" y="682"/>
                    <a:pt x="1253" y="675"/>
                    <a:pt x="1259" y="667"/>
                  </a:cubicBezTo>
                  <a:cubicBezTo>
                    <a:pt x="1276" y="648"/>
                    <a:pt x="1311" y="634"/>
                    <a:pt x="1345" y="634"/>
                  </a:cubicBezTo>
                  <a:cubicBezTo>
                    <a:pt x="1359" y="634"/>
                    <a:pt x="1370" y="624"/>
                    <a:pt x="1370" y="611"/>
                  </a:cubicBezTo>
                  <a:cubicBezTo>
                    <a:pt x="1370" y="597"/>
                    <a:pt x="1359" y="586"/>
                    <a:pt x="1345" y="586"/>
                  </a:cubicBezTo>
                  <a:cubicBezTo>
                    <a:pt x="1297" y="586"/>
                    <a:pt x="1250" y="605"/>
                    <a:pt x="1223" y="634"/>
                  </a:cubicBezTo>
                  <a:cubicBezTo>
                    <a:pt x="1207" y="653"/>
                    <a:pt x="1199" y="672"/>
                    <a:pt x="1200" y="692"/>
                  </a:cubicBezTo>
                  <a:cubicBezTo>
                    <a:pt x="1203" y="722"/>
                    <a:pt x="1217" y="750"/>
                    <a:pt x="1244" y="772"/>
                  </a:cubicBezTo>
                  <a:cubicBezTo>
                    <a:pt x="1271" y="793"/>
                    <a:pt x="1305" y="805"/>
                    <a:pt x="1338" y="805"/>
                  </a:cubicBezTo>
                  <a:cubicBezTo>
                    <a:pt x="1345" y="805"/>
                    <a:pt x="1351" y="805"/>
                    <a:pt x="1357" y="804"/>
                  </a:cubicBezTo>
                  <a:cubicBezTo>
                    <a:pt x="1424" y="794"/>
                    <a:pt x="1480" y="738"/>
                    <a:pt x="1493" y="671"/>
                  </a:cubicBezTo>
                  <a:cubicBezTo>
                    <a:pt x="1504" y="613"/>
                    <a:pt x="1484" y="549"/>
                    <a:pt x="1440" y="495"/>
                  </a:cubicBezTo>
                  <a:cubicBezTo>
                    <a:pt x="1416" y="466"/>
                    <a:pt x="1376" y="430"/>
                    <a:pt x="1323" y="420"/>
                  </a:cubicBezTo>
                  <a:cubicBezTo>
                    <a:pt x="1315" y="419"/>
                    <a:pt x="1307" y="418"/>
                    <a:pt x="1299" y="418"/>
                  </a:cubicBezTo>
                  <a:cubicBezTo>
                    <a:pt x="1227" y="418"/>
                    <a:pt x="1165" y="469"/>
                    <a:pt x="1137" y="525"/>
                  </a:cubicBezTo>
                  <a:cubicBezTo>
                    <a:pt x="1109" y="584"/>
                    <a:pt x="1107" y="648"/>
                    <a:pt x="1105" y="710"/>
                  </a:cubicBezTo>
                  <a:lnTo>
                    <a:pt x="1105" y="719"/>
                  </a:lnTo>
                  <a:cubicBezTo>
                    <a:pt x="1105" y="722"/>
                    <a:pt x="1109" y="923"/>
                    <a:pt x="1044" y="1119"/>
                  </a:cubicBezTo>
                  <a:cubicBezTo>
                    <a:pt x="1012" y="1214"/>
                    <a:pt x="980" y="1305"/>
                    <a:pt x="888" y="1378"/>
                  </a:cubicBezTo>
                  <a:cubicBezTo>
                    <a:pt x="809" y="1439"/>
                    <a:pt x="708" y="1471"/>
                    <a:pt x="586" y="1471"/>
                  </a:cubicBezTo>
                  <a:cubicBezTo>
                    <a:pt x="569" y="1471"/>
                    <a:pt x="553" y="1470"/>
                    <a:pt x="535" y="1469"/>
                  </a:cubicBezTo>
                  <a:cubicBezTo>
                    <a:pt x="313" y="1454"/>
                    <a:pt x="207" y="1366"/>
                    <a:pt x="156" y="1294"/>
                  </a:cubicBezTo>
                  <a:cubicBezTo>
                    <a:pt x="56" y="1152"/>
                    <a:pt x="106" y="986"/>
                    <a:pt x="127" y="923"/>
                  </a:cubicBezTo>
                  <a:cubicBezTo>
                    <a:pt x="181" y="747"/>
                    <a:pt x="335" y="600"/>
                    <a:pt x="397" y="543"/>
                  </a:cubicBezTo>
                  <a:lnTo>
                    <a:pt x="411" y="531"/>
                  </a:lnTo>
                  <a:cubicBezTo>
                    <a:pt x="461" y="488"/>
                    <a:pt x="482" y="468"/>
                    <a:pt x="513" y="425"/>
                  </a:cubicBezTo>
                  <a:cubicBezTo>
                    <a:pt x="557" y="364"/>
                    <a:pt x="569" y="283"/>
                    <a:pt x="545" y="203"/>
                  </a:cubicBezTo>
                  <a:cubicBezTo>
                    <a:pt x="519" y="118"/>
                    <a:pt x="456" y="48"/>
                    <a:pt x="376" y="17"/>
                  </a:cubicBezTo>
                  <a:cubicBezTo>
                    <a:pt x="348" y="5"/>
                    <a:pt x="322" y="1"/>
                    <a:pt x="297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 rot="-538654" flipH="1">
              <a:off x="5141588" y="4343923"/>
              <a:ext cx="86540" cy="62708"/>
            </a:xfrm>
            <a:custGeom>
              <a:avLst/>
              <a:gdLst/>
              <a:ahLst/>
              <a:cxnLst/>
              <a:rect l="l" t="t" r="r" b="b"/>
              <a:pathLst>
                <a:path w="897" h="650" extrusionOk="0">
                  <a:moveTo>
                    <a:pt x="868" y="1"/>
                  </a:moveTo>
                  <a:cubicBezTo>
                    <a:pt x="861" y="1"/>
                    <a:pt x="854" y="4"/>
                    <a:pt x="849" y="10"/>
                  </a:cubicBezTo>
                  <a:cubicBezTo>
                    <a:pt x="784" y="90"/>
                    <a:pt x="719" y="169"/>
                    <a:pt x="653" y="243"/>
                  </a:cubicBezTo>
                  <a:cubicBezTo>
                    <a:pt x="569" y="336"/>
                    <a:pt x="553" y="345"/>
                    <a:pt x="538" y="353"/>
                  </a:cubicBezTo>
                  <a:cubicBezTo>
                    <a:pt x="490" y="381"/>
                    <a:pt x="435" y="389"/>
                    <a:pt x="377" y="389"/>
                  </a:cubicBezTo>
                  <a:cubicBezTo>
                    <a:pt x="344" y="389"/>
                    <a:pt x="309" y="386"/>
                    <a:pt x="275" y="384"/>
                  </a:cubicBezTo>
                  <a:lnTo>
                    <a:pt x="247" y="383"/>
                  </a:lnTo>
                  <a:cubicBezTo>
                    <a:pt x="242" y="383"/>
                    <a:pt x="238" y="383"/>
                    <a:pt x="234" y="383"/>
                  </a:cubicBezTo>
                  <a:cubicBezTo>
                    <a:pt x="217" y="383"/>
                    <a:pt x="209" y="384"/>
                    <a:pt x="203" y="386"/>
                  </a:cubicBezTo>
                  <a:cubicBezTo>
                    <a:pt x="121" y="405"/>
                    <a:pt x="54" y="482"/>
                    <a:pt x="5" y="618"/>
                  </a:cubicBezTo>
                  <a:cubicBezTo>
                    <a:pt x="1" y="630"/>
                    <a:pt x="7" y="645"/>
                    <a:pt x="20" y="648"/>
                  </a:cubicBezTo>
                  <a:cubicBezTo>
                    <a:pt x="22" y="650"/>
                    <a:pt x="25" y="650"/>
                    <a:pt x="27" y="650"/>
                  </a:cubicBezTo>
                  <a:cubicBezTo>
                    <a:pt x="37" y="650"/>
                    <a:pt x="47" y="645"/>
                    <a:pt x="52" y="634"/>
                  </a:cubicBezTo>
                  <a:cubicBezTo>
                    <a:pt x="95" y="516"/>
                    <a:pt x="150" y="448"/>
                    <a:pt x="215" y="433"/>
                  </a:cubicBezTo>
                  <a:cubicBezTo>
                    <a:pt x="216" y="433"/>
                    <a:pt x="220" y="432"/>
                    <a:pt x="221" y="432"/>
                  </a:cubicBezTo>
                  <a:cubicBezTo>
                    <a:pt x="224" y="431"/>
                    <a:pt x="227" y="431"/>
                    <a:pt x="234" y="431"/>
                  </a:cubicBezTo>
                  <a:cubicBezTo>
                    <a:pt x="237" y="431"/>
                    <a:pt x="241" y="431"/>
                    <a:pt x="246" y="431"/>
                  </a:cubicBezTo>
                  <a:lnTo>
                    <a:pt x="274" y="432"/>
                  </a:lnTo>
                  <a:cubicBezTo>
                    <a:pt x="308" y="434"/>
                    <a:pt x="342" y="437"/>
                    <a:pt x="377" y="437"/>
                  </a:cubicBezTo>
                  <a:cubicBezTo>
                    <a:pt x="442" y="437"/>
                    <a:pt x="506" y="428"/>
                    <a:pt x="565" y="395"/>
                  </a:cubicBezTo>
                  <a:cubicBezTo>
                    <a:pt x="583" y="384"/>
                    <a:pt x="601" y="373"/>
                    <a:pt x="690" y="276"/>
                  </a:cubicBezTo>
                  <a:cubicBezTo>
                    <a:pt x="757" y="201"/>
                    <a:pt x="824" y="121"/>
                    <a:pt x="889" y="41"/>
                  </a:cubicBezTo>
                  <a:cubicBezTo>
                    <a:pt x="896" y="30"/>
                    <a:pt x="895" y="14"/>
                    <a:pt x="884" y="6"/>
                  </a:cubicBezTo>
                  <a:cubicBezTo>
                    <a:pt x="879" y="3"/>
                    <a:pt x="874" y="1"/>
                    <a:pt x="868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 rot="-538654" flipH="1">
              <a:off x="5197394" y="4331362"/>
              <a:ext cx="17945" cy="18234"/>
            </a:xfrm>
            <a:custGeom>
              <a:avLst/>
              <a:gdLst/>
              <a:ahLst/>
              <a:cxnLst/>
              <a:rect l="l" t="t" r="r" b="b"/>
              <a:pathLst>
                <a:path w="186" h="189" extrusionOk="0">
                  <a:moveTo>
                    <a:pt x="93" y="50"/>
                  </a:moveTo>
                  <a:cubicBezTo>
                    <a:pt x="116" y="50"/>
                    <a:pt x="136" y="71"/>
                    <a:pt x="136" y="95"/>
                  </a:cubicBezTo>
                  <a:cubicBezTo>
                    <a:pt x="136" y="121"/>
                    <a:pt x="118" y="141"/>
                    <a:pt x="93" y="141"/>
                  </a:cubicBezTo>
                  <a:cubicBezTo>
                    <a:pt x="70" y="141"/>
                    <a:pt x="50" y="121"/>
                    <a:pt x="50" y="95"/>
                  </a:cubicBezTo>
                  <a:cubicBezTo>
                    <a:pt x="50" y="71"/>
                    <a:pt x="70" y="50"/>
                    <a:pt x="93" y="50"/>
                  </a:cubicBezTo>
                  <a:close/>
                  <a:moveTo>
                    <a:pt x="93" y="1"/>
                  </a:moveTo>
                  <a:cubicBezTo>
                    <a:pt x="43" y="1"/>
                    <a:pt x="1" y="42"/>
                    <a:pt x="1" y="94"/>
                  </a:cubicBezTo>
                  <a:cubicBezTo>
                    <a:pt x="1" y="147"/>
                    <a:pt x="43" y="189"/>
                    <a:pt x="93" y="189"/>
                  </a:cubicBezTo>
                  <a:cubicBezTo>
                    <a:pt x="145" y="189"/>
                    <a:pt x="184" y="147"/>
                    <a:pt x="185" y="94"/>
                  </a:cubicBezTo>
                  <a:cubicBezTo>
                    <a:pt x="185" y="42"/>
                    <a:pt x="145" y="1"/>
                    <a:pt x="93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 rot="-538654" flipH="1">
              <a:off x="5179130" y="4306020"/>
              <a:ext cx="17945" cy="18234"/>
            </a:xfrm>
            <a:custGeom>
              <a:avLst/>
              <a:gdLst/>
              <a:ahLst/>
              <a:cxnLst/>
              <a:rect l="l" t="t" r="r" b="b"/>
              <a:pathLst>
                <a:path w="186" h="189" extrusionOk="0">
                  <a:moveTo>
                    <a:pt x="93" y="50"/>
                  </a:moveTo>
                  <a:cubicBezTo>
                    <a:pt x="118" y="50"/>
                    <a:pt x="136" y="69"/>
                    <a:pt x="136" y="95"/>
                  </a:cubicBezTo>
                  <a:cubicBezTo>
                    <a:pt x="136" y="120"/>
                    <a:pt x="118" y="141"/>
                    <a:pt x="93" y="141"/>
                  </a:cubicBezTo>
                  <a:cubicBezTo>
                    <a:pt x="69" y="141"/>
                    <a:pt x="50" y="120"/>
                    <a:pt x="50" y="95"/>
                  </a:cubicBezTo>
                  <a:cubicBezTo>
                    <a:pt x="50" y="69"/>
                    <a:pt x="69" y="50"/>
                    <a:pt x="93" y="50"/>
                  </a:cubicBezTo>
                  <a:close/>
                  <a:moveTo>
                    <a:pt x="93" y="0"/>
                  </a:moveTo>
                  <a:cubicBezTo>
                    <a:pt x="43" y="0"/>
                    <a:pt x="1" y="41"/>
                    <a:pt x="1" y="94"/>
                  </a:cubicBezTo>
                  <a:cubicBezTo>
                    <a:pt x="1" y="146"/>
                    <a:pt x="43" y="188"/>
                    <a:pt x="93" y="188"/>
                  </a:cubicBezTo>
                  <a:cubicBezTo>
                    <a:pt x="144" y="188"/>
                    <a:pt x="185" y="146"/>
                    <a:pt x="185" y="94"/>
                  </a:cubicBezTo>
                  <a:cubicBezTo>
                    <a:pt x="185" y="41"/>
                    <a:pt x="144" y="0"/>
                    <a:pt x="93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rot="-538654" flipH="1">
              <a:off x="5206982" y="4343104"/>
              <a:ext cx="32030" cy="35888"/>
            </a:xfrm>
            <a:custGeom>
              <a:avLst/>
              <a:gdLst/>
              <a:ahLst/>
              <a:cxnLst/>
              <a:rect l="l" t="t" r="r" b="b"/>
              <a:pathLst>
                <a:path w="332" h="372" extrusionOk="0">
                  <a:moveTo>
                    <a:pt x="261" y="1"/>
                  </a:moveTo>
                  <a:cubicBezTo>
                    <a:pt x="255" y="1"/>
                    <a:pt x="249" y="4"/>
                    <a:pt x="244" y="8"/>
                  </a:cubicBezTo>
                  <a:lnTo>
                    <a:pt x="9" y="243"/>
                  </a:lnTo>
                  <a:cubicBezTo>
                    <a:pt x="1" y="253"/>
                    <a:pt x="1" y="269"/>
                    <a:pt x="9" y="277"/>
                  </a:cubicBezTo>
                  <a:cubicBezTo>
                    <a:pt x="14" y="282"/>
                    <a:pt x="21" y="285"/>
                    <a:pt x="27" y="285"/>
                  </a:cubicBezTo>
                  <a:cubicBezTo>
                    <a:pt x="33" y="285"/>
                    <a:pt x="40" y="282"/>
                    <a:pt x="45" y="277"/>
                  </a:cubicBezTo>
                  <a:lnTo>
                    <a:pt x="245" y="77"/>
                  </a:lnTo>
                  <a:lnTo>
                    <a:pt x="283" y="350"/>
                  </a:lnTo>
                  <a:cubicBezTo>
                    <a:pt x="285" y="362"/>
                    <a:pt x="296" y="372"/>
                    <a:pt x="307" y="372"/>
                  </a:cubicBezTo>
                  <a:lnTo>
                    <a:pt x="309" y="372"/>
                  </a:lnTo>
                  <a:cubicBezTo>
                    <a:pt x="321" y="371"/>
                    <a:pt x="331" y="358"/>
                    <a:pt x="330" y="345"/>
                  </a:cubicBezTo>
                  <a:lnTo>
                    <a:pt x="286" y="23"/>
                  </a:lnTo>
                  <a:cubicBezTo>
                    <a:pt x="285" y="14"/>
                    <a:pt x="278" y="6"/>
                    <a:pt x="270" y="3"/>
                  </a:cubicBezTo>
                  <a:cubicBezTo>
                    <a:pt x="267" y="2"/>
                    <a:pt x="264" y="1"/>
                    <a:pt x="261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538654" flipH="1">
              <a:off x="5211942" y="4336070"/>
              <a:ext cx="40038" cy="11963"/>
            </a:xfrm>
            <a:custGeom>
              <a:avLst/>
              <a:gdLst/>
              <a:ahLst/>
              <a:cxnLst/>
              <a:rect l="l" t="t" r="r" b="b"/>
              <a:pathLst>
                <a:path w="415" h="124" extrusionOk="0">
                  <a:moveTo>
                    <a:pt x="390" y="1"/>
                  </a:moveTo>
                  <a:cubicBezTo>
                    <a:pt x="363" y="1"/>
                    <a:pt x="285" y="15"/>
                    <a:pt x="22" y="75"/>
                  </a:cubicBezTo>
                  <a:cubicBezTo>
                    <a:pt x="8" y="78"/>
                    <a:pt x="1" y="91"/>
                    <a:pt x="4" y="105"/>
                  </a:cubicBezTo>
                  <a:cubicBezTo>
                    <a:pt x="6" y="116"/>
                    <a:pt x="17" y="123"/>
                    <a:pt x="27" y="123"/>
                  </a:cubicBezTo>
                  <a:cubicBezTo>
                    <a:pt x="29" y="123"/>
                    <a:pt x="31" y="123"/>
                    <a:pt x="33" y="122"/>
                  </a:cubicBezTo>
                  <a:cubicBezTo>
                    <a:pt x="184" y="87"/>
                    <a:pt x="356" y="51"/>
                    <a:pt x="386" y="48"/>
                  </a:cubicBezTo>
                  <a:cubicBezTo>
                    <a:pt x="387" y="49"/>
                    <a:pt x="389" y="49"/>
                    <a:pt x="390" y="49"/>
                  </a:cubicBezTo>
                  <a:cubicBezTo>
                    <a:pt x="403" y="49"/>
                    <a:pt x="415" y="37"/>
                    <a:pt x="415" y="25"/>
                  </a:cubicBezTo>
                  <a:cubicBezTo>
                    <a:pt x="415" y="17"/>
                    <a:pt x="410" y="10"/>
                    <a:pt x="406" y="5"/>
                  </a:cubicBezTo>
                  <a:cubicBezTo>
                    <a:pt x="403" y="3"/>
                    <a:pt x="400" y="1"/>
                    <a:pt x="390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 rot="-538654" flipH="1">
              <a:off x="5182539" y="4345772"/>
              <a:ext cx="23830" cy="38300"/>
            </a:xfrm>
            <a:custGeom>
              <a:avLst/>
              <a:gdLst/>
              <a:ahLst/>
              <a:cxnLst/>
              <a:rect l="l" t="t" r="r" b="b"/>
              <a:pathLst>
                <a:path w="247" h="397" extrusionOk="0">
                  <a:moveTo>
                    <a:pt x="28" y="0"/>
                  </a:moveTo>
                  <a:cubicBezTo>
                    <a:pt x="24" y="0"/>
                    <a:pt x="20" y="1"/>
                    <a:pt x="17" y="3"/>
                  </a:cubicBezTo>
                  <a:cubicBezTo>
                    <a:pt x="5" y="8"/>
                    <a:pt x="1" y="22"/>
                    <a:pt x="6" y="35"/>
                  </a:cubicBezTo>
                  <a:cubicBezTo>
                    <a:pt x="19" y="58"/>
                    <a:pt x="192" y="370"/>
                    <a:pt x="198" y="384"/>
                  </a:cubicBezTo>
                  <a:cubicBezTo>
                    <a:pt x="202" y="392"/>
                    <a:pt x="212" y="396"/>
                    <a:pt x="220" y="396"/>
                  </a:cubicBezTo>
                  <a:cubicBezTo>
                    <a:pt x="224" y="396"/>
                    <a:pt x="228" y="395"/>
                    <a:pt x="230" y="394"/>
                  </a:cubicBezTo>
                  <a:cubicBezTo>
                    <a:pt x="242" y="387"/>
                    <a:pt x="246" y="373"/>
                    <a:pt x="240" y="360"/>
                  </a:cubicBezTo>
                  <a:cubicBezTo>
                    <a:pt x="178" y="249"/>
                    <a:pt x="59" y="32"/>
                    <a:pt x="49" y="13"/>
                  </a:cubicBezTo>
                  <a:cubicBezTo>
                    <a:pt x="45" y="4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 rot="-538654" flipH="1">
              <a:off x="5266798" y="4421452"/>
              <a:ext cx="33863" cy="33959"/>
            </a:xfrm>
            <a:custGeom>
              <a:avLst/>
              <a:gdLst/>
              <a:ahLst/>
              <a:cxnLst/>
              <a:rect l="l" t="t" r="r" b="b"/>
              <a:pathLst>
                <a:path w="351" h="352" extrusionOk="0">
                  <a:moveTo>
                    <a:pt x="153" y="0"/>
                  </a:moveTo>
                  <a:cubicBezTo>
                    <a:pt x="132" y="0"/>
                    <a:pt x="111" y="5"/>
                    <a:pt x="93" y="14"/>
                  </a:cubicBezTo>
                  <a:cubicBezTo>
                    <a:pt x="51" y="35"/>
                    <a:pt x="19" y="81"/>
                    <a:pt x="10" y="136"/>
                  </a:cubicBezTo>
                  <a:cubicBezTo>
                    <a:pt x="1" y="183"/>
                    <a:pt x="7" y="230"/>
                    <a:pt x="16" y="274"/>
                  </a:cubicBezTo>
                  <a:cubicBezTo>
                    <a:pt x="18" y="286"/>
                    <a:pt x="28" y="295"/>
                    <a:pt x="40" y="295"/>
                  </a:cubicBezTo>
                  <a:cubicBezTo>
                    <a:pt x="41" y="295"/>
                    <a:pt x="42" y="295"/>
                    <a:pt x="44" y="294"/>
                  </a:cubicBezTo>
                  <a:cubicBezTo>
                    <a:pt x="57" y="291"/>
                    <a:pt x="66" y="279"/>
                    <a:pt x="64" y="266"/>
                  </a:cubicBezTo>
                  <a:cubicBezTo>
                    <a:pt x="57" y="227"/>
                    <a:pt x="51" y="184"/>
                    <a:pt x="59" y="145"/>
                  </a:cubicBezTo>
                  <a:cubicBezTo>
                    <a:pt x="66" y="105"/>
                    <a:pt x="88" y="72"/>
                    <a:pt x="116" y="59"/>
                  </a:cubicBezTo>
                  <a:cubicBezTo>
                    <a:pt x="128" y="52"/>
                    <a:pt x="142" y="49"/>
                    <a:pt x="156" y="49"/>
                  </a:cubicBezTo>
                  <a:cubicBezTo>
                    <a:pt x="182" y="49"/>
                    <a:pt x="210" y="59"/>
                    <a:pt x="231" y="78"/>
                  </a:cubicBezTo>
                  <a:cubicBezTo>
                    <a:pt x="269" y="110"/>
                    <a:pt x="286" y="160"/>
                    <a:pt x="293" y="196"/>
                  </a:cubicBezTo>
                  <a:cubicBezTo>
                    <a:pt x="301" y="235"/>
                    <a:pt x="296" y="281"/>
                    <a:pt x="268" y="296"/>
                  </a:cubicBezTo>
                  <a:cubicBezTo>
                    <a:pt x="259" y="300"/>
                    <a:pt x="249" y="301"/>
                    <a:pt x="240" y="301"/>
                  </a:cubicBezTo>
                  <a:cubicBezTo>
                    <a:pt x="236" y="301"/>
                    <a:pt x="232" y="301"/>
                    <a:pt x="229" y="301"/>
                  </a:cubicBezTo>
                  <a:cubicBezTo>
                    <a:pt x="204" y="298"/>
                    <a:pt x="172" y="284"/>
                    <a:pt x="166" y="257"/>
                  </a:cubicBezTo>
                  <a:cubicBezTo>
                    <a:pt x="163" y="246"/>
                    <a:pt x="167" y="232"/>
                    <a:pt x="177" y="223"/>
                  </a:cubicBezTo>
                  <a:cubicBezTo>
                    <a:pt x="178" y="219"/>
                    <a:pt x="184" y="214"/>
                    <a:pt x="191" y="214"/>
                  </a:cubicBezTo>
                  <a:cubicBezTo>
                    <a:pt x="192" y="214"/>
                    <a:pt x="194" y="215"/>
                    <a:pt x="195" y="215"/>
                  </a:cubicBezTo>
                  <a:cubicBezTo>
                    <a:pt x="197" y="216"/>
                    <a:pt x="200" y="216"/>
                    <a:pt x="202" y="216"/>
                  </a:cubicBezTo>
                  <a:cubicBezTo>
                    <a:pt x="213" y="216"/>
                    <a:pt x="222" y="209"/>
                    <a:pt x="225" y="198"/>
                  </a:cubicBezTo>
                  <a:cubicBezTo>
                    <a:pt x="229" y="184"/>
                    <a:pt x="221" y="171"/>
                    <a:pt x="208" y="168"/>
                  </a:cubicBezTo>
                  <a:cubicBezTo>
                    <a:pt x="203" y="167"/>
                    <a:pt x="198" y="166"/>
                    <a:pt x="194" y="166"/>
                  </a:cubicBezTo>
                  <a:cubicBezTo>
                    <a:pt x="175" y="166"/>
                    <a:pt x="157" y="175"/>
                    <a:pt x="141" y="189"/>
                  </a:cubicBezTo>
                  <a:cubicBezTo>
                    <a:pt x="120" y="211"/>
                    <a:pt x="111" y="243"/>
                    <a:pt x="119" y="270"/>
                  </a:cubicBezTo>
                  <a:cubicBezTo>
                    <a:pt x="133" y="318"/>
                    <a:pt x="181" y="345"/>
                    <a:pt x="224" y="350"/>
                  </a:cubicBezTo>
                  <a:cubicBezTo>
                    <a:pt x="230" y="351"/>
                    <a:pt x="237" y="351"/>
                    <a:pt x="242" y="351"/>
                  </a:cubicBezTo>
                  <a:cubicBezTo>
                    <a:pt x="259" y="351"/>
                    <a:pt x="278" y="348"/>
                    <a:pt x="289" y="340"/>
                  </a:cubicBezTo>
                  <a:cubicBezTo>
                    <a:pt x="344" y="312"/>
                    <a:pt x="350" y="242"/>
                    <a:pt x="340" y="187"/>
                  </a:cubicBezTo>
                  <a:cubicBezTo>
                    <a:pt x="332" y="142"/>
                    <a:pt x="312" y="82"/>
                    <a:pt x="262" y="40"/>
                  </a:cubicBezTo>
                  <a:cubicBezTo>
                    <a:pt x="230" y="14"/>
                    <a:pt x="191" y="0"/>
                    <a:pt x="153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 rot="-538654" flipH="1">
              <a:off x="5226732" y="4395581"/>
              <a:ext cx="59140" cy="77276"/>
            </a:xfrm>
            <a:custGeom>
              <a:avLst/>
              <a:gdLst/>
              <a:ahLst/>
              <a:cxnLst/>
              <a:rect l="l" t="t" r="r" b="b"/>
              <a:pathLst>
                <a:path w="613" h="801" extrusionOk="0">
                  <a:moveTo>
                    <a:pt x="351" y="1"/>
                  </a:moveTo>
                  <a:cubicBezTo>
                    <a:pt x="323" y="1"/>
                    <a:pt x="295" y="7"/>
                    <a:pt x="271" y="19"/>
                  </a:cubicBezTo>
                  <a:cubicBezTo>
                    <a:pt x="243" y="34"/>
                    <a:pt x="221" y="53"/>
                    <a:pt x="201" y="71"/>
                  </a:cubicBezTo>
                  <a:cubicBezTo>
                    <a:pt x="129" y="137"/>
                    <a:pt x="49" y="209"/>
                    <a:pt x="6" y="305"/>
                  </a:cubicBezTo>
                  <a:cubicBezTo>
                    <a:pt x="0" y="318"/>
                    <a:pt x="6" y="332"/>
                    <a:pt x="18" y="337"/>
                  </a:cubicBezTo>
                  <a:cubicBezTo>
                    <a:pt x="21" y="339"/>
                    <a:pt x="24" y="339"/>
                    <a:pt x="27" y="339"/>
                  </a:cubicBezTo>
                  <a:cubicBezTo>
                    <a:pt x="37" y="339"/>
                    <a:pt x="46" y="334"/>
                    <a:pt x="50" y="326"/>
                  </a:cubicBezTo>
                  <a:cubicBezTo>
                    <a:pt x="88" y="239"/>
                    <a:pt x="167" y="169"/>
                    <a:pt x="233" y="107"/>
                  </a:cubicBezTo>
                  <a:cubicBezTo>
                    <a:pt x="250" y="91"/>
                    <a:pt x="270" y="73"/>
                    <a:pt x="291" y="63"/>
                  </a:cubicBezTo>
                  <a:cubicBezTo>
                    <a:pt x="309" y="54"/>
                    <a:pt x="328" y="50"/>
                    <a:pt x="349" y="50"/>
                  </a:cubicBezTo>
                  <a:cubicBezTo>
                    <a:pt x="388" y="50"/>
                    <a:pt x="429" y="65"/>
                    <a:pt x="462" y="93"/>
                  </a:cubicBezTo>
                  <a:cubicBezTo>
                    <a:pt x="506" y="128"/>
                    <a:pt x="537" y="186"/>
                    <a:pt x="554" y="261"/>
                  </a:cubicBezTo>
                  <a:cubicBezTo>
                    <a:pt x="559" y="280"/>
                    <a:pt x="565" y="305"/>
                    <a:pt x="561" y="331"/>
                  </a:cubicBezTo>
                  <a:cubicBezTo>
                    <a:pt x="558" y="373"/>
                    <a:pt x="533" y="412"/>
                    <a:pt x="512" y="449"/>
                  </a:cubicBezTo>
                  <a:lnTo>
                    <a:pt x="504" y="463"/>
                  </a:lnTo>
                  <a:cubicBezTo>
                    <a:pt x="469" y="523"/>
                    <a:pt x="436" y="579"/>
                    <a:pt x="424" y="641"/>
                  </a:cubicBezTo>
                  <a:cubicBezTo>
                    <a:pt x="420" y="664"/>
                    <a:pt x="420" y="684"/>
                    <a:pt x="420" y="697"/>
                  </a:cubicBezTo>
                  <a:cubicBezTo>
                    <a:pt x="420" y="713"/>
                    <a:pt x="420" y="720"/>
                    <a:pt x="414" y="727"/>
                  </a:cubicBezTo>
                  <a:cubicBezTo>
                    <a:pt x="403" y="743"/>
                    <a:pt x="377" y="751"/>
                    <a:pt x="339" y="751"/>
                  </a:cubicBezTo>
                  <a:cubicBezTo>
                    <a:pt x="328" y="751"/>
                    <a:pt x="316" y="751"/>
                    <a:pt x="303" y="749"/>
                  </a:cubicBezTo>
                  <a:cubicBezTo>
                    <a:pt x="302" y="749"/>
                    <a:pt x="302" y="749"/>
                    <a:pt x="301" y="749"/>
                  </a:cubicBezTo>
                  <a:cubicBezTo>
                    <a:pt x="289" y="749"/>
                    <a:pt x="277" y="758"/>
                    <a:pt x="276" y="771"/>
                  </a:cubicBezTo>
                  <a:cubicBezTo>
                    <a:pt x="275" y="785"/>
                    <a:pt x="285" y="796"/>
                    <a:pt x="298" y="797"/>
                  </a:cubicBezTo>
                  <a:cubicBezTo>
                    <a:pt x="313" y="798"/>
                    <a:pt x="325" y="801"/>
                    <a:pt x="338" y="801"/>
                  </a:cubicBezTo>
                  <a:cubicBezTo>
                    <a:pt x="393" y="801"/>
                    <a:pt x="432" y="786"/>
                    <a:pt x="453" y="758"/>
                  </a:cubicBezTo>
                  <a:cubicBezTo>
                    <a:pt x="468" y="736"/>
                    <a:pt x="468" y="716"/>
                    <a:pt x="468" y="697"/>
                  </a:cubicBezTo>
                  <a:cubicBezTo>
                    <a:pt x="467" y="684"/>
                    <a:pt x="467" y="670"/>
                    <a:pt x="470" y="650"/>
                  </a:cubicBezTo>
                  <a:cubicBezTo>
                    <a:pt x="481" y="597"/>
                    <a:pt x="512" y="544"/>
                    <a:pt x="545" y="487"/>
                  </a:cubicBezTo>
                  <a:lnTo>
                    <a:pt x="554" y="475"/>
                  </a:lnTo>
                  <a:cubicBezTo>
                    <a:pt x="577" y="434"/>
                    <a:pt x="606" y="389"/>
                    <a:pt x="610" y="335"/>
                  </a:cubicBezTo>
                  <a:cubicBezTo>
                    <a:pt x="613" y="303"/>
                    <a:pt x="606" y="272"/>
                    <a:pt x="601" y="249"/>
                  </a:cubicBezTo>
                  <a:cubicBezTo>
                    <a:pt x="581" y="165"/>
                    <a:pt x="544" y="99"/>
                    <a:pt x="494" y="55"/>
                  </a:cubicBezTo>
                  <a:cubicBezTo>
                    <a:pt x="453" y="20"/>
                    <a:pt x="401" y="1"/>
                    <a:pt x="351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 rot="-538654" flipH="1">
              <a:off x="5231142" y="4288387"/>
              <a:ext cx="30101" cy="111139"/>
            </a:xfrm>
            <a:custGeom>
              <a:avLst/>
              <a:gdLst/>
              <a:ahLst/>
              <a:cxnLst/>
              <a:rect l="l" t="t" r="r" b="b"/>
              <a:pathLst>
                <a:path w="312" h="1152" extrusionOk="0">
                  <a:moveTo>
                    <a:pt x="173" y="0"/>
                  </a:moveTo>
                  <a:cubicBezTo>
                    <a:pt x="161" y="0"/>
                    <a:pt x="151" y="10"/>
                    <a:pt x="150" y="24"/>
                  </a:cubicBezTo>
                  <a:cubicBezTo>
                    <a:pt x="146" y="93"/>
                    <a:pt x="116" y="155"/>
                    <a:pt x="85" y="219"/>
                  </a:cubicBezTo>
                  <a:cubicBezTo>
                    <a:pt x="61" y="270"/>
                    <a:pt x="37" y="324"/>
                    <a:pt x="23" y="382"/>
                  </a:cubicBezTo>
                  <a:cubicBezTo>
                    <a:pt x="1" y="485"/>
                    <a:pt x="21" y="603"/>
                    <a:pt x="77" y="687"/>
                  </a:cubicBezTo>
                  <a:cubicBezTo>
                    <a:pt x="99" y="721"/>
                    <a:pt x="126" y="750"/>
                    <a:pt x="153" y="777"/>
                  </a:cubicBezTo>
                  <a:cubicBezTo>
                    <a:pt x="168" y="792"/>
                    <a:pt x="183" y="808"/>
                    <a:pt x="196" y="824"/>
                  </a:cubicBezTo>
                  <a:cubicBezTo>
                    <a:pt x="241" y="874"/>
                    <a:pt x="262" y="927"/>
                    <a:pt x="262" y="976"/>
                  </a:cubicBezTo>
                  <a:cubicBezTo>
                    <a:pt x="262" y="1010"/>
                    <a:pt x="252" y="1043"/>
                    <a:pt x="241" y="1076"/>
                  </a:cubicBezTo>
                  <a:cubicBezTo>
                    <a:pt x="237" y="1091"/>
                    <a:pt x="231" y="1107"/>
                    <a:pt x="227" y="1121"/>
                  </a:cubicBezTo>
                  <a:cubicBezTo>
                    <a:pt x="225" y="1134"/>
                    <a:pt x="231" y="1147"/>
                    <a:pt x="244" y="1151"/>
                  </a:cubicBezTo>
                  <a:cubicBezTo>
                    <a:pt x="247" y="1152"/>
                    <a:pt x="249" y="1152"/>
                    <a:pt x="252" y="1152"/>
                  </a:cubicBezTo>
                  <a:cubicBezTo>
                    <a:pt x="262" y="1152"/>
                    <a:pt x="273" y="1144"/>
                    <a:pt x="274" y="1134"/>
                  </a:cubicBezTo>
                  <a:cubicBezTo>
                    <a:pt x="279" y="1119"/>
                    <a:pt x="284" y="1105"/>
                    <a:pt x="287" y="1091"/>
                  </a:cubicBezTo>
                  <a:cubicBezTo>
                    <a:pt x="300" y="1054"/>
                    <a:pt x="312" y="1017"/>
                    <a:pt x="312" y="976"/>
                  </a:cubicBezTo>
                  <a:cubicBezTo>
                    <a:pt x="312" y="915"/>
                    <a:pt x="286" y="853"/>
                    <a:pt x="233" y="792"/>
                  </a:cubicBezTo>
                  <a:cubicBezTo>
                    <a:pt x="220" y="774"/>
                    <a:pt x="203" y="758"/>
                    <a:pt x="188" y="742"/>
                  </a:cubicBezTo>
                  <a:cubicBezTo>
                    <a:pt x="162" y="715"/>
                    <a:pt x="137" y="690"/>
                    <a:pt x="118" y="659"/>
                  </a:cubicBezTo>
                  <a:cubicBezTo>
                    <a:pt x="67" y="585"/>
                    <a:pt x="50" y="482"/>
                    <a:pt x="70" y="391"/>
                  </a:cubicBezTo>
                  <a:cubicBezTo>
                    <a:pt x="82" y="338"/>
                    <a:pt x="105" y="290"/>
                    <a:pt x="129" y="239"/>
                  </a:cubicBezTo>
                  <a:cubicBezTo>
                    <a:pt x="161" y="174"/>
                    <a:pt x="193" y="105"/>
                    <a:pt x="198" y="26"/>
                  </a:cubicBezTo>
                  <a:cubicBezTo>
                    <a:pt x="199" y="13"/>
                    <a:pt x="188" y="2"/>
                    <a:pt x="175" y="0"/>
                  </a:cubicBezTo>
                  <a:cubicBezTo>
                    <a:pt x="174" y="0"/>
                    <a:pt x="173" y="0"/>
                    <a:pt x="173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p29"/>
          <p:cNvSpPr/>
          <p:nvPr/>
        </p:nvSpPr>
        <p:spPr>
          <a:xfrm flipH="1">
            <a:off x="1635007" y="400051"/>
            <a:ext cx="7808864" cy="4770328"/>
          </a:xfrm>
          <a:custGeom>
            <a:avLst/>
            <a:gdLst/>
            <a:ahLst/>
            <a:cxnLst/>
            <a:rect l="l" t="t" r="r" b="b"/>
            <a:pathLst>
              <a:path w="83279" h="50874" extrusionOk="0">
                <a:moveTo>
                  <a:pt x="29260" y="1"/>
                </a:moveTo>
                <a:cubicBezTo>
                  <a:pt x="29115" y="1"/>
                  <a:pt x="28970" y="2"/>
                  <a:pt x="28825" y="4"/>
                </a:cubicBezTo>
                <a:cubicBezTo>
                  <a:pt x="12914" y="237"/>
                  <a:pt x="197" y="13041"/>
                  <a:pt x="70" y="28953"/>
                </a:cubicBezTo>
                <a:cubicBezTo>
                  <a:pt x="0" y="37653"/>
                  <a:pt x="3737" y="45481"/>
                  <a:pt x="9713" y="50873"/>
                </a:cubicBezTo>
                <a:lnTo>
                  <a:pt x="77469" y="50873"/>
                </a:lnTo>
                <a:cubicBezTo>
                  <a:pt x="80684" y="46966"/>
                  <a:pt x="82674" y="42011"/>
                  <a:pt x="82849" y="36597"/>
                </a:cubicBezTo>
                <a:cubicBezTo>
                  <a:pt x="83278" y="23371"/>
                  <a:pt x="72587" y="12211"/>
                  <a:pt x="59353" y="12091"/>
                </a:cubicBezTo>
                <a:cubicBezTo>
                  <a:pt x="59278" y="12090"/>
                  <a:pt x="59203" y="12090"/>
                  <a:pt x="59126" y="12090"/>
                </a:cubicBezTo>
                <a:cubicBezTo>
                  <a:pt x="59125" y="12090"/>
                  <a:pt x="59124" y="12090"/>
                  <a:pt x="59122" y="12090"/>
                </a:cubicBezTo>
                <a:cubicBezTo>
                  <a:pt x="55580" y="12090"/>
                  <a:pt x="52158" y="10743"/>
                  <a:pt x="49619" y="8272"/>
                </a:cubicBezTo>
                <a:cubicBezTo>
                  <a:pt x="44360" y="3154"/>
                  <a:pt x="37179" y="1"/>
                  <a:pt x="29260" y="1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2" name="Google Shape;1072;p29"/>
          <p:cNvGrpSpPr/>
          <p:nvPr/>
        </p:nvGrpSpPr>
        <p:grpSpPr>
          <a:xfrm>
            <a:off x="7902481" y="1026590"/>
            <a:ext cx="1042730" cy="564303"/>
            <a:chOff x="3713125" y="769050"/>
            <a:chExt cx="306100" cy="165650"/>
          </a:xfrm>
        </p:grpSpPr>
        <p:sp>
          <p:nvSpPr>
            <p:cNvPr id="1073" name="Google Shape;1073;p29"/>
            <p:cNvSpPr/>
            <p:nvPr/>
          </p:nvSpPr>
          <p:spPr>
            <a:xfrm>
              <a:off x="3714075" y="769050"/>
              <a:ext cx="305150" cy="164800"/>
            </a:xfrm>
            <a:custGeom>
              <a:avLst/>
              <a:gdLst/>
              <a:ahLst/>
              <a:cxnLst/>
              <a:rect l="l" t="t" r="r" b="b"/>
              <a:pathLst>
                <a:path w="12206" h="6592" extrusionOk="0">
                  <a:moveTo>
                    <a:pt x="6113" y="0"/>
                  </a:moveTo>
                  <a:cubicBezTo>
                    <a:pt x="4413" y="147"/>
                    <a:pt x="2714" y="293"/>
                    <a:pt x="1015" y="439"/>
                  </a:cubicBezTo>
                  <a:cubicBezTo>
                    <a:pt x="962" y="452"/>
                    <a:pt x="887" y="474"/>
                    <a:pt x="805" y="514"/>
                  </a:cubicBezTo>
                  <a:cubicBezTo>
                    <a:pt x="437" y="694"/>
                    <a:pt x="280" y="1047"/>
                    <a:pt x="184" y="1265"/>
                  </a:cubicBezTo>
                  <a:cubicBezTo>
                    <a:pt x="40" y="1588"/>
                    <a:pt x="3" y="1894"/>
                    <a:pt x="0" y="2122"/>
                  </a:cubicBezTo>
                  <a:cubicBezTo>
                    <a:pt x="1897" y="3612"/>
                    <a:pt x="3793" y="5102"/>
                    <a:pt x="5689" y="6591"/>
                  </a:cubicBezTo>
                  <a:cubicBezTo>
                    <a:pt x="7492" y="6467"/>
                    <a:pt x="9296" y="6340"/>
                    <a:pt x="11101" y="6216"/>
                  </a:cubicBezTo>
                  <a:cubicBezTo>
                    <a:pt x="11119" y="6215"/>
                    <a:pt x="11146" y="6211"/>
                    <a:pt x="11173" y="6194"/>
                  </a:cubicBezTo>
                  <a:cubicBezTo>
                    <a:pt x="11255" y="6146"/>
                    <a:pt x="11261" y="6029"/>
                    <a:pt x="11261" y="6007"/>
                  </a:cubicBezTo>
                  <a:cubicBezTo>
                    <a:pt x="11263" y="5843"/>
                    <a:pt x="11106" y="5803"/>
                    <a:pt x="11062" y="5642"/>
                  </a:cubicBezTo>
                  <a:cubicBezTo>
                    <a:pt x="11025" y="5508"/>
                    <a:pt x="11092" y="5386"/>
                    <a:pt x="11183" y="5227"/>
                  </a:cubicBezTo>
                  <a:cubicBezTo>
                    <a:pt x="11342" y="4945"/>
                    <a:pt x="11526" y="4976"/>
                    <a:pt x="11742" y="4710"/>
                  </a:cubicBezTo>
                  <a:cubicBezTo>
                    <a:pt x="11781" y="4662"/>
                    <a:pt x="11830" y="4594"/>
                    <a:pt x="11916" y="4574"/>
                  </a:cubicBezTo>
                  <a:cubicBezTo>
                    <a:pt x="11936" y="4569"/>
                    <a:pt x="12008" y="4554"/>
                    <a:pt x="12103" y="4545"/>
                  </a:cubicBezTo>
                  <a:cubicBezTo>
                    <a:pt x="12142" y="4543"/>
                    <a:pt x="12178" y="4542"/>
                    <a:pt x="12191" y="4518"/>
                  </a:cubicBezTo>
                  <a:cubicBezTo>
                    <a:pt x="12191" y="4518"/>
                    <a:pt x="12206" y="4494"/>
                    <a:pt x="12178" y="4442"/>
                  </a:cubicBezTo>
                  <a:cubicBezTo>
                    <a:pt x="12126" y="4354"/>
                    <a:pt x="9038" y="2111"/>
                    <a:pt x="6113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9"/>
            <p:cNvSpPr/>
            <p:nvPr/>
          </p:nvSpPr>
          <p:spPr>
            <a:xfrm>
              <a:off x="3723200" y="791700"/>
              <a:ext cx="291150" cy="133475"/>
            </a:xfrm>
            <a:custGeom>
              <a:avLst/>
              <a:gdLst/>
              <a:ahLst/>
              <a:cxnLst/>
              <a:rect l="l" t="t" r="r" b="b"/>
              <a:pathLst>
                <a:path w="11646" h="5339" extrusionOk="0">
                  <a:moveTo>
                    <a:pt x="655" y="0"/>
                  </a:moveTo>
                  <a:cubicBezTo>
                    <a:pt x="516" y="99"/>
                    <a:pt x="283" y="296"/>
                    <a:pt x="128" y="622"/>
                  </a:cubicBezTo>
                  <a:cubicBezTo>
                    <a:pt x="59" y="764"/>
                    <a:pt x="22" y="898"/>
                    <a:pt x="0" y="1008"/>
                  </a:cubicBezTo>
                  <a:cubicBezTo>
                    <a:pt x="1823" y="2452"/>
                    <a:pt x="3645" y="3895"/>
                    <a:pt x="5466" y="5339"/>
                  </a:cubicBezTo>
                  <a:cubicBezTo>
                    <a:pt x="7228" y="5225"/>
                    <a:pt x="8989" y="5110"/>
                    <a:pt x="10751" y="4996"/>
                  </a:cubicBezTo>
                  <a:cubicBezTo>
                    <a:pt x="10781" y="4812"/>
                    <a:pt x="10868" y="4463"/>
                    <a:pt x="11133" y="4120"/>
                  </a:cubicBezTo>
                  <a:cubicBezTo>
                    <a:pt x="11311" y="3890"/>
                    <a:pt x="11506" y="3745"/>
                    <a:pt x="11645" y="3659"/>
                  </a:cubicBezTo>
                  <a:lnTo>
                    <a:pt x="11645" y="3659"/>
                  </a:lnTo>
                  <a:cubicBezTo>
                    <a:pt x="9751" y="3820"/>
                    <a:pt x="7856" y="3980"/>
                    <a:pt x="5958" y="4140"/>
                  </a:cubicBezTo>
                  <a:cubicBezTo>
                    <a:pt x="4190" y="2760"/>
                    <a:pt x="2424" y="1379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9"/>
            <p:cNvSpPr/>
            <p:nvPr/>
          </p:nvSpPr>
          <p:spPr>
            <a:xfrm>
              <a:off x="3738600" y="799350"/>
              <a:ext cx="259400" cy="105325"/>
            </a:xfrm>
            <a:custGeom>
              <a:avLst/>
              <a:gdLst/>
              <a:ahLst/>
              <a:cxnLst/>
              <a:rect l="l" t="t" r="r" b="b"/>
              <a:pathLst>
                <a:path w="10376" h="4213" extrusionOk="0">
                  <a:moveTo>
                    <a:pt x="36" y="0"/>
                  </a:moveTo>
                  <a:cubicBezTo>
                    <a:pt x="27" y="0"/>
                    <a:pt x="17" y="4"/>
                    <a:pt x="11" y="13"/>
                  </a:cubicBezTo>
                  <a:cubicBezTo>
                    <a:pt x="1" y="27"/>
                    <a:pt x="3" y="48"/>
                    <a:pt x="17" y="59"/>
                  </a:cubicBezTo>
                  <a:lnTo>
                    <a:pt x="5223" y="4206"/>
                  </a:lnTo>
                  <a:cubicBezTo>
                    <a:pt x="5229" y="4210"/>
                    <a:pt x="5236" y="4212"/>
                    <a:pt x="5244" y="4212"/>
                  </a:cubicBezTo>
                  <a:lnTo>
                    <a:pt x="5245" y="4212"/>
                  </a:lnTo>
                  <a:lnTo>
                    <a:pt x="10344" y="3778"/>
                  </a:lnTo>
                  <a:cubicBezTo>
                    <a:pt x="10361" y="3777"/>
                    <a:pt x="10375" y="3761"/>
                    <a:pt x="10373" y="3744"/>
                  </a:cubicBezTo>
                  <a:cubicBezTo>
                    <a:pt x="10372" y="3727"/>
                    <a:pt x="10356" y="3714"/>
                    <a:pt x="10341" y="3714"/>
                  </a:cubicBezTo>
                  <a:cubicBezTo>
                    <a:pt x="10340" y="3714"/>
                    <a:pt x="10339" y="3714"/>
                    <a:pt x="10339" y="3714"/>
                  </a:cubicBezTo>
                  <a:lnTo>
                    <a:pt x="5252" y="4147"/>
                  </a:lnTo>
                  <a:lnTo>
                    <a:pt x="56" y="7"/>
                  </a:lnTo>
                  <a:cubicBezTo>
                    <a:pt x="51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9"/>
            <p:cNvSpPr/>
            <p:nvPr/>
          </p:nvSpPr>
          <p:spPr>
            <a:xfrm>
              <a:off x="3734775" y="806725"/>
              <a:ext cx="256575" cy="106650"/>
            </a:xfrm>
            <a:custGeom>
              <a:avLst/>
              <a:gdLst/>
              <a:ahLst/>
              <a:cxnLst/>
              <a:rect l="l" t="t" r="r" b="b"/>
              <a:pathLst>
                <a:path w="10263" h="4266" extrusionOk="0">
                  <a:moveTo>
                    <a:pt x="38" y="1"/>
                  </a:moveTo>
                  <a:cubicBezTo>
                    <a:pt x="27" y="1"/>
                    <a:pt x="17" y="5"/>
                    <a:pt x="11" y="13"/>
                  </a:cubicBezTo>
                  <a:cubicBezTo>
                    <a:pt x="0" y="27"/>
                    <a:pt x="4" y="48"/>
                    <a:pt x="16" y="59"/>
                  </a:cubicBezTo>
                  <a:lnTo>
                    <a:pt x="5250" y="4260"/>
                  </a:lnTo>
                  <a:cubicBezTo>
                    <a:pt x="5255" y="4264"/>
                    <a:pt x="5263" y="4266"/>
                    <a:pt x="5270" y="4266"/>
                  </a:cubicBezTo>
                  <a:lnTo>
                    <a:pt x="5273" y="4266"/>
                  </a:lnTo>
                  <a:lnTo>
                    <a:pt x="10230" y="3931"/>
                  </a:lnTo>
                  <a:cubicBezTo>
                    <a:pt x="10249" y="3930"/>
                    <a:pt x="10262" y="3914"/>
                    <a:pt x="10261" y="3896"/>
                  </a:cubicBezTo>
                  <a:cubicBezTo>
                    <a:pt x="10260" y="3878"/>
                    <a:pt x="10243" y="3866"/>
                    <a:pt x="10226" y="3866"/>
                  </a:cubicBezTo>
                  <a:lnTo>
                    <a:pt x="5281" y="4201"/>
                  </a:lnTo>
                  <a:lnTo>
                    <a:pt x="57" y="7"/>
                  </a:lnTo>
                  <a:cubicBezTo>
                    <a:pt x="51" y="3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9"/>
            <p:cNvSpPr/>
            <p:nvPr/>
          </p:nvSpPr>
          <p:spPr>
            <a:xfrm>
              <a:off x="3732600" y="815300"/>
              <a:ext cx="254950" cy="106000"/>
            </a:xfrm>
            <a:custGeom>
              <a:avLst/>
              <a:gdLst/>
              <a:ahLst/>
              <a:cxnLst/>
              <a:rect l="l" t="t" r="r" b="b"/>
              <a:pathLst>
                <a:path w="10198" h="4240" extrusionOk="0">
                  <a:moveTo>
                    <a:pt x="37" y="1"/>
                  </a:moveTo>
                  <a:cubicBezTo>
                    <a:pt x="27" y="1"/>
                    <a:pt x="17" y="5"/>
                    <a:pt x="11" y="13"/>
                  </a:cubicBezTo>
                  <a:cubicBezTo>
                    <a:pt x="1" y="26"/>
                    <a:pt x="4" y="48"/>
                    <a:pt x="17" y="59"/>
                  </a:cubicBezTo>
                  <a:lnTo>
                    <a:pt x="5168" y="4233"/>
                  </a:lnTo>
                  <a:cubicBezTo>
                    <a:pt x="5174" y="4237"/>
                    <a:pt x="5180" y="4239"/>
                    <a:pt x="5189" y="4239"/>
                  </a:cubicBezTo>
                  <a:lnTo>
                    <a:pt x="5192" y="4239"/>
                  </a:lnTo>
                  <a:lnTo>
                    <a:pt x="10166" y="3881"/>
                  </a:lnTo>
                  <a:cubicBezTo>
                    <a:pt x="10183" y="3880"/>
                    <a:pt x="10197" y="3864"/>
                    <a:pt x="10195" y="3847"/>
                  </a:cubicBezTo>
                  <a:cubicBezTo>
                    <a:pt x="10194" y="3830"/>
                    <a:pt x="10179" y="3817"/>
                    <a:pt x="10162" y="3817"/>
                  </a:cubicBezTo>
                  <a:cubicBezTo>
                    <a:pt x="10162" y="3817"/>
                    <a:pt x="10161" y="3817"/>
                    <a:pt x="10161" y="3817"/>
                  </a:cubicBezTo>
                  <a:lnTo>
                    <a:pt x="5200" y="4174"/>
                  </a:lnTo>
                  <a:lnTo>
                    <a:pt x="57" y="8"/>
                  </a:lnTo>
                  <a:cubicBezTo>
                    <a:pt x="51" y="3"/>
                    <a:pt x="44" y="1"/>
                    <a:pt x="37" y="1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9"/>
            <p:cNvSpPr/>
            <p:nvPr/>
          </p:nvSpPr>
          <p:spPr>
            <a:xfrm>
              <a:off x="3713125" y="785775"/>
              <a:ext cx="305275" cy="148925"/>
            </a:xfrm>
            <a:custGeom>
              <a:avLst/>
              <a:gdLst/>
              <a:ahLst/>
              <a:cxnLst/>
              <a:rect l="l" t="t" r="r" b="b"/>
              <a:pathLst>
                <a:path w="12211" h="5957" extrusionOk="0">
                  <a:moveTo>
                    <a:pt x="698" y="0"/>
                  </a:moveTo>
                  <a:cubicBezTo>
                    <a:pt x="691" y="0"/>
                    <a:pt x="684" y="1"/>
                    <a:pt x="678" y="1"/>
                  </a:cubicBezTo>
                  <a:cubicBezTo>
                    <a:pt x="596" y="10"/>
                    <a:pt x="545" y="71"/>
                    <a:pt x="480" y="155"/>
                  </a:cubicBezTo>
                  <a:cubicBezTo>
                    <a:pt x="285" y="412"/>
                    <a:pt x="100" y="657"/>
                    <a:pt x="30" y="1068"/>
                  </a:cubicBezTo>
                  <a:cubicBezTo>
                    <a:pt x="11" y="1189"/>
                    <a:pt x="1" y="1312"/>
                    <a:pt x="5" y="1436"/>
                  </a:cubicBezTo>
                  <a:cubicBezTo>
                    <a:pt x="5" y="1446"/>
                    <a:pt x="8" y="1456"/>
                    <a:pt x="17" y="1461"/>
                  </a:cubicBezTo>
                  <a:lnTo>
                    <a:pt x="5706" y="5949"/>
                  </a:lnTo>
                  <a:cubicBezTo>
                    <a:pt x="5712" y="5953"/>
                    <a:pt x="5719" y="5956"/>
                    <a:pt x="5727" y="5956"/>
                  </a:cubicBezTo>
                  <a:cubicBezTo>
                    <a:pt x="5727" y="5956"/>
                    <a:pt x="5727" y="5955"/>
                    <a:pt x="5727" y="5955"/>
                  </a:cubicBezTo>
                  <a:cubicBezTo>
                    <a:pt x="5728" y="5955"/>
                    <a:pt x="5729" y="5956"/>
                    <a:pt x="5730" y="5957"/>
                  </a:cubicBezTo>
                  <a:lnTo>
                    <a:pt x="11155" y="5558"/>
                  </a:lnTo>
                  <a:cubicBezTo>
                    <a:pt x="11172" y="5557"/>
                    <a:pt x="11186" y="5540"/>
                    <a:pt x="11185" y="5522"/>
                  </a:cubicBezTo>
                  <a:cubicBezTo>
                    <a:pt x="11183" y="5506"/>
                    <a:pt x="11168" y="5493"/>
                    <a:pt x="11152" y="5493"/>
                  </a:cubicBezTo>
                  <a:cubicBezTo>
                    <a:pt x="11151" y="5493"/>
                    <a:pt x="11150" y="5493"/>
                    <a:pt x="11150" y="5493"/>
                  </a:cubicBezTo>
                  <a:lnTo>
                    <a:pt x="5737" y="5891"/>
                  </a:lnTo>
                  <a:lnTo>
                    <a:pt x="70" y="1420"/>
                  </a:lnTo>
                  <a:cubicBezTo>
                    <a:pt x="66" y="1305"/>
                    <a:pt x="75" y="1192"/>
                    <a:pt x="93" y="1080"/>
                  </a:cubicBezTo>
                  <a:cubicBezTo>
                    <a:pt x="161" y="685"/>
                    <a:pt x="340" y="448"/>
                    <a:pt x="532" y="196"/>
                  </a:cubicBezTo>
                  <a:cubicBezTo>
                    <a:pt x="595" y="114"/>
                    <a:pt x="634" y="73"/>
                    <a:pt x="684" y="67"/>
                  </a:cubicBezTo>
                  <a:cubicBezTo>
                    <a:pt x="687" y="66"/>
                    <a:pt x="691" y="66"/>
                    <a:pt x="694" y="66"/>
                  </a:cubicBezTo>
                  <a:cubicBezTo>
                    <a:pt x="739" y="66"/>
                    <a:pt x="808" y="103"/>
                    <a:pt x="1051" y="283"/>
                  </a:cubicBezTo>
                  <a:lnTo>
                    <a:pt x="1058" y="291"/>
                  </a:lnTo>
                  <a:cubicBezTo>
                    <a:pt x="1113" y="331"/>
                    <a:pt x="1142" y="352"/>
                    <a:pt x="1159" y="366"/>
                  </a:cubicBezTo>
                  <a:cubicBezTo>
                    <a:pt x="1311" y="487"/>
                    <a:pt x="3009" y="1810"/>
                    <a:pt x="6344" y="4406"/>
                  </a:cubicBezTo>
                  <a:cubicBezTo>
                    <a:pt x="6349" y="4410"/>
                    <a:pt x="6356" y="4413"/>
                    <a:pt x="6362" y="4413"/>
                  </a:cubicBezTo>
                  <a:cubicBezTo>
                    <a:pt x="6364" y="4413"/>
                    <a:pt x="6365" y="4413"/>
                    <a:pt x="6367" y="4412"/>
                  </a:cubicBezTo>
                  <a:lnTo>
                    <a:pt x="12179" y="3911"/>
                  </a:lnTo>
                  <a:cubicBezTo>
                    <a:pt x="12196" y="3910"/>
                    <a:pt x="12210" y="3894"/>
                    <a:pt x="12209" y="3876"/>
                  </a:cubicBezTo>
                  <a:cubicBezTo>
                    <a:pt x="12207" y="3860"/>
                    <a:pt x="12194" y="3847"/>
                    <a:pt x="12179" y="3847"/>
                  </a:cubicBezTo>
                  <a:cubicBezTo>
                    <a:pt x="12177" y="3847"/>
                    <a:pt x="12176" y="3847"/>
                    <a:pt x="12174" y="3847"/>
                  </a:cubicBezTo>
                  <a:lnTo>
                    <a:pt x="6375" y="4347"/>
                  </a:lnTo>
                  <a:cubicBezTo>
                    <a:pt x="3047" y="1756"/>
                    <a:pt x="1353" y="437"/>
                    <a:pt x="1201" y="315"/>
                  </a:cubicBezTo>
                  <a:cubicBezTo>
                    <a:pt x="1183" y="302"/>
                    <a:pt x="1155" y="280"/>
                    <a:pt x="1099" y="238"/>
                  </a:cubicBezTo>
                  <a:lnTo>
                    <a:pt x="1091" y="232"/>
                  </a:lnTo>
                  <a:cubicBezTo>
                    <a:pt x="835" y="41"/>
                    <a:pt x="760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9"/>
            <p:cNvSpPr/>
            <p:nvPr/>
          </p:nvSpPr>
          <p:spPr>
            <a:xfrm>
              <a:off x="3755150" y="778225"/>
              <a:ext cx="237775" cy="104975"/>
            </a:xfrm>
            <a:custGeom>
              <a:avLst/>
              <a:gdLst/>
              <a:ahLst/>
              <a:cxnLst/>
              <a:rect l="l" t="t" r="r" b="b"/>
              <a:pathLst>
                <a:path w="9511" h="4199" extrusionOk="0">
                  <a:moveTo>
                    <a:pt x="4419" y="1"/>
                  </a:moveTo>
                  <a:cubicBezTo>
                    <a:pt x="2946" y="144"/>
                    <a:pt x="1473" y="285"/>
                    <a:pt x="0" y="428"/>
                  </a:cubicBezTo>
                  <a:cubicBezTo>
                    <a:pt x="1611" y="1685"/>
                    <a:pt x="3222" y="2942"/>
                    <a:pt x="4832" y="4198"/>
                  </a:cubicBezTo>
                  <a:cubicBezTo>
                    <a:pt x="6391" y="4039"/>
                    <a:pt x="7951" y="3880"/>
                    <a:pt x="9511" y="3720"/>
                  </a:cubicBezTo>
                  <a:cubicBezTo>
                    <a:pt x="7813" y="2480"/>
                    <a:pt x="6116" y="1242"/>
                    <a:pt x="4419" y="1"/>
                  </a:cubicBezTo>
                  <a:close/>
                </a:path>
              </a:pathLst>
            </a:custGeom>
            <a:solidFill>
              <a:srgbClr val="FF4400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9"/>
            <p:cNvSpPr/>
            <p:nvPr/>
          </p:nvSpPr>
          <p:spPr>
            <a:xfrm>
              <a:off x="3779000" y="785150"/>
              <a:ext cx="90250" cy="16950"/>
            </a:xfrm>
            <a:custGeom>
              <a:avLst/>
              <a:gdLst/>
              <a:ahLst/>
              <a:cxnLst/>
              <a:rect l="l" t="t" r="r" b="b"/>
              <a:pathLst>
                <a:path w="3610" h="678" extrusionOk="0">
                  <a:moveTo>
                    <a:pt x="3425" y="0"/>
                  </a:moveTo>
                  <a:cubicBezTo>
                    <a:pt x="3418" y="0"/>
                    <a:pt x="3412" y="2"/>
                    <a:pt x="3406" y="6"/>
                  </a:cubicBezTo>
                  <a:cubicBezTo>
                    <a:pt x="3398" y="11"/>
                    <a:pt x="3393" y="20"/>
                    <a:pt x="3392" y="30"/>
                  </a:cubicBezTo>
                  <a:cubicBezTo>
                    <a:pt x="3383" y="104"/>
                    <a:pt x="3302" y="146"/>
                    <a:pt x="3227" y="146"/>
                  </a:cubicBezTo>
                  <a:cubicBezTo>
                    <a:pt x="3225" y="146"/>
                    <a:pt x="3223" y="146"/>
                    <a:pt x="3221" y="145"/>
                  </a:cubicBezTo>
                  <a:cubicBezTo>
                    <a:pt x="3145" y="141"/>
                    <a:pt x="3067" y="106"/>
                    <a:pt x="2992" y="71"/>
                  </a:cubicBezTo>
                  <a:lnTo>
                    <a:pt x="2960" y="56"/>
                  </a:lnTo>
                  <a:cubicBezTo>
                    <a:pt x="2909" y="34"/>
                    <a:pt x="2844" y="9"/>
                    <a:pt x="2781" y="9"/>
                  </a:cubicBezTo>
                  <a:cubicBezTo>
                    <a:pt x="2743" y="9"/>
                    <a:pt x="2707" y="18"/>
                    <a:pt x="2674" y="40"/>
                  </a:cubicBezTo>
                  <a:cubicBezTo>
                    <a:pt x="2642" y="63"/>
                    <a:pt x="2622" y="95"/>
                    <a:pt x="2604" y="126"/>
                  </a:cubicBezTo>
                  <a:cubicBezTo>
                    <a:pt x="2595" y="141"/>
                    <a:pt x="2585" y="156"/>
                    <a:pt x="2575" y="169"/>
                  </a:cubicBezTo>
                  <a:cubicBezTo>
                    <a:pt x="2539" y="215"/>
                    <a:pt x="2479" y="241"/>
                    <a:pt x="2417" y="241"/>
                  </a:cubicBezTo>
                  <a:cubicBezTo>
                    <a:pt x="2391" y="241"/>
                    <a:pt x="2364" y="236"/>
                    <a:pt x="2339" y="226"/>
                  </a:cubicBezTo>
                  <a:cubicBezTo>
                    <a:pt x="2327" y="221"/>
                    <a:pt x="2314" y="215"/>
                    <a:pt x="2301" y="208"/>
                  </a:cubicBezTo>
                  <a:cubicBezTo>
                    <a:pt x="2280" y="197"/>
                    <a:pt x="2258" y="186"/>
                    <a:pt x="2235" y="180"/>
                  </a:cubicBezTo>
                  <a:cubicBezTo>
                    <a:pt x="2215" y="174"/>
                    <a:pt x="2195" y="172"/>
                    <a:pt x="2177" y="172"/>
                  </a:cubicBezTo>
                  <a:cubicBezTo>
                    <a:pt x="2094" y="172"/>
                    <a:pt x="2023" y="219"/>
                    <a:pt x="1955" y="266"/>
                  </a:cubicBezTo>
                  <a:cubicBezTo>
                    <a:pt x="1891" y="309"/>
                    <a:pt x="1829" y="350"/>
                    <a:pt x="1765" y="350"/>
                  </a:cubicBezTo>
                  <a:cubicBezTo>
                    <a:pt x="1754" y="350"/>
                    <a:pt x="1742" y="349"/>
                    <a:pt x="1731" y="346"/>
                  </a:cubicBezTo>
                  <a:cubicBezTo>
                    <a:pt x="1697" y="340"/>
                    <a:pt x="1665" y="319"/>
                    <a:pt x="1630" y="300"/>
                  </a:cubicBezTo>
                  <a:cubicBezTo>
                    <a:pt x="1582" y="271"/>
                    <a:pt x="1532" y="242"/>
                    <a:pt x="1474" y="242"/>
                  </a:cubicBezTo>
                  <a:lnTo>
                    <a:pt x="1473" y="242"/>
                  </a:lnTo>
                  <a:cubicBezTo>
                    <a:pt x="1397" y="242"/>
                    <a:pt x="1344" y="293"/>
                    <a:pt x="1296" y="340"/>
                  </a:cubicBezTo>
                  <a:cubicBezTo>
                    <a:pt x="1255" y="380"/>
                    <a:pt x="1216" y="418"/>
                    <a:pt x="1168" y="420"/>
                  </a:cubicBezTo>
                  <a:cubicBezTo>
                    <a:pt x="1165" y="420"/>
                    <a:pt x="1162" y="420"/>
                    <a:pt x="1159" y="420"/>
                  </a:cubicBezTo>
                  <a:cubicBezTo>
                    <a:pt x="1124" y="420"/>
                    <a:pt x="1089" y="404"/>
                    <a:pt x="1052" y="387"/>
                  </a:cubicBezTo>
                  <a:cubicBezTo>
                    <a:pt x="1022" y="372"/>
                    <a:pt x="990" y="357"/>
                    <a:pt x="954" y="350"/>
                  </a:cubicBezTo>
                  <a:cubicBezTo>
                    <a:pt x="937" y="347"/>
                    <a:pt x="920" y="345"/>
                    <a:pt x="903" y="345"/>
                  </a:cubicBezTo>
                  <a:cubicBezTo>
                    <a:pt x="822" y="345"/>
                    <a:pt x="750" y="384"/>
                    <a:pt x="680" y="423"/>
                  </a:cubicBezTo>
                  <a:cubicBezTo>
                    <a:pt x="612" y="460"/>
                    <a:pt x="549" y="495"/>
                    <a:pt x="480" y="495"/>
                  </a:cubicBezTo>
                  <a:cubicBezTo>
                    <a:pt x="475" y="495"/>
                    <a:pt x="470" y="494"/>
                    <a:pt x="465" y="494"/>
                  </a:cubicBezTo>
                  <a:cubicBezTo>
                    <a:pt x="438" y="491"/>
                    <a:pt x="412" y="484"/>
                    <a:pt x="384" y="477"/>
                  </a:cubicBezTo>
                  <a:cubicBezTo>
                    <a:pt x="349" y="467"/>
                    <a:pt x="315" y="456"/>
                    <a:pt x="275" y="456"/>
                  </a:cubicBezTo>
                  <a:cubicBezTo>
                    <a:pt x="273" y="456"/>
                    <a:pt x="271" y="456"/>
                    <a:pt x="269" y="456"/>
                  </a:cubicBezTo>
                  <a:cubicBezTo>
                    <a:pt x="159" y="459"/>
                    <a:pt x="79" y="543"/>
                    <a:pt x="14" y="624"/>
                  </a:cubicBezTo>
                  <a:cubicBezTo>
                    <a:pt x="1" y="638"/>
                    <a:pt x="4" y="657"/>
                    <a:pt x="17" y="670"/>
                  </a:cubicBezTo>
                  <a:cubicBezTo>
                    <a:pt x="22" y="675"/>
                    <a:pt x="31" y="677"/>
                    <a:pt x="37" y="677"/>
                  </a:cubicBezTo>
                  <a:cubicBezTo>
                    <a:pt x="47" y="677"/>
                    <a:pt x="57" y="673"/>
                    <a:pt x="60" y="667"/>
                  </a:cubicBezTo>
                  <a:cubicBezTo>
                    <a:pt x="119" y="594"/>
                    <a:pt x="183" y="524"/>
                    <a:pt x="267" y="523"/>
                  </a:cubicBezTo>
                  <a:cubicBezTo>
                    <a:pt x="268" y="523"/>
                    <a:pt x="270" y="523"/>
                    <a:pt x="272" y="523"/>
                  </a:cubicBezTo>
                  <a:cubicBezTo>
                    <a:pt x="302" y="523"/>
                    <a:pt x="332" y="532"/>
                    <a:pt x="363" y="540"/>
                  </a:cubicBezTo>
                  <a:cubicBezTo>
                    <a:pt x="394" y="549"/>
                    <a:pt x="424" y="556"/>
                    <a:pt x="457" y="559"/>
                  </a:cubicBezTo>
                  <a:cubicBezTo>
                    <a:pt x="463" y="560"/>
                    <a:pt x="469" y="560"/>
                    <a:pt x="475" y="560"/>
                  </a:cubicBezTo>
                  <a:cubicBezTo>
                    <a:pt x="563" y="560"/>
                    <a:pt x="636" y="519"/>
                    <a:pt x="708" y="480"/>
                  </a:cubicBezTo>
                  <a:cubicBezTo>
                    <a:pt x="773" y="444"/>
                    <a:pt x="836" y="411"/>
                    <a:pt x="901" y="411"/>
                  </a:cubicBezTo>
                  <a:cubicBezTo>
                    <a:pt x="913" y="411"/>
                    <a:pt x="926" y="412"/>
                    <a:pt x="938" y="415"/>
                  </a:cubicBezTo>
                  <a:cubicBezTo>
                    <a:pt x="966" y="420"/>
                    <a:pt x="993" y="432"/>
                    <a:pt x="1023" y="446"/>
                  </a:cubicBezTo>
                  <a:cubicBezTo>
                    <a:pt x="1066" y="464"/>
                    <a:pt x="1111" y="484"/>
                    <a:pt x="1161" y="484"/>
                  </a:cubicBezTo>
                  <a:cubicBezTo>
                    <a:pt x="1164" y="484"/>
                    <a:pt x="1166" y="484"/>
                    <a:pt x="1169" y="484"/>
                  </a:cubicBezTo>
                  <a:cubicBezTo>
                    <a:pt x="1242" y="479"/>
                    <a:pt x="1293" y="430"/>
                    <a:pt x="1339" y="385"/>
                  </a:cubicBezTo>
                  <a:cubicBezTo>
                    <a:pt x="1382" y="344"/>
                    <a:pt x="1422" y="304"/>
                    <a:pt x="1472" y="304"/>
                  </a:cubicBezTo>
                  <a:lnTo>
                    <a:pt x="1473" y="304"/>
                  </a:lnTo>
                  <a:cubicBezTo>
                    <a:pt x="1513" y="304"/>
                    <a:pt x="1554" y="329"/>
                    <a:pt x="1596" y="355"/>
                  </a:cubicBezTo>
                  <a:cubicBezTo>
                    <a:pt x="1633" y="376"/>
                    <a:pt x="1672" y="400"/>
                    <a:pt x="1715" y="409"/>
                  </a:cubicBezTo>
                  <a:cubicBezTo>
                    <a:pt x="1732" y="413"/>
                    <a:pt x="1748" y="415"/>
                    <a:pt x="1764" y="415"/>
                  </a:cubicBezTo>
                  <a:cubicBezTo>
                    <a:pt x="1848" y="415"/>
                    <a:pt x="1920" y="367"/>
                    <a:pt x="1989" y="319"/>
                  </a:cubicBezTo>
                  <a:cubicBezTo>
                    <a:pt x="2053" y="277"/>
                    <a:pt x="2113" y="237"/>
                    <a:pt x="2177" y="237"/>
                  </a:cubicBezTo>
                  <a:cubicBezTo>
                    <a:pt x="2189" y="237"/>
                    <a:pt x="2202" y="238"/>
                    <a:pt x="2215" y="242"/>
                  </a:cubicBezTo>
                  <a:cubicBezTo>
                    <a:pt x="2234" y="245"/>
                    <a:pt x="2252" y="255"/>
                    <a:pt x="2271" y="264"/>
                  </a:cubicBezTo>
                  <a:cubicBezTo>
                    <a:pt x="2285" y="272"/>
                    <a:pt x="2299" y="280"/>
                    <a:pt x="2314" y="285"/>
                  </a:cubicBezTo>
                  <a:cubicBezTo>
                    <a:pt x="2347" y="298"/>
                    <a:pt x="2382" y="304"/>
                    <a:pt x="2416" y="304"/>
                  </a:cubicBezTo>
                  <a:cubicBezTo>
                    <a:pt x="2497" y="304"/>
                    <a:pt x="2576" y="270"/>
                    <a:pt x="2625" y="208"/>
                  </a:cubicBezTo>
                  <a:cubicBezTo>
                    <a:pt x="2637" y="194"/>
                    <a:pt x="2648" y="175"/>
                    <a:pt x="2658" y="158"/>
                  </a:cubicBezTo>
                  <a:cubicBezTo>
                    <a:pt x="2675" y="132"/>
                    <a:pt x="2690" y="106"/>
                    <a:pt x="2712" y="92"/>
                  </a:cubicBezTo>
                  <a:cubicBezTo>
                    <a:pt x="2730" y="79"/>
                    <a:pt x="2752" y="72"/>
                    <a:pt x="2780" y="72"/>
                  </a:cubicBezTo>
                  <a:cubicBezTo>
                    <a:pt x="2820" y="72"/>
                    <a:pt x="2871" y="86"/>
                    <a:pt x="2933" y="114"/>
                  </a:cubicBezTo>
                  <a:lnTo>
                    <a:pt x="2964" y="129"/>
                  </a:lnTo>
                  <a:cubicBezTo>
                    <a:pt x="3044" y="167"/>
                    <a:pt x="3127" y="204"/>
                    <a:pt x="3217" y="208"/>
                  </a:cubicBezTo>
                  <a:cubicBezTo>
                    <a:pt x="3221" y="208"/>
                    <a:pt x="3225" y="208"/>
                    <a:pt x="3229" y="208"/>
                  </a:cubicBezTo>
                  <a:cubicBezTo>
                    <a:pt x="3320" y="208"/>
                    <a:pt x="3417" y="160"/>
                    <a:pt x="3447" y="74"/>
                  </a:cubicBezTo>
                  <a:lnTo>
                    <a:pt x="3561" y="113"/>
                  </a:lnTo>
                  <a:cubicBezTo>
                    <a:pt x="3565" y="115"/>
                    <a:pt x="3569" y="115"/>
                    <a:pt x="3573" y="115"/>
                  </a:cubicBezTo>
                  <a:cubicBezTo>
                    <a:pt x="3587" y="115"/>
                    <a:pt x="3599" y="106"/>
                    <a:pt x="3603" y="93"/>
                  </a:cubicBezTo>
                  <a:cubicBezTo>
                    <a:pt x="3610" y="76"/>
                    <a:pt x="3601" y="56"/>
                    <a:pt x="3583" y="51"/>
                  </a:cubicBezTo>
                  <a:lnTo>
                    <a:pt x="3435" y="2"/>
                  </a:lnTo>
                  <a:cubicBezTo>
                    <a:pt x="3432" y="1"/>
                    <a:pt x="3428" y="0"/>
                    <a:pt x="3425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9"/>
            <p:cNvSpPr/>
            <p:nvPr/>
          </p:nvSpPr>
          <p:spPr>
            <a:xfrm>
              <a:off x="3807775" y="796150"/>
              <a:ext cx="8775" cy="6600"/>
            </a:xfrm>
            <a:custGeom>
              <a:avLst/>
              <a:gdLst/>
              <a:ahLst/>
              <a:cxnLst/>
              <a:rect l="l" t="t" r="r" b="b"/>
              <a:pathLst>
                <a:path w="351" h="264" extrusionOk="0">
                  <a:moveTo>
                    <a:pt x="91" y="69"/>
                  </a:moveTo>
                  <a:lnTo>
                    <a:pt x="91" y="69"/>
                  </a:lnTo>
                  <a:cubicBezTo>
                    <a:pt x="155" y="77"/>
                    <a:pt x="228" y="101"/>
                    <a:pt x="265" y="144"/>
                  </a:cubicBezTo>
                  <a:cubicBezTo>
                    <a:pt x="274" y="151"/>
                    <a:pt x="285" y="167"/>
                    <a:pt x="285" y="182"/>
                  </a:cubicBezTo>
                  <a:cubicBezTo>
                    <a:pt x="284" y="189"/>
                    <a:pt x="278" y="198"/>
                    <a:pt x="274" y="198"/>
                  </a:cubicBezTo>
                  <a:cubicBezTo>
                    <a:pt x="273" y="198"/>
                    <a:pt x="259" y="193"/>
                    <a:pt x="255" y="190"/>
                  </a:cubicBezTo>
                  <a:cubicBezTo>
                    <a:pt x="176" y="152"/>
                    <a:pt x="113" y="104"/>
                    <a:pt x="91" y="69"/>
                  </a:cubicBezTo>
                  <a:close/>
                  <a:moveTo>
                    <a:pt x="48" y="0"/>
                  </a:moveTo>
                  <a:cubicBezTo>
                    <a:pt x="32" y="0"/>
                    <a:pt x="18" y="12"/>
                    <a:pt x="16" y="28"/>
                  </a:cubicBezTo>
                  <a:cubicBezTo>
                    <a:pt x="1" y="126"/>
                    <a:pt x="157" y="216"/>
                    <a:pt x="226" y="249"/>
                  </a:cubicBezTo>
                  <a:cubicBezTo>
                    <a:pt x="237" y="255"/>
                    <a:pt x="254" y="263"/>
                    <a:pt x="274" y="263"/>
                  </a:cubicBezTo>
                  <a:lnTo>
                    <a:pt x="278" y="263"/>
                  </a:lnTo>
                  <a:cubicBezTo>
                    <a:pt x="317" y="260"/>
                    <a:pt x="347" y="226"/>
                    <a:pt x="349" y="184"/>
                  </a:cubicBezTo>
                  <a:cubicBezTo>
                    <a:pt x="350" y="155"/>
                    <a:pt x="338" y="126"/>
                    <a:pt x="314" y="99"/>
                  </a:cubicBezTo>
                  <a:cubicBezTo>
                    <a:pt x="253" y="31"/>
                    <a:pt x="136" y="0"/>
                    <a:pt x="48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9"/>
            <p:cNvSpPr/>
            <p:nvPr/>
          </p:nvSpPr>
          <p:spPr>
            <a:xfrm>
              <a:off x="3830800" y="783850"/>
              <a:ext cx="7125" cy="7350"/>
            </a:xfrm>
            <a:custGeom>
              <a:avLst/>
              <a:gdLst/>
              <a:ahLst/>
              <a:cxnLst/>
              <a:rect l="l" t="t" r="r" b="b"/>
              <a:pathLst>
                <a:path w="285" h="294" extrusionOk="0">
                  <a:moveTo>
                    <a:pt x="185" y="66"/>
                  </a:moveTo>
                  <a:cubicBezTo>
                    <a:pt x="195" y="66"/>
                    <a:pt x="202" y="75"/>
                    <a:pt x="211" y="95"/>
                  </a:cubicBezTo>
                  <a:cubicBezTo>
                    <a:pt x="217" y="108"/>
                    <a:pt x="212" y="123"/>
                    <a:pt x="211" y="128"/>
                  </a:cubicBezTo>
                  <a:cubicBezTo>
                    <a:pt x="207" y="138"/>
                    <a:pt x="199" y="145"/>
                    <a:pt x="156" y="172"/>
                  </a:cubicBezTo>
                  <a:lnTo>
                    <a:pt x="98" y="208"/>
                  </a:lnTo>
                  <a:cubicBezTo>
                    <a:pt x="93" y="210"/>
                    <a:pt x="88" y="215"/>
                    <a:pt x="83" y="218"/>
                  </a:cubicBezTo>
                  <a:cubicBezTo>
                    <a:pt x="83" y="202"/>
                    <a:pt x="88" y="175"/>
                    <a:pt x="98" y="149"/>
                  </a:cubicBezTo>
                  <a:cubicBezTo>
                    <a:pt x="113" y="113"/>
                    <a:pt x="158" y="66"/>
                    <a:pt x="185" y="66"/>
                  </a:cubicBezTo>
                  <a:close/>
                  <a:moveTo>
                    <a:pt x="185" y="0"/>
                  </a:moveTo>
                  <a:cubicBezTo>
                    <a:pt x="122" y="0"/>
                    <a:pt x="60" y="71"/>
                    <a:pt x="38" y="123"/>
                  </a:cubicBezTo>
                  <a:cubicBezTo>
                    <a:pt x="17" y="175"/>
                    <a:pt x="1" y="263"/>
                    <a:pt x="49" y="289"/>
                  </a:cubicBezTo>
                  <a:cubicBezTo>
                    <a:pt x="55" y="293"/>
                    <a:pt x="62" y="294"/>
                    <a:pt x="68" y="294"/>
                  </a:cubicBezTo>
                  <a:cubicBezTo>
                    <a:pt x="84" y="294"/>
                    <a:pt x="103" y="283"/>
                    <a:pt x="133" y="262"/>
                  </a:cubicBezTo>
                  <a:lnTo>
                    <a:pt x="190" y="225"/>
                  </a:lnTo>
                  <a:cubicBezTo>
                    <a:pt x="238" y="196"/>
                    <a:pt x="259" y="182"/>
                    <a:pt x="271" y="149"/>
                  </a:cubicBezTo>
                  <a:cubicBezTo>
                    <a:pt x="275" y="137"/>
                    <a:pt x="285" y="104"/>
                    <a:pt x="271" y="70"/>
                  </a:cubicBezTo>
                  <a:cubicBezTo>
                    <a:pt x="249" y="10"/>
                    <a:pt x="208" y="0"/>
                    <a:pt x="186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9"/>
            <p:cNvSpPr/>
            <p:nvPr/>
          </p:nvSpPr>
          <p:spPr>
            <a:xfrm>
              <a:off x="3856700" y="789050"/>
              <a:ext cx="8525" cy="9150"/>
            </a:xfrm>
            <a:custGeom>
              <a:avLst/>
              <a:gdLst/>
              <a:ahLst/>
              <a:cxnLst/>
              <a:rect l="l" t="t" r="r" b="b"/>
              <a:pathLst>
                <a:path w="341" h="366" extrusionOk="0">
                  <a:moveTo>
                    <a:pt x="81" y="65"/>
                  </a:moveTo>
                  <a:cubicBezTo>
                    <a:pt x="89" y="66"/>
                    <a:pt x="118" y="80"/>
                    <a:pt x="209" y="149"/>
                  </a:cubicBezTo>
                  <a:lnTo>
                    <a:pt x="217" y="156"/>
                  </a:lnTo>
                  <a:cubicBezTo>
                    <a:pt x="235" y="169"/>
                    <a:pt x="276" y="204"/>
                    <a:pt x="276" y="248"/>
                  </a:cubicBezTo>
                  <a:cubicBezTo>
                    <a:pt x="276" y="264"/>
                    <a:pt x="267" y="281"/>
                    <a:pt x="254" y="292"/>
                  </a:cubicBezTo>
                  <a:cubicBezTo>
                    <a:pt x="248" y="296"/>
                    <a:pt x="240" y="301"/>
                    <a:pt x="231" y="301"/>
                  </a:cubicBezTo>
                  <a:cubicBezTo>
                    <a:pt x="229" y="301"/>
                    <a:pt x="228" y="301"/>
                    <a:pt x="226" y="300"/>
                  </a:cubicBezTo>
                  <a:cubicBezTo>
                    <a:pt x="217" y="297"/>
                    <a:pt x="208" y="292"/>
                    <a:pt x="199" y="284"/>
                  </a:cubicBezTo>
                  <a:cubicBezTo>
                    <a:pt x="152" y="249"/>
                    <a:pt x="119" y="206"/>
                    <a:pt x="99" y="162"/>
                  </a:cubicBezTo>
                  <a:cubicBezTo>
                    <a:pt x="83" y="124"/>
                    <a:pt x="77" y="81"/>
                    <a:pt x="81" y="65"/>
                  </a:cubicBezTo>
                  <a:close/>
                  <a:moveTo>
                    <a:pt x="82" y="0"/>
                  </a:moveTo>
                  <a:cubicBezTo>
                    <a:pt x="78" y="0"/>
                    <a:pt x="75" y="1"/>
                    <a:pt x="72" y="1"/>
                  </a:cubicBezTo>
                  <a:cubicBezTo>
                    <a:pt x="51" y="7"/>
                    <a:pt x="35" y="18"/>
                    <a:pt x="26" y="38"/>
                  </a:cubicBezTo>
                  <a:cubicBezTo>
                    <a:pt x="1" y="88"/>
                    <a:pt x="33" y="172"/>
                    <a:pt x="39" y="188"/>
                  </a:cubicBezTo>
                  <a:cubicBezTo>
                    <a:pt x="64" y="243"/>
                    <a:pt x="104" y="294"/>
                    <a:pt x="161" y="337"/>
                  </a:cubicBezTo>
                  <a:cubicBezTo>
                    <a:pt x="173" y="348"/>
                    <a:pt x="189" y="358"/>
                    <a:pt x="209" y="364"/>
                  </a:cubicBezTo>
                  <a:cubicBezTo>
                    <a:pt x="215" y="365"/>
                    <a:pt x="223" y="366"/>
                    <a:pt x="231" y="366"/>
                  </a:cubicBezTo>
                  <a:cubicBezTo>
                    <a:pt x="253" y="366"/>
                    <a:pt x="274" y="358"/>
                    <a:pt x="292" y="344"/>
                  </a:cubicBezTo>
                  <a:cubicBezTo>
                    <a:pt x="322" y="322"/>
                    <a:pt x="341" y="284"/>
                    <a:pt x="341" y="248"/>
                  </a:cubicBezTo>
                  <a:cubicBezTo>
                    <a:pt x="340" y="177"/>
                    <a:pt x="287" y="128"/>
                    <a:pt x="255" y="103"/>
                  </a:cubicBezTo>
                  <a:lnTo>
                    <a:pt x="246" y="97"/>
                  </a:lnTo>
                  <a:cubicBezTo>
                    <a:pt x="144" y="19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9"/>
            <p:cNvSpPr/>
            <p:nvPr/>
          </p:nvSpPr>
          <p:spPr>
            <a:xfrm>
              <a:off x="3786425" y="790525"/>
              <a:ext cx="5675" cy="7950"/>
            </a:xfrm>
            <a:custGeom>
              <a:avLst/>
              <a:gdLst/>
              <a:ahLst/>
              <a:cxnLst/>
              <a:rect l="l" t="t" r="r" b="b"/>
              <a:pathLst>
                <a:path w="227" h="318" extrusionOk="0">
                  <a:moveTo>
                    <a:pt x="140" y="66"/>
                  </a:moveTo>
                  <a:cubicBezTo>
                    <a:pt x="144" y="69"/>
                    <a:pt x="147" y="87"/>
                    <a:pt x="135" y="122"/>
                  </a:cubicBezTo>
                  <a:cubicBezTo>
                    <a:pt x="125" y="145"/>
                    <a:pt x="106" y="193"/>
                    <a:pt x="74" y="224"/>
                  </a:cubicBezTo>
                  <a:cubicBezTo>
                    <a:pt x="76" y="210"/>
                    <a:pt x="76" y="197"/>
                    <a:pt x="76" y="185"/>
                  </a:cubicBezTo>
                  <a:lnTo>
                    <a:pt x="76" y="167"/>
                  </a:lnTo>
                  <a:cubicBezTo>
                    <a:pt x="76" y="145"/>
                    <a:pt x="78" y="114"/>
                    <a:pt x="94" y="91"/>
                  </a:cubicBezTo>
                  <a:cubicBezTo>
                    <a:pt x="106" y="74"/>
                    <a:pt x="126" y="66"/>
                    <a:pt x="136" y="66"/>
                  </a:cubicBezTo>
                  <a:close/>
                  <a:moveTo>
                    <a:pt x="136" y="1"/>
                  </a:moveTo>
                  <a:cubicBezTo>
                    <a:pt x="100" y="1"/>
                    <a:pt x="63" y="24"/>
                    <a:pt x="41" y="54"/>
                  </a:cubicBezTo>
                  <a:cubicBezTo>
                    <a:pt x="14" y="92"/>
                    <a:pt x="10" y="134"/>
                    <a:pt x="10" y="167"/>
                  </a:cubicBezTo>
                  <a:lnTo>
                    <a:pt x="10" y="187"/>
                  </a:lnTo>
                  <a:cubicBezTo>
                    <a:pt x="10" y="209"/>
                    <a:pt x="10" y="232"/>
                    <a:pt x="3" y="253"/>
                  </a:cubicBezTo>
                  <a:cubicBezTo>
                    <a:pt x="1" y="262"/>
                    <a:pt x="2" y="269"/>
                    <a:pt x="4" y="276"/>
                  </a:cubicBezTo>
                  <a:cubicBezTo>
                    <a:pt x="3" y="281"/>
                    <a:pt x="3" y="289"/>
                    <a:pt x="4" y="294"/>
                  </a:cubicBezTo>
                  <a:cubicBezTo>
                    <a:pt x="7" y="308"/>
                    <a:pt x="20" y="318"/>
                    <a:pt x="35" y="318"/>
                  </a:cubicBezTo>
                  <a:cubicBezTo>
                    <a:pt x="38" y="318"/>
                    <a:pt x="41" y="318"/>
                    <a:pt x="44" y="317"/>
                  </a:cubicBezTo>
                  <a:cubicBezTo>
                    <a:pt x="131" y="293"/>
                    <a:pt x="176" y="200"/>
                    <a:pt x="195" y="145"/>
                  </a:cubicBezTo>
                  <a:cubicBezTo>
                    <a:pt x="226" y="58"/>
                    <a:pt x="194" y="23"/>
                    <a:pt x="173" y="11"/>
                  </a:cubicBezTo>
                  <a:cubicBezTo>
                    <a:pt x="161" y="4"/>
                    <a:pt x="148" y="1"/>
                    <a:pt x="136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9"/>
            <p:cNvSpPr/>
            <p:nvPr/>
          </p:nvSpPr>
          <p:spPr>
            <a:xfrm>
              <a:off x="3873650" y="862200"/>
              <a:ext cx="99975" cy="16050"/>
            </a:xfrm>
            <a:custGeom>
              <a:avLst/>
              <a:gdLst/>
              <a:ahLst/>
              <a:cxnLst/>
              <a:rect l="l" t="t" r="r" b="b"/>
              <a:pathLst>
                <a:path w="3999" h="642" extrusionOk="0">
                  <a:moveTo>
                    <a:pt x="3804" y="1"/>
                  </a:moveTo>
                  <a:cubicBezTo>
                    <a:pt x="3768" y="1"/>
                    <a:pt x="3731" y="9"/>
                    <a:pt x="3698" y="28"/>
                  </a:cubicBezTo>
                  <a:cubicBezTo>
                    <a:pt x="3678" y="38"/>
                    <a:pt x="3660" y="52"/>
                    <a:pt x="3641" y="66"/>
                  </a:cubicBezTo>
                  <a:cubicBezTo>
                    <a:pt x="3617" y="87"/>
                    <a:pt x="3592" y="105"/>
                    <a:pt x="3565" y="110"/>
                  </a:cubicBezTo>
                  <a:cubicBezTo>
                    <a:pt x="3558" y="112"/>
                    <a:pt x="3551" y="113"/>
                    <a:pt x="3544" y="113"/>
                  </a:cubicBezTo>
                  <a:cubicBezTo>
                    <a:pt x="3513" y="113"/>
                    <a:pt x="3482" y="99"/>
                    <a:pt x="3448" y="83"/>
                  </a:cubicBezTo>
                  <a:cubicBezTo>
                    <a:pt x="3410" y="66"/>
                    <a:pt x="3370" y="49"/>
                    <a:pt x="3325" y="47"/>
                  </a:cubicBezTo>
                  <a:cubicBezTo>
                    <a:pt x="3324" y="47"/>
                    <a:pt x="3323" y="47"/>
                    <a:pt x="3322" y="47"/>
                  </a:cubicBezTo>
                  <a:cubicBezTo>
                    <a:pt x="3258" y="47"/>
                    <a:pt x="3206" y="79"/>
                    <a:pt x="3156" y="110"/>
                  </a:cubicBezTo>
                  <a:cubicBezTo>
                    <a:pt x="3113" y="136"/>
                    <a:pt x="3072" y="160"/>
                    <a:pt x="3029" y="164"/>
                  </a:cubicBezTo>
                  <a:cubicBezTo>
                    <a:pt x="3025" y="164"/>
                    <a:pt x="3021" y="164"/>
                    <a:pt x="3017" y="164"/>
                  </a:cubicBezTo>
                  <a:cubicBezTo>
                    <a:pt x="2961" y="164"/>
                    <a:pt x="2910" y="129"/>
                    <a:pt x="2855" y="92"/>
                  </a:cubicBezTo>
                  <a:cubicBezTo>
                    <a:pt x="2800" y="56"/>
                    <a:pt x="2744" y="17"/>
                    <a:pt x="2675" y="7"/>
                  </a:cubicBezTo>
                  <a:cubicBezTo>
                    <a:pt x="2664" y="6"/>
                    <a:pt x="2654" y="5"/>
                    <a:pt x="2644" y="5"/>
                  </a:cubicBezTo>
                  <a:cubicBezTo>
                    <a:pt x="2546" y="5"/>
                    <a:pt x="2464" y="66"/>
                    <a:pt x="2384" y="124"/>
                  </a:cubicBezTo>
                  <a:cubicBezTo>
                    <a:pt x="2358" y="142"/>
                    <a:pt x="2332" y="162"/>
                    <a:pt x="2306" y="178"/>
                  </a:cubicBezTo>
                  <a:cubicBezTo>
                    <a:pt x="2229" y="227"/>
                    <a:pt x="2140" y="253"/>
                    <a:pt x="2056" y="253"/>
                  </a:cubicBezTo>
                  <a:cubicBezTo>
                    <a:pt x="2009" y="253"/>
                    <a:pt x="1964" y="245"/>
                    <a:pt x="1922" y="228"/>
                  </a:cubicBezTo>
                  <a:cubicBezTo>
                    <a:pt x="1893" y="216"/>
                    <a:pt x="1864" y="201"/>
                    <a:pt x="1834" y="185"/>
                  </a:cubicBezTo>
                  <a:cubicBezTo>
                    <a:pt x="1772" y="153"/>
                    <a:pt x="1708" y="119"/>
                    <a:pt x="1639" y="119"/>
                  </a:cubicBezTo>
                  <a:cubicBezTo>
                    <a:pt x="1623" y="119"/>
                    <a:pt x="1607" y="121"/>
                    <a:pt x="1590" y="125"/>
                  </a:cubicBezTo>
                  <a:cubicBezTo>
                    <a:pt x="1538" y="137"/>
                    <a:pt x="1500" y="169"/>
                    <a:pt x="1462" y="199"/>
                  </a:cubicBezTo>
                  <a:cubicBezTo>
                    <a:pt x="1436" y="219"/>
                    <a:pt x="1413" y="238"/>
                    <a:pt x="1386" y="251"/>
                  </a:cubicBezTo>
                  <a:cubicBezTo>
                    <a:pt x="1355" y="266"/>
                    <a:pt x="1321" y="271"/>
                    <a:pt x="1286" y="271"/>
                  </a:cubicBezTo>
                  <a:cubicBezTo>
                    <a:pt x="1232" y="271"/>
                    <a:pt x="1175" y="258"/>
                    <a:pt x="1116" y="245"/>
                  </a:cubicBezTo>
                  <a:cubicBezTo>
                    <a:pt x="1056" y="232"/>
                    <a:pt x="996" y="219"/>
                    <a:pt x="936" y="219"/>
                  </a:cubicBezTo>
                  <a:cubicBezTo>
                    <a:pt x="891" y="219"/>
                    <a:pt x="847" y="227"/>
                    <a:pt x="804" y="247"/>
                  </a:cubicBezTo>
                  <a:cubicBezTo>
                    <a:pt x="748" y="274"/>
                    <a:pt x="707" y="320"/>
                    <a:pt x="668" y="365"/>
                  </a:cubicBezTo>
                  <a:cubicBezTo>
                    <a:pt x="626" y="412"/>
                    <a:pt x="585" y="457"/>
                    <a:pt x="533" y="474"/>
                  </a:cubicBezTo>
                  <a:cubicBezTo>
                    <a:pt x="514" y="480"/>
                    <a:pt x="494" y="482"/>
                    <a:pt x="473" y="482"/>
                  </a:cubicBezTo>
                  <a:cubicBezTo>
                    <a:pt x="432" y="482"/>
                    <a:pt x="390" y="473"/>
                    <a:pt x="346" y="463"/>
                  </a:cubicBezTo>
                  <a:cubicBezTo>
                    <a:pt x="317" y="457"/>
                    <a:pt x="288" y="449"/>
                    <a:pt x="260" y="446"/>
                  </a:cubicBezTo>
                  <a:cubicBezTo>
                    <a:pt x="247" y="444"/>
                    <a:pt x="234" y="443"/>
                    <a:pt x="221" y="443"/>
                  </a:cubicBezTo>
                  <a:cubicBezTo>
                    <a:pt x="157" y="443"/>
                    <a:pt x="92" y="464"/>
                    <a:pt x="51" y="501"/>
                  </a:cubicBezTo>
                  <a:cubicBezTo>
                    <a:pt x="19" y="530"/>
                    <a:pt x="0" y="567"/>
                    <a:pt x="3" y="609"/>
                  </a:cubicBezTo>
                  <a:cubicBezTo>
                    <a:pt x="3" y="628"/>
                    <a:pt x="17" y="641"/>
                    <a:pt x="35" y="641"/>
                  </a:cubicBezTo>
                  <a:cubicBezTo>
                    <a:pt x="53" y="640"/>
                    <a:pt x="68" y="625"/>
                    <a:pt x="70" y="612"/>
                  </a:cubicBezTo>
                  <a:cubicBezTo>
                    <a:pt x="69" y="591"/>
                    <a:pt x="79" y="570"/>
                    <a:pt x="97" y="554"/>
                  </a:cubicBezTo>
                  <a:cubicBezTo>
                    <a:pt x="127" y="527"/>
                    <a:pt x="177" y="512"/>
                    <a:pt x="226" y="512"/>
                  </a:cubicBezTo>
                  <a:cubicBezTo>
                    <a:pt x="236" y="512"/>
                    <a:pt x="245" y="512"/>
                    <a:pt x="255" y="513"/>
                  </a:cubicBezTo>
                  <a:cubicBezTo>
                    <a:pt x="281" y="518"/>
                    <a:pt x="308" y="523"/>
                    <a:pt x="335" y="530"/>
                  </a:cubicBezTo>
                  <a:cubicBezTo>
                    <a:pt x="381" y="540"/>
                    <a:pt x="428" y="551"/>
                    <a:pt x="476" y="551"/>
                  </a:cubicBezTo>
                  <a:cubicBezTo>
                    <a:pt x="503" y="551"/>
                    <a:pt x="530" y="547"/>
                    <a:pt x="557" y="538"/>
                  </a:cubicBezTo>
                  <a:cubicBezTo>
                    <a:pt x="626" y="516"/>
                    <a:pt x="673" y="462"/>
                    <a:pt x="718" y="410"/>
                  </a:cubicBezTo>
                  <a:cubicBezTo>
                    <a:pt x="754" y="369"/>
                    <a:pt x="791" y="329"/>
                    <a:pt x="835" y="308"/>
                  </a:cubicBezTo>
                  <a:cubicBezTo>
                    <a:pt x="866" y="292"/>
                    <a:pt x="900" y="286"/>
                    <a:pt x="935" y="286"/>
                  </a:cubicBezTo>
                  <a:cubicBezTo>
                    <a:pt x="989" y="286"/>
                    <a:pt x="1046" y="299"/>
                    <a:pt x="1104" y="312"/>
                  </a:cubicBezTo>
                  <a:cubicBezTo>
                    <a:pt x="1165" y="325"/>
                    <a:pt x="1227" y="339"/>
                    <a:pt x="1288" y="339"/>
                  </a:cubicBezTo>
                  <a:cubicBezTo>
                    <a:pt x="1331" y="339"/>
                    <a:pt x="1374" y="332"/>
                    <a:pt x="1415" y="312"/>
                  </a:cubicBezTo>
                  <a:cubicBezTo>
                    <a:pt x="1447" y="296"/>
                    <a:pt x="1477" y="272"/>
                    <a:pt x="1504" y="251"/>
                  </a:cubicBezTo>
                  <a:cubicBezTo>
                    <a:pt x="1538" y="224"/>
                    <a:pt x="1569" y="199"/>
                    <a:pt x="1607" y="190"/>
                  </a:cubicBezTo>
                  <a:cubicBezTo>
                    <a:pt x="1618" y="187"/>
                    <a:pt x="1630" y="185"/>
                    <a:pt x="1641" y="185"/>
                  </a:cubicBezTo>
                  <a:cubicBezTo>
                    <a:pt x="1695" y="185"/>
                    <a:pt x="1749" y="214"/>
                    <a:pt x="1805" y="244"/>
                  </a:cubicBezTo>
                  <a:cubicBezTo>
                    <a:pt x="1834" y="260"/>
                    <a:pt x="1867" y="278"/>
                    <a:pt x="1899" y="290"/>
                  </a:cubicBezTo>
                  <a:cubicBezTo>
                    <a:pt x="1949" y="310"/>
                    <a:pt x="2003" y="320"/>
                    <a:pt x="2058" y="320"/>
                  </a:cubicBezTo>
                  <a:cubicBezTo>
                    <a:pt x="2154" y="320"/>
                    <a:pt x="2254" y="291"/>
                    <a:pt x="2343" y="234"/>
                  </a:cubicBezTo>
                  <a:cubicBezTo>
                    <a:pt x="2369" y="216"/>
                    <a:pt x="2396" y="197"/>
                    <a:pt x="2423" y="178"/>
                  </a:cubicBezTo>
                  <a:cubicBezTo>
                    <a:pt x="2497" y="124"/>
                    <a:pt x="2569" y="71"/>
                    <a:pt x="2646" y="71"/>
                  </a:cubicBezTo>
                  <a:cubicBezTo>
                    <a:pt x="2653" y="71"/>
                    <a:pt x="2661" y="72"/>
                    <a:pt x="2668" y="73"/>
                  </a:cubicBezTo>
                  <a:cubicBezTo>
                    <a:pt x="2721" y="79"/>
                    <a:pt x="2769" y="111"/>
                    <a:pt x="2820" y="147"/>
                  </a:cubicBezTo>
                  <a:cubicBezTo>
                    <a:pt x="2880" y="187"/>
                    <a:pt x="2943" y="230"/>
                    <a:pt x="3018" y="230"/>
                  </a:cubicBezTo>
                  <a:cubicBezTo>
                    <a:pt x="3023" y="230"/>
                    <a:pt x="3029" y="230"/>
                    <a:pt x="3035" y="229"/>
                  </a:cubicBezTo>
                  <a:cubicBezTo>
                    <a:pt x="3093" y="226"/>
                    <a:pt x="3143" y="195"/>
                    <a:pt x="3190" y="167"/>
                  </a:cubicBezTo>
                  <a:cubicBezTo>
                    <a:pt x="3234" y="139"/>
                    <a:pt x="3276" y="113"/>
                    <a:pt x="3320" y="113"/>
                  </a:cubicBezTo>
                  <a:cubicBezTo>
                    <a:pt x="3322" y="113"/>
                    <a:pt x="3323" y="113"/>
                    <a:pt x="3325" y="113"/>
                  </a:cubicBezTo>
                  <a:cubicBezTo>
                    <a:pt x="3357" y="114"/>
                    <a:pt x="3389" y="130"/>
                    <a:pt x="3425" y="143"/>
                  </a:cubicBezTo>
                  <a:cubicBezTo>
                    <a:pt x="3463" y="161"/>
                    <a:pt x="3503" y="179"/>
                    <a:pt x="3547" y="179"/>
                  </a:cubicBezTo>
                  <a:cubicBezTo>
                    <a:pt x="3558" y="179"/>
                    <a:pt x="3569" y="178"/>
                    <a:pt x="3580" y="176"/>
                  </a:cubicBezTo>
                  <a:cubicBezTo>
                    <a:pt x="3622" y="167"/>
                    <a:pt x="3654" y="142"/>
                    <a:pt x="3683" y="119"/>
                  </a:cubicBezTo>
                  <a:cubicBezTo>
                    <a:pt x="3698" y="106"/>
                    <a:pt x="3713" y="94"/>
                    <a:pt x="3730" y="84"/>
                  </a:cubicBezTo>
                  <a:cubicBezTo>
                    <a:pt x="3753" y="72"/>
                    <a:pt x="3778" y="66"/>
                    <a:pt x="3804" y="66"/>
                  </a:cubicBezTo>
                  <a:cubicBezTo>
                    <a:pt x="3854" y="66"/>
                    <a:pt x="3905" y="88"/>
                    <a:pt x="3935" y="130"/>
                  </a:cubicBezTo>
                  <a:cubicBezTo>
                    <a:pt x="3942" y="138"/>
                    <a:pt x="3951" y="142"/>
                    <a:pt x="3962" y="142"/>
                  </a:cubicBezTo>
                  <a:cubicBezTo>
                    <a:pt x="3968" y="142"/>
                    <a:pt x="3975" y="140"/>
                    <a:pt x="3981" y="136"/>
                  </a:cubicBezTo>
                  <a:cubicBezTo>
                    <a:pt x="3995" y="125"/>
                    <a:pt x="3998" y="105"/>
                    <a:pt x="3988" y="90"/>
                  </a:cubicBezTo>
                  <a:cubicBezTo>
                    <a:pt x="3945" y="33"/>
                    <a:pt x="3875" y="1"/>
                    <a:pt x="3804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9"/>
            <p:cNvSpPr/>
            <p:nvPr/>
          </p:nvSpPr>
          <p:spPr>
            <a:xfrm>
              <a:off x="3887975" y="872900"/>
              <a:ext cx="8300" cy="6125"/>
            </a:xfrm>
            <a:custGeom>
              <a:avLst/>
              <a:gdLst/>
              <a:ahLst/>
              <a:cxnLst/>
              <a:rect l="l" t="t" r="r" b="b"/>
              <a:pathLst>
                <a:path w="332" h="245" extrusionOk="0">
                  <a:moveTo>
                    <a:pt x="144" y="67"/>
                  </a:moveTo>
                  <a:cubicBezTo>
                    <a:pt x="176" y="67"/>
                    <a:pt x="199" y="73"/>
                    <a:pt x="215" y="81"/>
                  </a:cubicBezTo>
                  <a:cubicBezTo>
                    <a:pt x="225" y="89"/>
                    <a:pt x="235" y="98"/>
                    <a:pt x="246" y="111"/>
                  </a:cubicBezTo>
                  <a:cubicBezTo>
                    <a:pt x="258" y="128"/>
                    <a:pt x="264" y="143"/>
                    <a:pt x="264" y="157"/>
                  </a:cubicBezTo>
                  <a:cubicBezTo>
                    <a:pt x="264" y="166"/>
                    <a:pt x="258" y="177"/>
                    <a:pt x="251" y="179"/>
                  </a:cubicBezTo>
                  <a:cubicBezTo>
                    <a:pt x="250" y="179"/>
                    <a:pt x="250" y="179"/>
                    <a:pt x="249" y="179"/>
                  </a:cubicBezTo>
                  <a:cubicBezTo>
                    <a:pt x="240" y="179"/>
                    <a:pt x="228" y="173"/>
                    <a:pt x="219" y="168"/>
                  </a:cubicBezTo>
                  <a:lnTo>
                    <a:pt x="199" y="157"/>
                  </a:lnTo>
                  <a:cubicBezTo>
                    <a:pt x="156" y="134"/>
                    <a:pt x="107" y="110"/>
                    <a:pt x="75" y="73"/>
                  </a:cubicBezTo>
                  <a:cubicBezTo>
                    <a:pt x="85" y="69"/>
                    <a:pt x="107" y="67"/>
                    <a:pt x="144" y="67"/>
                  </a:cubicBezTo>
                  <a:close/>
                  <a:moveTo>
                    <a:pt x="143" y="1"/>
                  </a:moveTo>
                  <a:cubicBezTo>
                    <a:pt x="87" y="1"/>
                    <a:pt x="30" y="7"/>
                    <a:pt x="11" y="45"/>
                  </a:cubicBezTo>
                  <a:cubicBezTo>
                    <a:pt x="4" y="59"/>
                    <a:pt x="0" y="81"/>
                    <a:pt x="23" y="111"/>
                  </a:cubicBezTo>
                  <a:cubicBezTo>
                    <a:pt x="59" y="158"/>
                    <a:pt x="118" y="187"/>
                    <a:pt x="171" y="214"/>
                  </a:cubicBezTo>
                  <a:lnTo>
                    <a:pt x="191" y="225"/>
                  </a:lnTo>
                  <a:cubicBezTo>
                    <a:pt x="205" y="233"/>
                    <a:pt x="225" y="244"/>
                    <a:pt x="250" y="244"/>
                  </a:cubicBezTo>
                  <a:cubicBezTo>
                    <a:pt x="253" y="244"/>
                    <a:pt x="259" y="243"/>
                    <a:pt x="266" y="241"/>
                  </a:cubicBezTo>
                  <a:cubicBezTo>
                    <a:pt x="302" y="235"/>
                    <a:pt x="332" y="198"/>
                    <a:pt x="332" y="157"/>
                  </a:cubicBezTo>
                  <a:cubicBezTo>
                    <a:pt x="332" y="128"/>
                    <a:pt x="321" y="100"/>
                    <a:pt x="299" y="71"/>
                  </a:cubicBezTo>
                  <a:cubicBezTo>
                    <a:pt x="284" y="51"/>
                    <a:pt x="267" y="36"/>
                    <a:pt x="250" y="25"/>
                  </a:cubicBezTo>
                  <a:cubicBezTo>
                    <a:pt x="214" y="4"/>
                    <a:pt x="173" y="1"/>
                    <a:pt x="145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9"/>
            <p:cNvSpPr/>
            <p:nvPr/>
          </p:nvSpPr>
          <p:spPr>
            <a:xfrm>
              <a:off x="3909825" y="858475"/>
              <a:ext cx="6175" cy="9200"/>
            </a:xfrm>
            <a:custGeom>
              <a:avLst/>
              <a:gdLst/>
              <a:ahLst/>
              <a:cxnLst/>
              <a:rect l="l" t="t" r="r" b="b"/>
              <a:pathLst>
                <a:path w="247" h="368" extrusionOk="0">
                  <a:moveTo>
                    <a:pt x="149" y="65"/>
                  </a:moveTo>
                  <a:cubicBezTo>
                    <a:pt x="150" y="65"/>
                    <a:pt x="155" y="65"/>
                    <a:pt x="160" y="69"/>
                  </a:cubicBezTo>
                  <a:cubicBezTo>
                    <a:pt x="174" y="82"/>
                    <a:pt x="176" y="116"/>
                    <a:pt x="162" y="158"/>
                  </a:cubicBezTo>
                  <a:cubicBezTo>
                    <a:pt x="144" y="216"/>
                    <a:pt x="102" y="289"/>
                    <a:pt x="76" y="301"/>
                  </a:cubicBezTo>
                  <a:cubicBezTo>
                    <a:pt x="73" y="276"/>
                    <a:pt x="86" y="214"/>
                    <a:pt x="91" y="188"/>
                  </a:cubicBezTo>
                  <a:cubicBezTo>
                    <a:pt x="96" y="172"/>
                    <a:pt x="98" y="158"/>
                    <a:pt x="100" y="150"/>
                  </a:cubicBezTo>
                  <a:cubicBezTo>
                    <a:pt x="102" y="129"/>
                    <a:pt x="105" y="110"/>
                    <a:pt x="115" y="93"/>
                  </a:cubicBezTo>
                  <a:cubicBezTo>
                    <a:pt x="124" y="78"/>
                    <a:pt x="139" y="66"/>
                    <a:pt x="149" y="65"/>
                  </a:cubicBezTo>
                  <a:close/>
                  <a:moveTo>
                    <a:pt x="153" y="0"/>
                  </a:moveTo>
                  <a:cubicBezTo>
                    <a:pt x="149" y="0"/>
                    <a:pt x="146" y="0"/>
                    <a:pt x="143" y="1"/>
                  </a:cubicBezTo>
                  <a:cubicBezTo>
                    <a:pt x="103" y="5"/>
                    <a:pt x="73" y="36"/>
                    <a:pt x="58" y="62"/>
                  </a:cubicBezTo>
                  <a:cubicBezTo>
                    <a:pt x="43" y="91"/>
                    <a:pt x="38" y="119"/>
                    <a:pt x="36" y="141"/>
                  </a:cubicBezTo>
                  <a:cubicBezTo>
                    <a:pt x="33" y="149"/>
                    <a:pt x="31" y="162"/>
                    <a:pt x="28" y="174"/>
                  </a:cubicBezTo>
                  <a:cubicBezTo>
                    <a:pt x="11" y="253"/>
                    <a:pt x="0" y="314"/>
                    <a:pt x="27" y="348"/>
                  </a:cubicBezTo>
                  <a:cubicBezTo>
                    <a:pt x="38" y="360"/>
                    <a:pt x="53" y="368"/>
                    <a:pt x="70" y="368"/>
                  </a:cubicBezTo>
                  <a:cubicBezTo>
                    <a:pt x="162" y="368"/>
                    <a:pt x="221" y="185"/>
                    <a:pt x="225" y="180"/>
                  </a:cubicBezTo>
                  <a:cubicBezTo>
                    <a:pt x="247" y="109"/>
                    <a:pt x="240" y="53"/>
                    <a:pt x="203" y="21"/>
                  </a:cubicBezTo>
                  <a:cubicBezTo>
                    <a:pt x="188" y="7"/>
                    <a:pt x="171" y="0"/>
                    <a:pt x="153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9"/>
            <p:cNvSpPr/>
            <p:nvPr/>
          </p:nvSpPr>
          <p:spPr>
            <a:xfrm>
              <a:off x="3947125" y="866475"/>
              <a:ext cx="6275" cy="7025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75" y="88"/>
                  </a:moveTo>
                  <a:lnTo>
                    <a:pt x="75" y="88"/>
                  </a:lnTo>
                  <a:cubicBezTo>
                    <a:pt x="101" y="105"/>
                    <a:pt x="125" y="130"/>
                    <a:pt x="145" y="152"/>
                  </a:cubicBezTo>
                  <a:lnTo>
                    <a:pt x="151" y="158"/>
                  </a:lnTo>
                  <a:cubicBezTo>
                    <a:pt x="165" y="170"/>
                    <a:pt x="178" y="185"/>
                    <a:pt x="181" y="200"/>
                  </a:cubicBezTo>
                  <a:cubicBezTo>
                    <a:pt x="182" y="206"/>
                    <a:pt x="179" y="214"/>
                    <a:pt x="177" y="216"/>
                  </a:cubicBezTo>
                  <a:cubicBezTo>
                    <a:pt x="176" y="216"/>
                    <a:pt x="169" y="213"/>
                    <a:pt x="159" y="206"/>
                  </a:cubicBezTo>
                  <a:cubicBezTo>
                    <a:pt x="138" y="192"/>
                    <a:pt x="117" y="179"/>
                    <a:pt x="102" y="160"/>
                  </a:cubicBezTo>
                  <a:cubicBezTo>
                    <a:pt x="89" y="142"/>
                    <a:pt x="79" y="116"/>
                    <a:pt x="75" y="88"/>
                  </a:cubicBezTo>
                  <a:close/>
                  <a:moveTo>
                    <a:pt x="42" y="1"/>
                  </a:moveTo>
                  <a:cubicBezTo>
                    <a:pt x="37" y="1"/>
                    <a:pt x="31" y="3"/>
                    <a:pt x="26" y="7"/>
                  </a:cubicBezTo>
                  <a:cubicBezTo>
                    <a:pt x="18" y="12"/>
                    <a:pt x="13" y="20"/>
                    <a:pt x="11" y="29"/>
                  </a:cubicBezTo>
                  <a:cubicBezTo>
                    <a:pt x="1" y="89"/>
                    <a:pt x="18" y="157"/>
                    <a:pt x="50" y="200"/>
                  </a:cubicBezTo>
                  <a:cubicBezTo>
                    <a:pt x="70" y="228"/>
                    <a:pt x="99" y="246"/>
                    <a:pt x="123" y="261"/>
                  </a:cubicBezTo>
                  <a:cubicBezTo>
                    <a:pt x="134" y="267"/>
                    <a:pt x="154" y="280"/>
                    <a:pt x="177" y="280"/>
                  </a:cubicBezTo>
                  <a:cubicBezTo>
                    <a:pt x="181" y="280"/>
                    <a:pt x="184" y="280"/>
                    <a:pt x="188" y="278"/>
                  </a:cubicBezTo>
                  <a:cubicBezTo>
                    <a:pt x="206" y="276"/>
                    <a:pt x="223" y="266"/>
                    <a:pt x="234" y="250"/>
                  </a:cubicBezTo>
                  <a:cubicBezTo>
                    <a:pt x="246" y="233"/>
                    <a:pt x="251" y="208"/>
                    <a:pt x="247" y="186"/>
                  </a:cubicBezTo>
                  <a:cubicBezTo>
                    <a:pt x="240" y="155"/>
                    <a:pt x="220" y="131"/>
                    <a:pt x="198" y="111"/>
                  </a:cubicBezTo>
                  <a:lnTo>
                    <a:pt x="192" y="104"/>
                  </a:lnTo>
                  <a:cubicBezTo>
                    <a:pt x="153" y="68"/>
                    <a:pt x="106" y="21"/>
                    <a:pt x="54" y="4"/>
                  </a:cubicBezTo>
                  <a:cubicBezTo>
                    <a:pt x="50" y="2"/>
                    <a:pt x="46" y="1"/>
                    <a:pt x="42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9"/>
            <p:cNvSpPr/>
            <p:nvPr/>
          </p:nvSpPr>
          <p:spPr>
            <a:xfrm>
              <a:off x="3962400" y="855750"/>
              <a:ext cx="5100" cy="8100"/>
            </a:xfrm>
            <a:custGeom>
              <a:avLst/>
              <a:gdLst/>
              <a:ahLst/>
              <a:cxnLst/>
              <a:rect l="l" t="t" r="r" b="b"/>
              <a:pathLst>
                <a:path w="204" h="324" extrusionOk="0">
                  <a:moveTo>
                    <a:pt x="68" y="64"/>
                  </a:moveTo>
                  <a:lnTo>
                    <a:pt x="68" y="64"/>
                  </a:lnTo>
                  <a:cubicBezTo>
                    <a:pt x="68" y="64"/>
                    <a:pt x="70" y="64"/>
                    <a:pt x="77" y="68"/>
                  </a:cubicBezTo>
                  <a:cubicBezTo>
                    <a:pt x="89" y="77"/>
                    <a:pt x="102" y="93"/>
                    <a:pt x="111" y="109"/>
                  </a:cubicBezTo>
                  <a:cubicBezTo>
                    <a:pt x="119" y="124"/>
                    <a:pt x="124" y="141"/>
                    <a:pt x="128" y="157"/>
                  </a:cubicBezTo>
                  <a:cubicBezTo>
                    <a:pt x="131" y="170"/>
                    <a:pt x="137" y="194"/>
                    <a:pt x="134" y="206"/>
                  </a:cubicBezTo>
                  <a:cubicBezTo>
                    <a:pt x="133" y="212"/>
                    <a:pt x="128" y="229"/>
                    <a:pt x="122" y="243"/>
                  </a:cubicBezTo>
                  <a:cubicBezTo>
                    <a:pt x="116" y="230"/>
                    <a:pt x="107" y="212"/>
                    <a:pt x="96" y="179"/>
                  </a:cubicBezTo>
                  <a:lnTo>
                    <a:pt x="90" y="166"/>
                  </a:lnTo>
                  <a:cubicBezTo>
                    <a:pt x="67" y="104"/>
                    <a:pt x="68" y="77"/>
                    <a:pt x="68" y="64"/>
                  </a:cubicBezTo>
                  <a:close/>
                  <a:moveTo>
                    <a:pt x="70" y="1"/>
                  </a:moveTo>
                  <a:cubicBezTo>
                    <a:pt x="60" y="1"/>
                    <a:pt x="53" y="3"/>
                    <a:pt x="47" y="5"/>
                  </a:cubicBezTo>
                  <a:cubicBezTo>
                    <a:pt x="27" y="11"/>
                    <a:pt x="14" y="29"/>
                    <a:pt x="9" y="51"/>
                  </a:cubicBezTo>
                  <a:cubicBezTo>
                    <a:pt x="0" y="84"/>
                    <a:pt x="7" y="131"/>
                    <a:pt x="30" y="191"/>
                  </a:cubicBezTo>
                  <a:lnTo>
                    <a:pt x="33" y="203"/>
                  </a:lnTo>
                  <a:cubicBezTo>
                    <a:pt x="51" y="246"/>
                    <a:pt x="73" y="314"/>
                    <a:pt x="122" y="323"/>
                  </a:cubicBezTo>
                  <a:lnTo>
                    <a:pt x="128" y="323"/>
                  </a:lnTo>
                  <a:cubicBezTo>
                    <a:pt x="136" y="323"/>
                    <a:pt x="145" y="320"/>
                    <a:pt x="154" y="317"/>
                  </a:cubicBezTo>
                  <a:cubicBezTo>
                    <a:pt x="183" y="297"/>
                    <a:pt x="201" y="220"/>
                    <a:pt x="201" y="219"/>
                  </a:cubicBezTo>
                  <a:cubicBezTo>
                    <a:pt x="204" y="196"/>
                    <a:pt x="199" y="169"/>
                    <a:pt x="192" y="143"/>
                  </a:cubicBezTo>
                  <a:cubicBezTo>
                    <a:pt x="187" y="123"/>
                    <a:pt x="181" y="102"/>
                    <a:pt x="170" y="80"/>
                  </a:cubicBezTo>
                  <a:cubicBezTo>
                    <a:pt x="163" y="67"/>
                    <a:pt x="144" y="36"/>
                    <a:pt x="114" y="15"/>
                  </a:cubicBezTo>
                  <a:cubicBezTo>
                    <a:pt x="97" y="4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9"/>
            <p:cNvSpPr/>
            <p:nvPr/>
          </p:nvSpPr>
          <p:spPr>
            <a:xfrm>
              <a:off x="3885775" y="804225"/>
              <a:ext cx="58375" cy="43575"/>
            </a:xfrm>
            <a:custGeom>
              <a:avLst/>
              <a:gdLst/>
              <a:ahLst/>
              <a:cxnLst/>
              <a:rect l="l" t="t" r="r" b="b"/>
              <a:pathLst>
                <a:path w="2335" h="1743" extrusionOk="0">
                  <a:moveTo>
                    <a:pt x="37" y="0"/>
                  </a:moveTo>
                  <a:cubicBezTo>
                    <a:pt x="27" y="0"/>
                    <a:pt x="17" y="5"/>
                    <a:pt x="11" y="14"/>
                  </a:cubicBezTo>
                  <a:cubicBezTo>
                    <a:pt x="0" y="28"/>
                    <a:pt x="2" y="48"/>
                    <a:pt x="17" y="59"/>
                  </a:cubicBezTo>
                  <a:lnTo>
                    <a:pt x="2279" y="1736"/>
                  </a:lnTo>
                  <a:cubicBezTo>
                    <a:pt x="2284" y="1741"/>
                    <a:pt x="2291" y="1743"/>
                    <a:pt x="2297" y="1743"/>
                  </a:cubicBezTo>
                  <a:cubicBezTo>
                    <a:pt x="2308" y="1743"/>
                    <a:pt x="2318" y="1737"/>
                    <a:pt x="2324" y="1730"/>
                  </a:cubicBezTo>
                  <a:cubicBezTo>
                    <a:pt x="2335" y="1715"/>
                    <a:pt x="2333" y="1695"/>
                    <a:pt x="2318" y="1684"/>
                  </a:cubicBezTo>
                  <a:lnTo>
                    <a:pt x="56" y="7"/>
                  </a:lnTo>
                  <a:cubicBezTo>
                    <a:pt x="50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9"/>
            <p:cNvSpPr/>
            <p:nvPr/>
          </p:nvSpPr>
          <p:spPr>
            <a:xfrm>
              <a:off x="3877200" y="805300"/>
              <a:ext cx="60225" cy="44750"/>
            </a:xfrm>
            <a:custGeom>
              <a:avLst/>
              <a:gdLst/>
              <a:ahLst/>
              <a:cxnLst/>
              <a:rect l="l" t="t" r="r" b="b"/>
              <a:pathLst>
                <a:path w="2409" h="1790" extrusionOk="0">
                  <a:moveTo>
                    <a:pt x="37" y="0"/>
                  </a:moveTo>
                  <a:cubicBezTo>
                    <a:pt x="27" y="0"/>
                    <a:pt x="17" y="5"/>
                    <a:pt x="11" y="14"/>
                  </a:cubicBezTo>
                  <a:cubicBezTo>
                    <a:pt x="0" y="28"/>
                    <a:pt x="2" y="48"/>
                    <a:pt x="17" y="59"/>
                  </a:cubicBezTo>
                  <a:lnTo>
                    <a:pt x="2352" y="1784"/>
                  </a:lnTo>
                  <a:cubicBezTo>
                    <a:pt x="2357" y="1787"/>
                    <a:pt x="2365" y="1790"/>
                    <a:pt x="2371" y="1790"/>
                  </a:cubicBezTo>
                  <a:cubicBezTo>
                    <a:pt x="2381" y="1790"/>
                    <a:pt x="2389" y="1785"/>
                    <a:pt x="2398" y="1776"/>
                  </a:cubicBezTo>
                  <a:cubicBezTo>
                    <a:pt x="2409" y="1762"/>
                    <a:pt x="2405" y="1742"/>
                    <a:pt x="2392" y="1731"/>
                  </a:cubicBezTo>
                  <a:lnTo>
                    <a:pt x="56" y="7"/>
                  </a:lnTo>
                  <a:cubicBezTo>
                    <a:pt x="50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9"/>
            <p:cNvSpPr/>
            <p:nvPr/>
          </p:nvSpPr>
          <p:spPr>
            <a:xfrm>
              <a:off x="3810575" y="822975"/>
              <a:ext cx="26150" cy="20700"/>
            </a:xfrm>
            <a:custGeom>
              <a:avLst/>
              <a:gdLst/>
              <a:ahLst/>
              <a:cxnLst/>
              <a:rect l="l" t="t" r="r" b="b"/>
              <a:pathLst>
                <a:path w="1046" h="828" extrusionOk="0">
                  <a:moveTo>
                    <a:pt x="37" y="1"/>
                  </a:moveTo>
                  <a:cubicBezTo>
                    <a:pt x="30" y="1"/>
                    <a:pt x="22" y="4"/>
                    <a:pt x="16" y="9"/>
                  </a:cubicBezTo>
                  <a:cubicBezTo>
                    <a:pt x="1" y="20"/>
                    <a:pt x="0" y="42"/>
                    <a:pt x="12" y="54"/>
                  </a:cubicBezTo>
                  <a:cubicBezTo>
                    <a:pt x="44" y="92"/>
                    <a:pt x="831" y="699"/>
                    <a:pt x="988" y="821"/>
                  </a:cubicBezTo>
                  <a:cubicBezTo>
                    <a:pt x="994" y="826"/>
                    <a:pt x="1001" y="828"/>
                    <a:pt x="1008" y="828"/>
                  </a:cubicBezTo>
                  <a:cubicBezTo>
                    <a:pt x="1017" y="828"/>
                    <a:pt x="1027" y="822"/>
                    <a:pt x="1033" y="816"/>
                  </a:cubicBezTo>
                  <a:cubicBezTo>
                    <a:pt x="1046" y="801"/>
                    <a:pt x="1042" y="782"/>
                    <a:pt x="1027" y="771"/>
                  </a:cubicBezTo>
                  <a:cubicBezTo>
                    <a:pt x="656" y="482"/>
                    <a:pt x="92" y="44"/>
                    <a:pt x="61" y="12"/>
                  </a:cubicBezTo>
                  <a:cubicBezTo>
                    <a:pt x="55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29"/>
          <p:cNvGrpSpPr/>
          <p:nvPr/>
        </p:nvGrpSpPr>
        <p:grpSpPr>
          <a:xfrm>
            <a:off x="6846219" y="221142"/>
            <a:ext cx="1178394" cy="954343"/>
            <a:chOff x="4640964" y="-192677"/>
            <a:chExt cx="608078" cy="492463"/>
          </a:xfrm>
        </p:grpSpPr>
        <p:grpSp>
          <p:nvGrpSpPr>
            <p:cNvPr id="1094" name="Google Shape;1094;p29"/>
            <p:cNvGrpSpPr/>
            <p:nvPr/>
          </p:nvGrpSpPr>
          <p:grpSpPr>
            <a:xfrm>
              <a:off x="4640964" y="-192664"/>
              <a:ext cx="608078" cy="492450"/>
              <a:chOff x="5676300" y="348375"/>
              <a:chExt cx="265050" cy="214650"/>
            </a:xfrm>
          </p:grpSpPr>
          <p:sp>
            <p:nvSpPr>
              <p:cNvPr id="1095" name="Google Shape;1095;p29"/>
              <p:cNvSpPr/>
              <p:nvPr/>
            </p:nvSpPr>
            <p:spPr>
              <a:xfrm>
                <a:off x="5676300" y="348600"/>
                <a:ext cx="265050" cy="214425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8577" extrusionOk="0">
                    <a:moveTo>
                      <a:pt x="7805" y="0"/>
                    </a:moveTo>
                    <a:cubicBezTo>
                      <a:pt x="7366" y="133"/>
                      <a:pt x="6774" y="368"/>
                      <a:pt x="6153" y="792"/>
                    </a:cubicBezTo>
                    <a:cubicBezTo>
                      <a:pt x="5280" y="1387"/>
                      <a:pt x="4751" y="2086"/>
                      <a:pt x="4462" y="2540"/>
                    </a:cubicBezTo>
                    <a:cubicBezTo>
                      <a:pt x="3075" y="3023"/>
                      <a:pt x="1693" y="3506"/>
                      <a:pt x="309" y="3990"/>
                    </a:cubicBezTo>
                    <a:cubicBezTo>
                      <a:pt x="206" y="4053"/>
                      <a:pt x="104" y="4114"/>
                      <a:pt x="1" y="4178"/>
                    </a:cubicBezTo>
                    <a:cubicBezTo>
                      <a:pt x="803" y="5645"/>
                      <a:pt x="1606" y="7110"/>
                      <a:pt x="2409" y="8577"/>
                    </a:cubicBezTo>
                    <a:cubicBezTo>
                      <a:pt x="2937" y="8138"/>
                      <a:pt x="3727" y="7587"/>
                      <a:pt x="4785" y="7174"/>
                    </a:cubicBezTo>
                    <a:cubicBezTo>
                      <a:pt x="5459" y="6910"/>
                      <a:pt x="6078" y="6766"/>
                      <a:pt x="6591" y="6686"/>
                    </a:cubicBezTo>
                    <a:cubicBezTo>
                      <a:pt x="6607" y="6688"/>
                      <a:pt x="6635" y="6692"/>
                      <a:pt x="6671" y="6692"/>
                    </a:cubicBezTo>
                    <a:cubicBezTo>
                      <a:pt x="6733" y="6692"/>
                      <a:pt x="6818" y="6681"/>
                      <a:pt x="6907" y="6636"/>
                    </a:cubicBezTo>
                    <a:cubicBezTo>
                      <a:pt x="7041" y="6566"/>
                      <a:pt x="7103" y="6459"/>
                      <a:pt x="7124" y="6418"/>
                    </a:cubicBezTo>
                    <a:cubicBezTo>
                      <a:pt x="7325" y="6208"/>
                      <a:pt x="7545" y="5994"/>
                      <a:pt x="7788" y="5783"/>
                    </a:cubicBezTo>
                    <a:cubicBezTo>
                      <a:pt x="8759" y="4938"/>
                      <a:pt x="9761" y="4408"/>
                      <a:pt x="10601" y="4068"/>
                    </a:cubicBezTo>
                    <a:cubicBezTo>
                      <a:pt x="10320" y="3447"/>
                      <a:pt x="9940" y="2730"/>
                      <a:pt x="9427" y="1973"/>
                    </a:cubicBezTo>
                    <a:cubicBezTo>
                      <a:pt x="8876" y="1162"/>
                      <a:pt x="8308" y="509"/>
                      <a:pt x="780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29"/>
              <p:cNvSpPr/>
              <p:nvPr/>
            </p:nvSpPr>
            <p:spPr>
              <a:xfrm>
                <a:off x="5681975" y="351825"/>
                <a:ext cx="250775" cy="203075"/>
              </a:xfrm>
              <a:custGeom>
                <a:avLst/>
                <a:gdLst/>
                <a:ahLst/>
                <a:cxnLst/>
                <a:rect l="l" t="t" r="r" b="b"/>
                <a:pathLst>
                  <a:path w="10031" h="8123" extrusionOk="0">
                    <a:moveTo>
                      <a:pt x="7509" y="0"/>
                    </a:moveTo>
                    <a:cubicBezTo>
                      <a:pt x="7046" y="195"/>
                      <a:pt x="6454" y="499"/>
                      <a:pt x="5837" y="973"/>
                    </a:cubicBezTo>
                    <a:cubicBezTo>
                      <a:pt x="5116" y="1526"/>
                      <a:pt x="4622" y="2115"/>
                      <a:pt x="4300" y="2561"/>
                    </a:cubicBezTo>
                    <a:lnTo>
                      <a:pt x="4300" y="2561"/>
                    </a:lnTo>
                    <a:cubicBezTo>
                      <a:pt x="4300" y="2561"/>
                      <a:pt x="4033" y="2466"/>
                      <a:pt x="3540" y="2466"/>
                    </a:cubicBezTo>
                    <a:cubicBezTo>
                      <a:pt x="2845" y="2466"/>
                      <a:pt x="1704" y="2654"/>
                      <a:pt x="229" y="3558"/>
                    </a:cubicBezTo>
                    <a:lnTo>
                      <a:pt x="1" y="4029"/>
                    </a:lnTo>
                    <a:cubicBezTo>
                      <a:pt x="758" y="5393"/>
                      <a:pt x="1516" y="6759"/>
                      <a:pt x="2274" y="8123"/>
                    </a:cubicBezTo>
                    <a:cubicBezTo>
                      <a:pt x="2592" y="7751"/>
                      <a:pt x="3313" y="7014"/>
                      <a:pt x="4484" y="6601"/>
                    </a:cubicBezTo>
                    <a:cubicBezTo>
                      <a:pt x="5143" y="6369"/>
                      <a:pt x="5741" y="6311"/>
                      <a:pt x="6190" y="6311"/>
                    </a:cubicBezTo>
                    <a:cubicBezTo>
                      <a:pt x="6327" y="6311"/>
                      <a:pt x="6450" y="6317"/>
                      <a:pt x="6557" y="6324"/>
                    </a:cubicBezTo>
                    <a:cubicBezTo>
                      <a:pt x="6884" y="5853"/>
                      <a:pt x="7450" y="5166"/>
                      <a:pt x="8338" y="4574"/>
                    </a:cubicBezTo>
                    <a:cubicBezTo>
                      <a:pt x="8971" y="4153"/>
                      <a:pt x="9571" y="3908"/>
                      <a:pt x="10030" y="3763"/>
                    </a:cubicBezTo>
                    <a:cubicBezTo>
                      <a:pt x="9754" y="3209"/>
                      <a:pt x="9416" y="2607"/>
                      <a:pt x="9007" y="1981"/>
                    </a:cubicBezTo>
                    <a:cubicBezTo>
                      <a:pt x="8504" y="1211"/>
                      <a:pt x="7990" y="552"/>
                      <a:pt x="750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29"/>
              <p:cNvSpPr/>
              <p:nvPr/>
            </p:nvSpPr>
            <p:spPr>
              <a:xfrm>
                <a:off x="5841525" y="505375"/>
                <a:ext cx="10900" cy="8100"/>
              </a:xfrm>
              <a:custGeom>
                <a:avLst/>
                <a:gdLst/>
                <a:ahLst/>
                <a:cxnLst/>
                <a:rect l="l" t="t" r="r" b="b"/>
                <a:pathLst>
                  <a:path w="436" h="324" extrusionOk="0">
                    <a:moveTo>
                      <a:pt x="232" y="0"/>
                    </a:moveTo>
                    <a:cubicBezTo>
                      <a:pt x="187" y="0"/>
                      <a:pt x="141" y="13"/>
                      <a:pt x="103" y="44"/>
                    </a:cubicBezTo>
                    <a:cubicBezTo>
                      <a:pt x="26" y="107"/>
                      <a:pt x="1" y="225"/>
                      <a:pt x="52" y="324"/>
                    </a:cubicBezTo>
                    <a:cubicBezTo>
                      <a:pt x="381" y="212"/>
                      <a:pt x="435" y="146"/>
                      <a:pt x="431" y="107"/>
                    </a:cubicBezTo>
                    <a:cubicBezTo>
                      <a:pt x="426" y="61"/>
                      <a:pt x="331" y="0"/>
                      <a:pt x="232" y="0"/>
                    </a:cubicBezTo>
                    <a:close/>
                  </a:path>
                </a:pathLst>
              </a:custGeom>
              <a:solidFill>
                <a:srgbClr val="80C3B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29"/>
              <p:cNvSpPr/>
              <p:nvPr/>
            </p:nvSpPr>
            <p:spPr>
              <a:xfrm>
                <a:off x="5685950" y="442250"/>
                <a:ext cx="241575" cy="104150"/>
              </a:xfrm>
              <a:custGeom>
                <a:avLst/>
                <a:gdLst/>
                <a:ahLst/>
                <a:cxnLst/>
                <a:rect l="l" t="t" r="r" b="b"/>
                <a:pathLst>
                  <a:path w="9663" h="4166" extrusionOk="0">
                    <a:moveTo>
                      <a:pt x="9641" y="0"/>
                    </a:moveTo>
                    <a:cubicBezTo>
                      <a:pt x="9638" y="0"/>
                      <a:pt x="9636" y="0"/>
                      <a:pt x="9633" y="1"/>
                    </a:cubicBezTo>
                    <a:cubicBezTo>
                      <a:pt x="7530" y="717"/>
                      <a:pt x="6345" y="2337"/>
                      <a:pt x="6244" y="2478"/>
                    </a:cubicBezTo>
                    <a:cubicBezTo>
                      <a:pt x="6109" y="2465"/>
                      <a:pt x="5960" y="2457"/>
                      <a:pt x="5799" y="2457"/>
                    </a:cubicBezTo>
                    <a:cubicBezTo>
                      <a:pt x="5189" y="2457"/>
                      <a:pt x="4413" y="2571"/>
                      <a:pt x="3618" y="2987"/>
                    </a:cubicBezTo>
                    <a:cubicBezTo>
                      <a:pt x="3086" y="3267"/>
                      <a:pt x="2617" y="3646"/>
                      <a:pt x="2223" y="4112"/>
                    </a:cubicBezTo>
                    <a:lnTo>
                      <a:pt x="40" y="237"/>
                    </a:lnTo>
                    <a:cubicBezTo>
                      <a:pt x="37" y="230"/>
                      <a:pt x="30" y="226"/>
                      <a:pt x="23" y="226"/>
                    </a:cubicBezTo>
                    <a:cubicBezTo>
                      <a:pt x="20" y="226"/>
                      <a:pt x="17" y="227"/>
                      <a:pt x="14" y="229"/>
                    </a:cubicBezTo>
                    <a:cubicBezTo>
                      <a:pt x="3" y="234"/>
                      <a:pt x="1" y="247"/>
                      <a:pt x="6" y="256"/>
                    </a:cubicBezTo>
                    <a:lnTo>
                      <a:pt x="2201" y="4156"/>
                    </a:lnTo>
                    <a:cubicBezTo>
                      <a:pt x="2206" y="4161"/>
                      <a:pt x="2211" y="4166"/>
                      <a:pt x="2217" y="4166"/>
                    </a:cubicBezTo>
                    <a:lnTo>
                      <a:pt x="2218" y="4166"/>
                    </a:lnTo>
                    <a:cubicBezTo>
                      <a:pt x="2226" y="4166"/>
                      <a:pt x="2231" y="4162"/>
                      <a:pt x="2235" y="4158"/>
                    </a:cubicBezTo>
                    <a:cubicBezTo>
                      <a:pt x="2629" y="3685"/>
                      <a:pt x="3101" y="3303"/>
                      <a:pt x="3637" y="3021"/>
                    </a:cubicBezTo>
                    <a:cubicBezTo>
                      <a:pt x="4425" y="2608"/>
                      <a:pt x="5195" y="2496"/>
                      <a:pt x="5799" y="2496"/>
                    </a:cubicBezTo>
                    <a:cubicBezTo>
                      <a:pt x="5963" y="2496"/>
                      <a:pt x="6116" y="2505"/>
                      <a:pt x="6253" y="2517"/>
                    </a:cubicBezTo>
                    <a:cubicBezTo>
                      <a:pt x="6254" y="2518"/>
                      <a:pt x="6256" y="2518"/>
                      <a:pt x="6257" y="2518"/>
                    </a:cubicBezTo>
                    <a:cubicBezTo>
                      <a:pt x="6263" y="2518"/>
                      <a:pt x="6268" y="2514"/>
                      <a:pt x="6271" y="2510"/>
                    </a:cubicBezTo>
                    <a:cubicBezTo>
                      <a:pt x="6283" y="2493"/>
                      <a:pt x="7471" y="780"/>
                      <a:pt x="9647" y="39"/>
                    </a:cubicBezTo>
                    <a:cubicBezTo>
                      <a:pt x="9656" y="35"/>
                      <a:pt x="9662" y="24"/>
                      <a:pt x="9659" y="13"/>
                    </a:cubicBezTo>
                    <a:cubicBezTo>
                      <a:pt x="9656" y="5"/>
                      <a:pt x="9649" y="0"/>
                      <a:pt x="9641" y="0"/>
                    </a:cubicBezTo>
                    <a:close/>
                  </a:path>
                </a:pathLst>
              </a:custGeom>
              <a:solidFill>
                <a:srgbClr val="FFFFFF">
                  <a:alpha val="49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29"/>
              <p:cNvSpPr/>
              <p:nvPr/>
            </p:nvSpPr>
            <p:spPr>
              <a:xfrm>
                <a:off x="5738300" y="445425"/>
                <a:ext cx="195050" cy="110000"/>
              </a:xfrm>
              <a:custGeom>
                <a:avLst/>
                <a:gdLst/>
                <a:ahLst/>
                <a:cxnLst/>
                <a:rect l="l" t="t" r="r" b="b"/>
                <a:pathLst>
                  <a:path w="7802" h="4400" extrusionOk="0">
                    <a:moveTo>
                      <a:pt x="7780" y="0"/>
                    </a:moveTo>
                    <a:cubicBezTo>
                      <a:pt x="7778" y="0"/>
                      <a:pt x="7776" y="0"/>
                      <a:pt x="7774" y="1"/>
                    </a:cubicBezTo>
                    <a:cubicBezTo>
                      <a:pt x="5650" y="667"/>
                      <a:pt x="4527" y="2245"/>
                      <a:pt x="4425" y="2394"/>
                    </a:cubicBezTo>
                    <a:cubicBezTo>
                      <a:pt x="4404" y="2390"/>
                      <a:pt x="4385" y="2388"/>
                      <a:pt x="4366" y="2388"/>
                    </a:cubicBezTo>
                    <a:cubicBezTo>
                      <a:pt x="4320" y="2388"/>
                      <a:pt x="4279" y="2400"/>
                      <a:pt x="4245" y="2425"/>
                    </a:cubicBezTo>
                    <a:cubicBezTo>
                      <a:pt x="4187" y="2465"/>
                      <a:pt x="4165" y="2530"/>
                      <a:pt x="4157" y="2562"/>
                    </a:cubicBezTo>
                    <a:cubicBezTo>
                      <a:pt x="4025" y="2550"/>
                      <a:pt x="3895" y="2544"/>
                      <a:pt x="3768" y="2544"/>
                    </a:cubicBezTo>
                    <a:cubicBezTo>
                      <a:pt x="1498" y="2544"/>
                      <a:pt x="22" y="4348"/>
                      <a:pt x="6" y="4367"/>
                    </a:cubicBezTo>
                    <a:cubicBezTo>
                      <a:pt x="0" y="4377"/>
                      <a:pt x="1" y="4388"/>
                      <a:pt x="10" y="4395"/>
                    </a:cubicBezTo>
                    <a:cubicBezTo>
                      <a:pt x="12" y="4398"/>
                      <a:pt x="17" y="4399"/>
                      <a:pt x="21" y="4399"/>
                    </a:cubicBezTo>
                    <a:cubicBezTo>
                      <a:pt x="27" y="4399"/>
                      <a:pt x="33" y="4396"/>
                      <a:pt x="39" y="4393"/>
                    </a:cubicBezTo>
                    <a:cubicBezTo>
                      <a:pt x="54" y="4372"/>
                      <a:pt x="1519" y="2585"/>
                      <a:pt x="3768" y="2585"/>
                    </a:cubicBezTo>
                    <a:cubicBezTo>
                      <a:pt x="3900" y="2585"/>
                      <a:pt x="4035" y="2591"/>
                      <a:pt x="4172" y="2604"/>
                    </a:cubicBezTo>
                    <a:cubicBezTo>
                      <a:pt x="4172" y="2604"/>
                      <a:pt x="4173" y="2604"/>
                      <a:pt x="4174" y="2604"/>
                    </a:cubicBezTo>
                    <a:cubicBezTo>
                      <a:pt x="4184" y="2604"/>
                      <a:pt x="4192" y="2597"/>
                      <a:pt x="4193" y="2587"/>
                    </a:cubicBezTo>
                    <a:cubicBezTo>
                      <a:pt x="4193" y="2586"/>
                      <a:pt x="4204" y="2502"/>
                      <a:pt x="4267" y="2457"/>
                    </a:cubicBezTo>
                    <a:cubicBezTo>
                      <a:pt x="4294" y="2437"/>
                      <a:pt x="4327" y="2428"/>
                      <a:pt x="4366" y="2428"/>
                    </a:cubicBezTo>
                    <a:cubicBezTo>
                      <a:pt x="4386" y="2428"/>
                      <a:pt x="4407" y="2430"/>
                      <a:pt x="4430" y="2435"/>
                    </a:cubicBezTo>
                    <a:cubicBezTo>
                      <a:pt x="4432" y="2436"/>
                      <a:pt x="4433" y="2436"/>
                      <a:pt x="4435" y="2436"/>
                    </a:cubicBezTo>
                    <a:cubicBezTo>
                      <a:pt x="4442" y="2436"/>
                      <a:pt x="4449" y="2432"/>
                      <a:pt x="4452" y="2427"/>
                    </a:cubicBezTo>
                    <a:cubicBezTo>
                      <a:pt x="4462" y="2411"/>
                      <a:pt x="5579" y="731"/>
                      <a:pt x="7786" y="40"/>
                    </a:cubicBezTo>
                    <a:cubicBezTo>
                      <a:pt x="7796" y="35"/>
                      <a:pt x="7802" y="25"/>
                      <a:pt x="7800" y="14"/>
                    </a:cubicBezTo>
                    <a:cubicBezTo>
                      <a:pt x="7796" y="5"/>
                      <a:pt x="7789" y="0"/>
                      <a:pt x="7780" y="0"/>
                    </a:cubicBezTo>
                    <a:close/>
                  </a:path>
                </a:pathLst>
              </a:custGeom>
              <a:solidFill>
                <a:srgbClr val="FFFFFF">
                  <a:alpha val="4916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29"/>
              <p:cNvSpPr/>
              <p:nvPr/>
            </p:nvSpPr>
            <p:spPr>
              <a:xfrm>
                <a:off x="5685975" y="405925"/>
                <a:ext cx="155550" cy="133050"/>
              </a:xfrm>
              <a:custGeom>
                <a:avLst/>
                <a:gdLst/>
                <a:ahLst/>
                <a:cxnLst/>
                <a:rect l="l" t="t" r="r" b="b"/>
                <a:pathLst>
                  <a:path w="6222" h="5322" extrusionOk="0">
                    <a:moveTo>
                      <a:pt x="3191" y="0"/>
                    </a:moveTo>
                    <a:cubicBezTo>
                      <a:pt x="2937" y="0"/>
                      <a:pt x="2655" y="22"/>
                      <a:pt x="2354" y="81"/>
                    </a:cubicBezTo>
                    <a:cubicBezTo>
                      <a:pt x="1121" y="318"/>
                      <a:pt x="325" y="1019"/>
                      <a:pt x="1" y="1343"/>
                    </a:cubicBezTo>
                    <a:cubicBezTo>
                      <a:pt x="273" y="1870"/>
                      <a:pt x="558" y="2407"/>
                      <a:pt x="859" y="2949"/>
                    </a:cubicBezTo>
                    <a:cubicBezTo>
                      <a:pt x="1317" y="3777"/>
                      <a:pt x="1781" y="4569"/>
                      <a:pt x="2243" y="5322"/>
                    </a:cubicBezTo>
                    <a:cubicBezTo>
                      <a:pt x="2516" y="5016"/>
                      <a:pt x="3094" y="4449"/>
                      <a:pt x="4016" y="4092"/>
                    </a:cubicBezTo>
                    <a:cubicBezTo>
                      <a:pt x="4652" y="3845"/>
                      <a:pt x="5236" y="3782"/>
                      <a:pt x="5677" y="3782"/>
                    </a:cubicBezTo>
                    <a:cubicBezTo>
                      <a:pt x="5899" y="3782"/>
                      <a:pt x="6085" y="3798"/>
                      <a:pt x="6222" y="3815"/>
                    </a:cubicBezTo>
                    <a:cubicBezTo>
                      <a:pt x="5482" y="2569"/>
                      <a:pt x="4741" y="1322"/>
                      <a:pt x="4001" y="74"/>
                    </a:cubicBezTo>
                    <a:cubicBezTo>
                      <a:pt x="3784" y="34"/>
                      <a:pt x="3509" y="0"/>
                      <a:pt x="3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29"/>
              <p:cNvSpPr/>
              <p:nvPr/>
            </p:nvSpPr>
            <p:spPr>
              <a:xfrm>
                <a:off x="5785975" y="348375"/>
                <a:ext cx="136625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6136" extrusionOk="0">
                    <a:moveTo>
                      <a:pt x="2931" y="1"/>
                    </a:moveTo>
                    <a:cubicBezTo>
                      <a:pt x="2397" y="183"/>
                      <a:pt x="1518" y="567"/>
                      <a:pt x="737" y="1391"/>
                    </a:cubicBezTo>
                    <a:cubicBezTo>
                      <a:pt x="413" y="1733"/>
                      <a:pt x="175" y="2077"/>
                      <a:pt x="1" y="2377"/>
                    </a:cubicBezTo>
                    <a:cubicBezTo>
                      <a:pt x="741" y="3630"/>
                      <a:pt x="1480" y="4884"/>
                      <a:pt x="2220" y="6135"/>
                    </a:cubicBezTo>
                    <a:cubicBezTo>
                      <a:pt x="2507" y="5722"/>
                      <a:pt x="2966" y="5161"/>
                      <a:pt x="3648" y="4632"/>
                    </a:cubicBezTo>
                    <a:cubicBezTo>
                      <a:pt x="4332" y="4101"/>
                      <a:pt x="4993" y="3797"/>
                      <a:pt x="5465" y="3621"/>
                    </a:cubicBezTo>
                    <a:cubicBezTo>
                      <a:pt x="5101" y="3002"/>
                      <a:pt x="4686" y="2347"/>
                      <a:pt x="4209" y="1671"/>
                    </a:cubicBezTo>
                    <a:cubicBezTo>
                      <a:pt x="3778" y="1063"/>
                      <a:pt x="3348" y="506"/>
                      <a:pt x="293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29"/>
              <p:cNvSpPr/>
              <p:nvPr/>
            </p:nvSpPr>
            <p:spPr>
              <a:xfrm>
                <a:off x="5696175" y="414700"/>
                <a:ext cx="129925" cy="109575"/>
              </a:xfrm>
              <a:custGeom>
                <a:avLst/>
                <a:gdLst/>
                <a:ahLst/>
                <a:cxnLst/>
                <a:rect l="l" t="t" r="r" b="b"/>
                <a:pathLst>
                  <a:path w="5197" h="4383" extrusionOk="0">
                    <a:moveTo>
                      <a:pt x="2842" y="39"/>
                    </a:moveTo>
                    <a:cubicBezTo>
                      <a:pt x="3014" y="39"/>
                      <a:pt x="3185" y="49"/>
                      <a:pt x="3357" y="70"/>
                    </a:cubicBezTo>
                    <a:lnTo>
                      <a:pt x="5136" y="3098"/>
                    </a:lnTo>
                    <a:cubicBezTo>
                      <a:pt x="5054" y="3089"/>
                      <a:pt x="4972" y="3085"/>
                      <a:pt x="4889" y="3085"/>
                    </a:cubicBezTo>
                    <a:cubicBezTo>
                      <a:pt x="3539" y="3085"/>
                      <a:pt x="2036" y="4194"/>
                      <a:pt x="1852" y="4333"/>
                    </a:cubicBezTo>
                    <a:lnTo>
                      <a:pt x="47" y="1057"/>
                    </a:lnTo>
                    <a:cubicBezTo>
                      <a:pt x="487" y="699"/>
                      <a:pt x="1211" y="243"/>
                      <a:pt x="2176" y="91"/>
                    </a:cubicBezTo>
                    <a:cubicBezTo>
                      <a:pt x="2396" y="56"/>
                      <a:pt x="2618" y="39"/>
                      <a:pt x="2842" y="39"/>
                    </a:cubicBezTo>
                    <a:close/>
                    <a:moveTo>
                      <a:pt x="2845" y="1"/>
                    </a:moveTo>
                    <a:cubicBezTo>
                      <a:pt x="2619" y="1"/>
                      <a:pt x="2393" y="18"/>
                      <a:pt x="2171" y="53"/>
                    </a:cubicBezTo>
                    <a:cubicBezTo>
                      <a:pt x="1186" y="207"/>
                      <a:pt x="452" y="673"/>
                      <a:pt x="10" y="1038"/>
                    </a:cubicBezTo>
                    <a:cubicBezTo>
                      <a:pt x="1" y="1045"/>
                      <a:pt x="0" y="1055"/>
                      <a:pt x="5" y="1064"/>
                    </a:cubicBezTo>
                    <a:lnTo>
                      <a:pt x="1830" y="4373"/>
                    </a:lnTo>
                    <a:cubicBezTo>
                      <a:pt x="1833" y="4378"/>
                      <a:pt x="1838" y="4381"/>
                      <a:pt x="1844" y="4383"/>
                    </a:cubicBezTo>
                    <a:lnTo>
                      <a:pt x="1847" y="4383"/>
                    </a:lnTo>
                    <a:cubicBezTo>
                      <a:pt x="1851" y="4383"/>
                      <a:pt x="1856" y="4381"/>
                      <a:pt x="1862" y="4380"/>
                    </a:cubicBezTo>
                    <a:cubicBezTo>
                      <a:pt x="1878" y="4366"/>
                      <a:pt x="3473" y="3127"/>
                      <a:pt x="4890" y="3127"/>
                    </a:cubicBezTo>
                    <a:cubicBezTo>
                      <a:pt x="4986" y="3127"/>
                      <a:pt x="5080" y="3132"/>
                      <a:pt x="5174" y="3144"/>
                    </a:cubicBezTo>
                    <a:cubicBezTo>
                      <a:pt x="5181" y="3144"/>
                      <a:pt x="5188" y="3141"/>
                      <a:pt x="5192" y="3135"/>
                    </a:cubicBezTo>
                    <a:cubicBezTo>
                      <a:pt x="5196" y="3128"/>
                      <a:pt x="5196" y="3120"/>
                      <a:pt x="5192" y="3113"/>
                    </a:cubicBezTo>
                    <a:lnTo>
                      <a:pt x="3388" y="42"/>
                    </a:lnTo>
                    <a:cubicBezTo>
                      <a:pt x="3385" y="36"/>
                      <a:pt x="3379" y="34"/>
                      <a:pt x="3373" y="32"/>
                    </a:cubicBezTo>
                    <a:cubicBezTo>
                      <a:pt x="3197" y="11"/>
                      <a:pt x="3021" y="1"/>
                      <a:pt x="284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29"/>
              <p:cNvSpPr/>
              <p:nvPr/>
            </p:nvSpPr>
            <p:spPr>
              <a:xfrm>
                <a:off x="5793750" y="359525"/>
                <a:ext cx="66850" cy="49350"/>
              </a:xfrm>
              <a:custGeom>
                <a:avLst/>
                <a:gdLst/>
                <a:ahLst/>
                <a:cxnLst/>
                <a:rect l="l" t="t" r="r" b="b"/>
                <a:pathLst>
                  <a:path w="2674" h="1974" extrusionOk="0">
                    <a:moveTo>
                      <a:pt x="2652" y="0"/>
                    </a:moveTo>
                    <a:cubicBezTo>
                      <a:pt x="2650" y="0"/>
                      <a:pt x="2648" y="0"/>
                      <a:pt x="2647" y="1"/>
                    </a:cubicBezTo>
                    <a:cubicBezTo>
                      <a:pt x="1016" y="399"/>
                      <a:pt x="17" y="1927"/>
                      <a:pt x="7" y="1942"/>
                    </a:cubicBezTo>
                    <a:cubicBezTo>
                      <a:pt x="1" y="1952"/>
                      <a:pt x="3" y="1965"/>
                      <a:pt x="13" y="1970"/>
                    </a:cubicBezTo>
                    <a:cubicBezTo>
                      <a:pt x="16" y="1971"/>
                      <a:pt x="19" y="1973"/>
                      <a:pt x="23" y="1973"/>
                    </a:cubicBezTo>
                    <a:cubicBezTo>
                      <a:pt x="30" y="1973"/>
                      <a:pt x="37" y="1970"/>
                      <a:pt x="41" y="1964"/>
                    </a:cubicBezTo>
                    <a:cubicBezTo>
                      <a:pt x="50" y="1949"/>
                      <a:pt x="1042" y="434"/>
                      <a:pt x="2656" y="40"/>
                    </a:cubicBezTo>
                    <a:cubicBezTo>
                      <a:pt x="2667" y="37"/>
                      <a:pt x="2673" y="27"/>
                      <a:pt x="2671" y="16"/>
                    </a:cubicBezTo>
                    <a:cubicBezTo>
                      <a:pt x="2668" y="7"/>
                      <a:pt x="2660" y="0"/>
                      <a:pt x="26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29"/>
              <p:cNvSpPr/>
              <p:nvPr/>
            </p:nvSpPr>
            <p:spPr>
              <a:xfrm>
                <a:off x="5798225" y="366700"/>
                <a:ext cx="68050" cy="48900"/>
              </a:xfrm>
              <a:custGeom>
                <a:avLst/>
                <a:gdLst/>
                <a:ahLst/>
                <a:cxnLst/>
                <a:rect l="l" t="t" r="r" b="b"/>
                <a:pathLst>
                  <a:path w="2722" h="1956" extrusionOk="0">
                    <a:moveTo>
                      <a:pt x="2699" y="1"/>
                    </a:moveTo>
                    <a:cubicBezTo>
                      <a:pt x="2698" y="1"/>
                      <a:pt x="2696" y="1"/>
                      <a:pt x="2695" y="1"/>
                    </a:cubicBezTo>
                    <a:cubicBezTo>
                      <a:pt x="1034" y="393"/>
                      <a:pt x="19" y="1909"/>
                      <a:pt x="8" y="1924"/>
                    </a:cubicBezTo>
                    <a:cubicBezTo>
                      <a:pt x="1" y="1934"/>
                      <a:pt x="4" y="1946"/>
                      <a:pt x="14" y="1952"/>
                    </a:cubicBezTo>
                    <a:cubicBezTo>
                      <a:pt x="16" y="1954"/>
                      <a:pt x="20" y="1955"/>
                      <a:pt x="25" y="1955"/>
                    </a:cubicBezTo>
                    <a:cubicBezTo>
                      <a:pt x="31" y="1955"/>
                      <a:pt x="36" y="1952"/>
                      <a:pt x="42" y="1946"/>
                    </a:cubicBezTo>
                    <a:cubicBezTo>
                      <a:pt x="51" y="1931"/>
                      <a:pt x="1057" y="428"/>
                      <a:pt x="2703" y="41"/>
                    </a:cubicBezTo>
                    <a:cubicBezTo>
                      <a:pt x="2714" y="38"/>
                      <a:pt x="2722" y="27"/>
                      <a:pt x="2718" y="16"/>
                    </a:cubicBezTo>
                    <a:cubicBezTo>
                      <a:pt x="2717" y="7"/>
                      <a:pt x="2708" y="1"/>
                      <a:pt x="269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29"/>
              <p:cNvSpPr/>
              <p:nvPr/>
            </p:nvSpPr>
            <p:spPr>
              <a:xfrm>
                <a:off x="5802400" y="374200"/>
                <a:ext cx="66025" cy="47575"/>
              </a:xfrm>
              <a:custGeom>
                <a:avLst/>
                <a:gdLst/>
                <a:ahLst/>
                <a:cxnLst/>
                <a:rect l="l" t="t" r="r" b="b"/>
                <a:pathLst>
                  <a:path w="2641" h="1903" extrusionOk="0">
                    <a:moveTo>
                      <a:pt x="2618" y="0"/>
                    </a:moveTo>
                    <a:cubicBezTo>
                      <a:pt x="2616" y="0"/>
                      <a:pt x="2615" y="0"/>
                      <a:pt x="2614" y="1"/>
                    </a:cubicBezTo>
                    <a:cubicBezTo>
                      <a:pt x="1002" y="381"/>
                      <a:pt x="16" y="1856"/>
                      <a:pt x="8" y="1871"/>
                    </a:cubicBezTo>
                    <a:cubicBezTo>
                      <a:pt x="0" y="1881"/>
                      <a:pt x="3" y="1892"/>
                      <a:pt x="13" y="1899"/>
                    </a:cubicBezTo>
                    <a:cubicBezTo>
                      <a:pt x="15" y="1900"/>
                      <a:pt x="19" y="1902"/>
                      <a:pt x="24" y="1902"/>
                    </a:cubicBezTo>
                    <a:cubicBezTo>
                      <a:pt x="29" y="1902"/>
                      <a:pt x="36" y="1899"/>
                      <a:pt x="41" y="1892"/>
                    </a:cubicBezTo>
                    <a:cubicBezTo>
                      <a:pt x="51" y="1877"/>
                      <a:pt x="1028" y="417"/>
                      <a:pt x="2622" y="39"/>
                    </a:cubicBezTo>
                    <a:cubicBezTo>
                      <a:pt x="2633" y="37"/>
                      <a:pt x="2640" y="26"/>
                      <a:pt x="2637" y="16"/>
                    </a:cubicBezTo>
                    <a:cubicBezTo>
                      <a:pt x="2635" y="6"/>
                      <a:pt x="2627" y="0"/>
                      <a:pt x="26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29"/>
              <p:cNvSpPr/>
              <p:nvPr/>
            </p:nvSpPr>
            <p:spPr>
              <a:xfrm>
                <a:off x="5826075" y="415675"/>
                <a:ext cx="73325" cy="50100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2004" extrusionOk="0">
                    <a:moveTo>
                      <a:pt x="2911" y="1"/>
                    </a:moveTo>
                    <a:cubicBezTo>
                      <a:pt x="2909" y="1"/>
                      <a:pt x="2907" y="1"/>
                      <a:pt x="2905" y="2"/>
                    </a:cubicBezTo>
                    <a:cubicBezTo>
                      <a:pt x="2426" y="104"/>
                      <a:pt x="1972" y="278"/>
                      <a:pt x="1552" y="522"/>
                    </a:cubicBezTo>
                    <a:cubicBezTo>
                      <a:pt x="941" y="875"/>
                      <a:pt x="408" y="1375"/>
                      <a:pt x="7" y="1972"/>
                    </a:cubicBezTo>
                    <a:cubicBezTo>
                      <a:pt x="0" y="1981"/>
                      <a:pt x="2" y="1993"/>
                      <a:pt x="12" y="2001"/>
                    </a:cubicBezTo>
                    <a:cubicBezTo>
                      <a:pt x="15" y="2003"/>
                      <a:pt x="18" y="2004"/>
                      <a:pt x="23" y="2004"/>
                    </a:cubicBezTo>
                    <a:cubicBezTo>
                      <a:pt x="28" y="2004"/>
                      <a:pt x="34" y="2002"/>
                      <a:pt x="40" y="1994"/>
                    </a:cubicBezTo>
                    <a:cubicBezTo>
                      <a:pt x="437" y="1403"/>
                      <a:pt x="966" y="907"/>
                      <a:pt x="1572" y="556"/>
                    </a:cubicBezTo>
                    <a:cubicBezTo>
                      <a:pt x="1989" y="317"/>
                      <a:pt x="2440" y="142"/>
                      <a:pt x="2914" y="40"/>
                    </a:cubicBezTo>
                    <a:cubicBezTo>
                      <a:pt x="2925" y="38"/>
                      <a:pt x="2932" y="26"/>
                      <a:pt x="2929" y="17"/>
                    </a:cubicBezTo>
                    <a:cubicBezTo>
                      <a:pt x="2927" y="7"/>
                      <a:pt x="2919" y="1"/>
                      <a:pt x="291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29"/>
              <p:cNvSpPr/>
              <p:nvPr/>
            </p:nvSpPr>
            <p:spPr>
              <a:xfrm>
                <a:off x="5829800" y="423200"/>
                <a:ext cx="72125" cy="49625"/>
              </a:xfrm>
              <a:custGeom>
                <a:avLst/>
                <a:gdLst/>
                <a:ahLst/>
                <a:cxnLst/>
                <a:rect l="l" t="t" r="r" b="b"/>
                <a:pathLst>
                  <a:path w="2885" h="1985" extrusionOk="0">
                    <a:moveTo>
                      <a:pt x="2863" y="0"/>
                    </a:moveTo>
                    <a:cubicBezTo>
                      <a:pt x="2862" y="0"/>
                      <a:pt x="2860" y="0"/>
                      <a:pt x="2858" y="1"/>
                    </a:cubicBezTo>
                    <a:cubicBezTo>
                      <a:pt x="2343" y="131"/>
                      <a:pt x="1855" y="339"/>
                      <a:pt x="1408" y="622"/>
                    </a:cubicBezTo>
                    <a:cubicBezTo>
                      <a:pt x="859" y="970"/>
                      <a:pt x="387" y="1418"/>
                      <a:pt x="7" y="1953"/>
                    </a:cubicBezTo>
                    <a:cubicBezTo>
                      <a:pt x="0" y="1962"/>
                      <a:pt x="1" y="1974"/>
                      <a:pt x="11" y="1981"/>
                    </a:cubicBezTo>
                    <a:cubicBezTo>
                      <a:pt x="14" y="1984"/>
                      <a:pt x="18" y="1985"/>
                      <a:pt x="23" y="1985"/>
                    </a:cubicBezTo>
                    <a:cubicBezTo>
                      <a:pt x="29" y="1985"/>
                      <a:pt x="34" y="1982"/>
                      <a:pt x="39" y="1976"/>
                    </a:cubicBezTo>
                    <a:cubicBezTo>
                      <a:pt x="415" y="1446"/>
                      <a:pt x="885" y="1003"/>
                      <a:pt x="1430" y="656"/>
                    </a:cubicBezTo>
                    <a:cubicBezTo>
                      <a:pt x="1873" y="376"/>
                      <a:pt x="2356" y="168"/>
                      <a:pt x="2867" y="40"/>
                    </a:cubicBezTo>
                    <a:cubicBezTo>
                      <a:pt x="2877" y="37"/>
                      <a:pt x="2885" y="27"/>
                      <a:pt x="2882" y="16"/>
                    </a:cubicBezTo>
                    <a:cubicBezTo>
                      <a:pt x="2880" y="7"/>
                      <a:pt x="2872" y="0"/>
                      <a:pt x="28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29"/>
              <p:cNvSpPr/>
              <p:nvPr/>
            </p:nvSpPr>
            <p:spPr>
              <a:xfrm>
                <a:off x="5806950" y="380125"/>
                <a:ext cx="88225" cy="75475"/>
              </a:xfrm>
              <a:custGeom>
                <a:avLst/>
                <a:gdLst/>
                <a:ahLst/>
                <a:cxnLst/>
                <a:rect l="l" t="t" r="r" b="b"/>
                <a:pathLst>
                  <a:path w="3529" h="3019" extrusionOk="0">
                    <a:moveTo>
                      <a:pt x="2721" y="48"/>
                    </a:moveTo>
                    <a:lnTo>
                      <a:pt x="3459" y="1073"/>
                    </a:lnTo>
                    <a:cubicBezTo>
                      <a:pt x="2943" y="1158"/>
                      <a:pt x="2455" y="1337"/>
                      <a:pt x="2009" y="1605"/>
                    </a:cubicBezTo>
                    <a:cubicBezTo>
                      <a:pt x="1462" y="1933"/>
                      <a:pt x="990" y="2394"/>
                      <a:pt x="641" y="2941"/>
                    </a:cubicBezTo>
                    <a:lnTo>
                      <a:pt x="48" y="1895"/>
                    </a:lnTo>
                    <a:cubicBezTo>
                      <a:pt x="389" y="1461"/>
                      <a:pt x="789" y="1085"/>
                      <a:pt x="1239" y="772"/>
                    </a:cubicBezTo>
                    <a:cubicBezTo>
                      <a:pt x="1695" y="455"/>
                      <a:pt x="2194" y="213"/>
                      <a:pt x="2721" y="48"/>
                    </a:cubicBezTo>
                    <a:close/>
                    <a:moveTo>
                      <a:pt x="2737" y="1"/>
                    </a:moveTo>
                    <a:lnTo>
                      <a:pt x="2723" y="5"/>
                    </a:lnTo>
                    <a:cubicBezTo>
                      <a:pt x="2187" y="170"/>
                      <a:pt x="1681" y="418"/>
                      <a:pt x="1218" y="738"/>
                    </a:cubicBezTo>
                    <a:cubicBezTo>
                      <a:pt x="761" y="1055"/>
                      <a:pt x="353" y="1440"/>
                      <a:pt x="9" y="1879"/>
                    </a:cubicBezTo>
                    <a:lnTo>
                      <a:pt x="0" y="1890"/>
                    </a:lnTo>
                    <a:lnTo>
                      <a:pt x="639" y="3018"/>
                    </a:lnTo>
                    <a:lnTo>
                      <a:pt x="655" y="2991"/>
                    </a:lnTo>
                    <a:cubicBezTo>
                      <a:pt x="1003" y="2437"/>
                      <a:pt x="1478" y="1970"/>
                      <a:pt x="2029" y="1638"/>
                    </a:cubicBezTo>
                    <a:cubicBezTo>
                      <a:pt x="2481" y="1367"/>
                      <a:pt x="2975" y="1188"/>
                      <a:pt x="3497" y="1107"/>
                    </a:cubicBezTo>
                    <a:lnTo>
                      <a:pt x="3529" y="1102"/>
                    </a:lnTo>
                    <a:lnTo>
                      <a:pt x="2737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29"/>
              <p:cNvSpPr/>
              <p:nvPr/>
            </p:nvSpPr>
            <p:spPr>
              <a:xfrm>
                <a:off x="5834375" y="428450"/>
                <a:ext cx="72475" cy="50675"/>
              </a:xfrm>
              <a:custGeom>
                <a:avLst/>
                <a:gdLst/>
                <a:ahLst/>
                <a:cxnLst/>
                <a:rect l="l" t="t" r="r" b="b"/>
                <a:pathLst>
                  <a:path w="2899" h="2027" extrusionOk="0">
                    <a:moveTo>
                      <a:pt x="2876" y="0"/>
                    </a:moveTo>
                    <a:cubicBezTo>
                      <a:pt x="2874" y="0"/>
                      <a:pt x="2872" y="1"/>
                      <a:pt x="2870" y="1"/>
                    </a:cubicBezTo>
                    <a:cubicBezTo>
                      <a:pt x="2146" y="227"/>
                      <a:pt x="1488" y="584"/>
                      <a:pt x="913" y="1056"/>
                    </a:cubicBezTo>
                    <a:cubicBezTo>
                      <a:pt x="579" y="1332"/>
                      <a:pt x="274" y="1648"/>
                      <a:pt x="7" y="1995"/>
                    </a:cubicBezTo>
                    <a:cubicBezTo>
                      <a:pt x="1" y="2004"/>
                      <a:pt x="2" y="2016"/>
                      <a:pt x="11" y="2023"/>
                    </a:cubicBezTo>
                    <a:cubicBezTo>
                      <a:pt x="16" y="2026"/>
                      <a:pt x="19" y="2027"/>
                      <a:pt x="23" y="2027"/>
                    </a:cubicBezTo>
                    <a:cubicBezTo>
                      <a:pt x="30" y="2027"/>
                      <a:pt x="35" y="2024"/>
                      <a:pt x="38" y="2018"/>
                    </a:cubicBezTo>
                    <a:cubicBezTo>
                      <a:pt x="303" y="1674"/>
                      <a:pt x="606" y="1361"/>
                      <a:pt x="939" y="1088"/>
                    </a:cubicBezTo>
                    <a:cubicBezTo>
                      <a:pt x="1509" y="618"/>
                      <a:pt x="2164" y="265"/>
                      <a:pt x="2882" y="40"/>
                    </a:cubicBezTo>
                    <a:cubicBezTo>
                      <a:pt x="2893" y="37"/>
                      <a:pt x="2898" y="25"/>
                      <a:pt x="2896" y="15"/>
                    </a:cubicBezTo>
                    <a:cubicBezTo>
                      <a:pt x="2893" y="6"/>
                      <a:pt x="2885" y="0"/>
                      <a:pt x="287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29"/>
              <p:cNvSpPr/>
              <p:nvPr/>
            </p:nvSpPr>
            <p:spPr>
              <a:xfrm>
                <a:off x="5838300" y="436625"/>
                <a:ext cx="725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2900" h="2007" extrusionOk="0">
                    <a:moveTo>
                      <a:pt x="2877" y="1"/>
                    </a:moveTo>
                    <a:cubicBezTo>
                      <a:pt x="2875" y="1"/>
                      <a:pt x="2874" y="1"/>
                      <a:pt x="2872" y="1"/>
                    </a:cubicBezTo>
                    <a:cubicBezTo>
                      <a:pt x="1224" y="494"/>
                      <a:pt x="19" y="1960"/>
                      <a:pt x="7" y="1975"/>
                    </a:cubicBezTo>
                    <a:cubicBezTo>
                      <a:pt x="0" y="1983"/>
                      <a:pt x="1" y="1996"/>
                      <a:pt x="10" y="2002"/>
                    </a:cubicBezTo>
                    <a:cubicBezTo>
                      <a:pt x="12" y="2006"/>
                      <a:pt x="17" y="2007"/>
                      <a:pt x="22" y="2007"/>
                    </a:cubicBezTo>
                    <a:cubicBezTo>
                      <a:pt x="28" y="2007"/>
                      <a:pt x="33" y="2005"/>
                      <a:pt x="38" y="1999"/>
                    </a:cubicBezTo>
                    <a:cubicBezTo>
                      <a:pt x="49" y="1984"/>
                      <a:pt x="1248" y="528"/>
                      <a:pt x="2884" y="39"/>
                    </a:cubicBezTo>
                    <a:cubicBezTo>
                      <a:pt x="2895" y="37"/>
                      <a:pt x="2900" y="26"/>
                      <a:pt x="2897" y="15"/>
                    </a:cubicBezTo>
                    <a:cubicBezTo>
                      <a:pt x="2894" y="6"/>
                      <a:pt x="2886" y="1"/>
                      <a:pt x="28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29"/>
              <p:cNvSpPr/>
              <p:nvPr/>
            </p:nvSpPr>
            <p:spPr>
              <a:xfrm>
                <a:off x="5747950" y="435850"/>
                <a:ext cx="24750" cy="16200"/>
              </a:xfrm>
              <a:custGeom>
                <a:avLst/>
                <a:gdLst/>
                <a:ahLst/>
                <a:cxnLst/>
                <a:rect l="l" t="t" r="r" b="b"/>
                <a:pathLst>
                  <a:path w="990" h="648" extrusionOk="0">
                    <a:moveTo>
                      <a:pt x="274" y="0"/>
                    </a:moveTo>
                    <a:cubicBezTo>
                      <a:pt x="173" y="0"/>
                      <a:pt x="71" y="86"/>
                      <a:pt x="46" y="176"/>
                    </a:cubicBezTo>
                    <a:cubicBezTo>
                      <a:pt x="0" y="337"/>
                      <a:pt x="176" y="559"/>
                      <a:pt x="416" y="626"/>
                    </a:cubicBezTo>
                    <a:cubicBezTo>
                      <a:pt x="467" y="641"/>
                      <a:pt x="519" y="647"/>
                      <a:pt x="570" y="647"/>
                    </a:cubicBezTo>
                    <a:cubicBezTo>
                      <a:pt x="758" y="647"/>
                      <a:pt x="930" y="557"/>
                      <a:pt x="964" y="432"/>
                    </a:cubicBezTo>
                    <a:cubicBezTo>
                      <a:pt x="990" y="339"/>
                      <a:pt x="947" y="207"/>
                      <a:pt x="854" y="161"/>
                    </a:cubicBezTo>
                    <a:cubicBezTo>
                      <a:pt x="807" y="140"/>
                      <a:pt x="745" y="121"/>
                      <a:pt x="691" y="121"/>
                    </a:cubicBezTo>
                    <a:cubicBezTo>
                      <a:pt x="663" y="121"/>
                      <a:pt x="638" y="126"/>
                      <a:pt x="617" y="137"/>
                    </a:cubicBezTo>
                    <a:cubicBezTo>
                      <a:pt x="584" y="155"/>
                      <a:pt x="570" y="186"/>
                      <a:pt x="554" y="186"/>
                    </a:cubicBezTo>
                    <a:cubicBezTo>
                      <a:pt x="553" y="186"/>
                      <a:pt x="552" y="186"/>
                      <a:pt x="550" y="186"/>
                    </a:cubicBezTo>
                    <a:cubicBezTo>
                      <a:pt x="531" y="180"/>
                      <a:pt x="537" y="144"/>
                      <a:pt x="519" y="111"/>
                    </a:cubicBezTo>
                    <a:cubicBezTo>
                      <a:pt x="484" y="47"/>
                      <a:pt x="375" y="11"/>
                      <a:pt x="293" y="1"/>
                    </a:cubicBezTo>
                    <a:cubicBezTo>
                      <a:pt x="287" y="0"/>
                      <a:pt x="280" y="0"/>
                      <a:pt x="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29"/>
              <p:cNvSpPr/>
              <p:nvPr/>
            </p:nvSpPr>
            <p:spPr>
              <a:xfrm>
                <a:off x="5745250" y="430900"/>
                <a:ext cx="31125" cy="24325"/>
              </a:xfrm>
              <a:custGeom>
                <a:avLst/>
                <a:gdLst/>
                <a:ahLst/>
                <a:cxnLst/>
                <a:rect l="l" t="t" r="r" b="b"/>
                <a:pathLst>
                  <a:path w="1245" h="973" extrusionOk="0">
                    <a:moveTo>
                      <a:pt x="361" y="84"/>
                    </a:moveTo>
                    <a:cubicBezTo>
                      <a:pt x="421" y="91"/>
                      <a:pt x="471" y="131"/>
                      <a:pt x="511" y="166"/>
                    </a:cubicBezTo>
                    <a:cubicBezTo>
                      <a:pt x="550" y="198"/>
                      <a:pt x="586" y="229"/>
                      <a:pt x="627" y="229"/>
                    </a:cubicBezTo>
                    <a:cubicBezTo>
                      <a:pt x="634" y="229"/>
                      <a:pt x="641" y="228"/>
                      <a:pt x="649" y="226"/>
                    </a:cubicBezTo>
                    <a:cubicBezTo>
                      <a:pt x="676" y="220"/>
                      <a:pt x="697" y="199"/>
                      <a:pt x="713" y="173"/>
                    </a:cubicBezTo>
                    <a:cubicBezTo>
                      <a:pt x="716" y="205"/>
                      <a:pt x="728" y="235"/>
                      <a:pt x="752" y="256"/>
                    </a:cubicBezTo>
                    <a:cubicBezTo>
                      <a:pt x="775" y="277"/>
                      <a:pt x="801" y="283"/>
                      <a:pt x="830" y="283"/>
                    </a:cubicBezTo>
                    <a:cubicBezTo>
                      <a:pt x="852" y="283"/>
                      <a:pt x="876" y="279"/>
                      <a:pt x="901" y="275"/>
                    </a:cubicBezTo>
                    <a:cubicBezTo>
                      <a:pt x="925" y="272"/>
                      <a:pt x="951" y="268"/>
                      <a:pt x="976" y="268"/>
                    </a:cubicBezTo>
                    <a:cubicBezTo>
                      <a:pt x="1003" y="268"/>
                      <a:pt x="1029" y="272"/>
                      <a:pt x="1055" y="284"/>
                    </a:cubicBezTo>
                    <a:cubicBezTo>
                      <a:pt x="1162" y="336"/>
                      <a:pt x="1206" y="510"/>
                      <a:pt x="1172" y="631"/>
                    </a:cubicBezTo>
                    <a:cubicBezTo>
                      <a:pt x="1148" y="718"/>
                      <a:pt x="1080" y="797"/>
                      <a:pt x="980" y="853"/>
                    </a:cubicBezTo>
                    <a:cubicBezTo>
                      <a:pt x="885" y="907"/>
                      <a:pt x="774" y="934"/>
                      <a:pt x="664" y="934"/>
                    </a:cubicBezTo>
                    <a:cubicBezTo>
                      <a:pt x="608" y="934"/>
                      <a:pt x="552" y="927"/>
                      <a:pt x="498" y="912"/>
                    </a:cubicBezTo>
                    <a:cubicBezTo>
                      <a:pt x="339" y="868"/>
                      <a:pt x="195" y="756"/>
                      <a:pt x="115" y="611"/>
                    </a:cubicBezTo>
                    <a:cubicBezTo>
                      <a:pt x="60" y="512"/>
                      <a:pt x="43" y="409"/>
                      <a:pt x="66" y="325"/>
                    </a:cubicBezTo>
                    <a:cubicBezTo>
                      <a:pt x="100" y="207"/>
                      <a:pt x="224" y="84"/>
                      <a:pt x="344" y="84"/>
                    </a:cubicBezTo>
                    <a:close/>
                    <a:moveTo>
                      <a:pt x="742" y="0"/>
                    </a:moveTo>
                    <a:cubicBezTo>
                      <a:pt x="725" y="0"/>
                      <a:pt x="720" y="20"/>
                      <a:pt x="714" y="47"/>
                    </a:cubicBezTo>
                    <a:cubicBezTo>
                      <a:pt x="704" y="88"/>
                      <a:pt x="685" y="173"/>
                      <a:pt x="638" y="186"/>
                    </a:cubicBezTo>
                    <a:cubicBezTo>
                      <a:pt x="635" y="187"/>
                      <a:pt x="632" y="187"/>
                      <a:pt x="628" y="187"/>
                    </a:cubicBezTo>
                    <a:cubicBezTo>
                      <a:pt x="601" y="187"/>
                      <a:pt x="574" y="164"/>
                      <a:pt x="537" y="134"/>
                    </a:cubicBezTo>
                    <a:cubicBezTo>
                      <a:pt x="493" y="96"/>
                      <a:pt x="438" y="51"/>
                      <a:pt x="365" y="43"/>
                    </a:cubicBezTo>
                    <a:cubicBezTo>
                      <a:pt x="358" y="42"/>
                      <a:pt x="352" y="42"/>
                      <a:pt x="345" y="42"/>
                    </a:cubicBezTo>
                    <a:cubicBezTo>
                      <a:pt x="206" y="42"/>
                      <a:pt x="66" y="179"/>
                      <a:pt x="28" y="311"/>
                    </a:cubicBezTo>
                    <a:cubicBezTo>
                      <a:pt x="1" y="406"/>
                      <a:pt x="18" y="520"/>
                      <a:pt x="80" y="628"/>
                    </a:cubicBezTo>
                    <a:cubicBezTo>
                      <a:pt x="166" y="783"/>
                      <a:pt x="317" y="902"/>
                      <a:pt x="488" y="949"/>
                    </a:cubicBezTo>
                    <a:cubicBezTo>
                      <a:pt x="543" y="965"/>
                      <a:pt x="605" y="972"/>
                      <a:pt x="664" y="972"/>
                    </a:cubicBezTo>
                    <a:cubicBezTo>
                      <a:pt x="779" y="972"/>
                      <a:pt x="897" y="943"/>
                      <a:pt x="996" y="886"/>
                    </a:cubicBezTo>
                    <a:cubicBezTo>
                      <a:pt x="1105" y="823"/>
                      <a:pt x="1181" y="735"/>
                      <a:pt x="1207" y="639"/>
                    </a:cubicBezTo>
                    <a:cubicBezTo>
                      <a:pt x="1245" y="503"/>
                      <a:pt x="1197" y="306"/>
                      <a:pt x="1068" y="245"/>
                    </a:cubicBezTo>
                    <a:cubicBezTo>
                      <a:pt x="1037" y="230"/>
                      <a:pt x="1006" y="225"/>
                      <a:pt x="975" y="225"/>
                    </a:cubicBezTo>
                    <a:cubicBezTo>
                      <a:pt x="946" y="225"/>
                      <a:pt x="918" y="229"/>
                      <a:pt x="891" y="233"/>
                    </a:cubicBezTo>
                    <a:cubicBezTo>
                      <a:pt x="868" y="237"/>
                      <a:pt x="847" y="240"/>
                      <a:pt x="828" y="240"/>
                    </a:cubicBezTo>
                    <a:cubicBezTo>
                      <a:pt x="808" y="240"/>
                      <a:pt x="790" y="236"/>
                      <a:pt x="776" y="224"/>
                    </a:cubicBezTo>
                    <a:cubicBezTo>
                      <a:pt x="734" y="186"/>
                      <a:pt x="752" y="97"/>
                      <a:pt x="760" y="54"/>
                    </a:cubicBezTo>
                    <a:cubicBezTo>
                      <a:pt x="765" y="27"/>
                      <a:pt x="769" y="6"/>
                      <a:pt x="747" y="1"/>
                    </a:cubicBezTo>
                    <a:cubicBezTo>
                      <a:pt x="745" y="0"/>
                      <a:pt x="744" y="0"/>
                      <a:pt x="74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29"/>
              <p:cNvSpPr/>
              <p:nvPr/>
            </p:nvSpPr>
            <p:spPr>
              <a:xfrm>
                <a:off x="5749550" y="456425"/>
                <a:ext cx="10150" cy="335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1340" extrusionOk="0">
                    <a:moveTo>
                      <a:pt x="381" y="0"/>
                    </a:moveTo>
                    <a:cubicBezTo>
                      <a:pt x="373" y="0"/>
                      <a:pt x="366" y="6"/>
                      <a:pt x="364" y="15"/>
                    </a:cubicBezTo>
                    <a:lnTo>
                      <a:pt x="5" y="1314"/>
                    </a:lnTo>
                    <a:cubicBezTo>
                      <a:pt x="0" y="1325"/>
                      <a:pt x="7" y="1335"/>
                      <a:pt x="18" y="1338"/>
                    </a:cubicBezTo>
                    <a:cubicBezTo>
                      <a:pt x="20" y="1339"/>
                      <a:pt x="22" y="1339"/>
                      <a:pt x="23" y="1339"/>
                    </a:cubicBezTo>
                    <a:cubicBezTo>
                      <a:pt x="32" y="1339"/>
                      <a:pt x="39" y="1334"/>
                      <a:pt x="42" y="1325"/>
                    </a:cubicBezTo>
                    <a:lnTo>
                      <a:pt x="402" y="25"/>
                    </a:lnTo>
                    <a:cubicBezTo>
                      <a:pt x="406" y="15"/>
                      <a:pt x="398" y="4"/>
                      <a:pt x="388" y="2"/>
                    </a:cubicBezTo>
                    <a:cubicBezTo>
                      <a:pt x="385" y="1"/>
                      <a:pt x="383" y="0"/>
                      <a:pt x="3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29"/>
              <p:cNvSpPr/>
              <p:nvPr/>
            </p:nvSpPr>
            <p:spPr>
              <a:xfrm>
                <a:off x="5743375" y="455525"/>
                <a:ext cx="13000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520" h="1785" extrusionOk="0">
                    <a:moveTo>
                      <a:pt x="496" y="0"/>
                    </a:moveTo>
                    <a:cubicBezTo>
                      <a:pt x="488" y="0"/>
                      <a:pt x="481" y="6"/>
                      <a:pt x="478" y="14"/>
                    </a:cubicBezTo>
                    <a:lnTo>
                      <a:pt x="5" y="1723"/>
                    </a:lnTo>
                    <a:cubicBezTo>
                      <a:pt x="1" y="1733"/>
                      <a:pt x="7" y="1744"/>
                      <a:pt x="18" y="1746"/>
                    </a:cubicBezTo>
                    <a:lnTo>
                      <a:pt x="151" y="1783"/>
                    </a:lnTo>
                    <a:cubicBezTo>
                      <a:pt x="152" y="1785"/>
                      <a:pt x="155" y="1785"/>
                      <a:pt x="156" y="1785"/>
                    </a:cubicBezTo>
                    <a:cubicBezTo>
                      <a:pt x="159" y="1785"/>
                      <a:pt x="163" y="1785"/>
                      <a:pt x="166" y="1782"/>
                    </a:cubicBezTo>
                    <a:cubicBezTo>
                      <a:pt x="170" y="1778"/>
                      <a:pt x="173" y="1775"/>
                      <a:pt x="176" y="1770"/>
                    </a:cubicBezTo>
                    <a:lnTo>
                      <a:pt x="267" y="1443"/>
                    </a:lnTo>
                    <a:cubicBezTo>
                      <a:pt x="270" y="1432"/>
                      <a:pt x="264" y="1421"/>
                      <a:pt x="253" y="1418"/>
                    </a:cubicBezTo>
                    <a:cubicBezTo>
                      <a:pt x="251" y="1417"/>
                      <a:pt x="249" y="1417"/>
                      <a:pt x="247" y="1417"/>
                    </a:cubicBezTo>
                    <a:cubicBezTo>
                      <a:pt x="239" y="1417"/>
                      <a:pt x="231" y="1423"/>
                      <a:pt x="229" y="1432"/>
                    </a:cubicBezTo>
                    <a:lnTo>
                      <a:pt x="143" y="1740"/>
                    </a:lnTo>
                    <a:lnTo>
                      <a:pt x="48" y="1713"/>
                    </a:lnTo>
                    <a:lnTo>
                      <a:pt x="516" y="25"/>
                    </a:lnTo>
                    <a:cubicBezTo>
                      <a:pt x="520" y="14"/>
                      <a:pt x="513" y="5"/>
                      <a:pt x="503" y="1"/>
                    </a:cubicBezTo>
                    <a:cubicBezTo>
                      <a:pt x="501" y="0"/>
                      <a:pt x="498" y="0"/>
                      <a:pt x="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29"/>
              <p:cNvSpPr/>
              <p:nvPr/>
            </p:nvSpPr>
            <p:spPr>
              <a:xfrm>
                <a:off x="5748975" y="488925"/>
                <a:ext cx="9300" cy="5150"/>
              </a:xfrm>
              <a:custGeom>
                <a:avLst/>
                <a:gdLst/>
                <a:ahLst/>
                <a:cxnLst/>
                <a:rect l="l" t="t" r="r" b="b"/>
                <a:pathLst>
                  <a:path w="372" h="206" extrusionOk="0">
                    <a:moveTo>
                      <a:pt x="46" y="1"/>
                    </a:moveTo>
                    <a:cubicBezTo>
                      <a:pt x="37" y="1"/>
                      <a:pt x="29" y="7"/>
                      <a:pt x="28" y="16"/>
                    </a:cubicBezTo>
                    <a:cubicBezTo>
                      <a:pt x="23" y="26"/>
                      <a:pt x="30" y="37"/>
                      <a:pt x="41" y="39"/>
                    </a:cubicBezTo>
                    <a:lnTo>
                      <a:pt x="325" y="118"/>
                    </a:lnTo>
                    <a:cubicBezTo>
                      <a:pt x="322" y="128"/>
                      <a:pt x="318" y="139"/>
                      <a:pt x="316" y="148"/>
                    </a:cubicBezTo>
                    <a:cubicBezTo>
                      <a:pt x="314" y="154"/>
                      <a:pt x="314" y="157"/>
                      <a:pt x="313" y="161"/>
                    </a:cubicBezTo>
                    <a:lnTo>
                      <a:pt x="29" y="82"/>
                    </a:lnTo>
                    <a:cubicBezTo>
                      <a:pt x="27" y="82"/>
                      <a:pt x="26" y="82"/>
                      <a:pt x="24" y="82"/>
                    </a:cubicBezTo>
                    <a:cubicBezTo>
                      <a:pt x="15" y="82"/>
                      <a:pt x="7" y="87"/>
                      <a:pt x="5" y="96"/>
                    </a:cubicBezTo>
                    <a:cubicBezTo>
                      <a:pt x="1" y="107"/>
                      <a:pt x="7" y="117"/>
                      <a:pt x="18" y="120"/>
                    </a:cubicBezTo>
                    <a:lnTo>
                      <a:pt x="323" y="204"/>
                    </a:lnTo>
                    <a:cubicBezTo>
                      <a:pt x="324" y="205"/>
                      <a:pt x="327" y="205"/>
                      <a:pt x="328" y="205"/>
                    </a:cubicBezTo>
                    <a:cubicBezTo>
                      <a:pt x="332" y="205"/>
                      <a:pt x="336" y="204"/>
                      <a:pt x="340" y="203"/>
                    </a:cubicBezTo>
                    <a:cubicBezTo>
                      <a:pt x="345" y="200"/>
                      <a:pt x="348" y="195"/>
                      <a:pt x="349" y="189"/>
                    </a:cubicBezTo>
                    <a:cubicBezTo>
                      <a:pt x="351" y="181"/>
                      <a:pt x="352" y="170"/>
                      <a:pt x="355" y="159"/>
                    </a:cubicBezTo>
                    <a:cubicBezTo>
                      <a:pt x="359" y="143"/>
                      <a:pt x="362" y="128"/>
                      <a:pt x="370" y="113"/>
                    </a:cubicBezTo>
                    <a:cubicBezTo>
                      <a:pt x="372" y="108"/>
                      <a:pt x="372" y="102"/>
                      <a:pt x="370" y="97"/>
                    </a:cubicBezTo>
                    <a:cubicBezTo>
                      <a:pt x="368" y="92"/>
                      <a:pt x="362" y="87"/>
                      <a:pt x="357" y="86"/>
                    </a:cubicBezTo>
                    <a:lnTo>
                      <a:pt x="51" y="2"/>
                    </a:lnTo>
                    <a:cubicBezTo>
                      <a:pt x="49" y="1"/>
                      <a:pt x="48" y="1"/>
                      <a:pt x="4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29"/>
              <p:cNvSpPr/>
              <p:nvPr/>
            </p:nvSpPr>
            <p:spPr>
              <a:xfrm>
                <a:off x="5746825" y="493900"/>
                <a:ext cx="1015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06" h="336" extrusionOk="0">
                    <a:moveTo>
                      <a:pt x="91" y="46"/>
                    </a:moveTo>
                    <a:lnTo>
                      <a:pt x="150" y="62"/>
                    </a:lnTo>
                    <a:lnTo>
                      <a:pt x="136" y="111"/>
                    </a:lnTo>
                    <a:cubicBezTo>
                      <a:pt x="132" y="122"/>
                      <a:pt x="139" y="133"/>
                      <a:pt x="150" y="135"/>
                    </a:cubicBezTo>
                    <a:lnTo>
                      <a:pt x="254" y="165"/>
                    </a:lnTo>
                    <a:cubicBezTo>
                      <a:pt x="256" y="165"/>
                      <a:pt x="258" y="166"/>
                      <a:pt x="260" y="166"/>
                    </a:cubicBezTo>
                    <a:cubicBezTo>
                      <a:pt x="263" y="166"/>
                      <a:pt x="267" y="165"/>
                      <a:pt x="269" y="164"/>
                    </a:cubicBezTo>
                    <a:cubicBezTo>
                      <a:pt x="274" y="161"/>
                      <a:pt x="277" y="156"/>
                      <a:pt x="279" y="151"/>
                    </a:cubicBezTo>
                    <a:lnTo>
                      <a:pt x="292" y="102"/>
                    </a:lnTo>
                    <a:lnTo>
                      <a:pt x="356" y="119"/>
                    </a:lnTo>
                    <a:lnTo>
                      <a:pt x="308" y="293"/>
                    </a:lnTo>
                    <a:lnTo>
                      <a:pt x="250" y="277"/>
                    </a:lnTo>
                    <a:cubicBezTo>
                      <a:pt x="252" y="268"/>
                      <a:pt x="254" y="260"/>
                      <a:pt x="257" y="251"/>
                    </a:cubicBezTo>
                    <a:cubicBezTo>
                      <a:pt x="259" y="241"/>
                      <a:pt x="253" y="230"/>
                      <a:pt x="242" y="228"/>
                    </a:cubicBezTo>
                    <a:lnTo>
                      <a:pt x="134" y="198"/>
                    </a:lnTo>
                    <a:cubicBezTo>
                      <a:pt x="132" y="198"/>
                      <a:pt x="130" y="198"/>
                      <a:pt x="128" y="198"/>
                    </a:cubicBezTo>
                    <a:cubicBezTo>
                      <a:pt x="124" y="198"/>
                      <a:pt x="122" y="198"/>
                      <a:pt x="119" y="199"/>
                    </a:cubicBezTo>
                    <a:cubicBezTo>
                      <a:pt x="115" y="203"/>
                      <a:pt x="111" y="207"/>
                      <a:pt x="109" y="212"/>
                    </a:cubicBezTo>
                    <a:lnTo>
                      <a:pt x="103" y="236"/>
                    </a:lnTo>
                    <a:lnTo>
                      <a:pt x="43" y="219"/>
                    </a:lnTo>
                    <a:lnTo>
                      <a:pt x="91" y="46"/>
                    </a:lnTo>
                    <a:close/>
                    <a:moveTo>
                      <a:pt x="77" y="0"/>
                    </a:moveTo>
                    <a:cubicBezTo>
                      <a:pt x="74" y="0"/>
                      <a:pt x="72" y="1"/>
                      <a:pt x="70" y="2"/>
                    </a:cubicBezTo>
                    <a:cubicBezTo>
                      <a:pt x="65" y="5"/>
                      <a:pt x="61" y="10"/>
                      <a:pt x="60" y="15"/>
                    </a:cubicBezTo>
                    <a:lnTo>
                      <a:pt x="1" y="225"/>
                    </a:lnTo>
                    <a:cubicBezTo>
                      <a:pt x="0" y="230"/>
                      <a:pt x="0" y="236"/>
                      <a:pt x="2" y="240"/>
                    </a:cubicBezTo>
                    <a:cubicBezTo>
                      <a:pt x="5" y="244"/>
                      <a:pt x="9" y="248"/>
                      <a:pt x="14" y="250"/>
                    </a:cubicBezTo>
                    <a:lnTo>
                      <a:pt x="114" y="277"/>
                    </a:lnTo>
                    <a:cubicBezTo>
                      <a:pt x="116" y="277"/>
                      <a:pt x="118" y="277"/>
                      <a:pt x="120" y="277"/>
                    </a:cubicBezTo>
                    <a:cubicBezTo>
                      <a:pt x="123" y="277"/>
                      <a:pt x="126" y="276"/>
                      <a:pt x="129" y="274"/>
                    </a:cubicBezTo>
                    <a:cubicBezTo>
                      <a:pt x="132" y="272"/>
                      <a:pt x="136" y="268"/>
                      <a:pt x="137" y="263"/>
                    </a:cubicBezTo>
                    <a:lnTo>
                      <a:pt x="145" y="239"/>
                    </a:lnTo>
                    <a:lnTo>
                      <a:pt x="216" y="258"/>
                    </a:lnTo>
                    <a:cubicBezTo>
                      <a:pt x="212" y="267"/>
                      <a:pt x="211" y="274"/>
                      <a:pt x="210" y="279"/>
                    </a:cubicBezTo>
                    <a:cubicBezTo>
                      <a:pt x="209" y="282"/>
                      <a:pt x="207" y="285"/>
                      <a:pt x="207" y="288"/>
                    </a:cubicBezTo>
                    <a:cubicBezTo>
                      <a:pt x="207" y="296"/>
                      <a:pt x="215" y="304"/>
                      <a:pt x="222" y="307"/>
                    </a:cubicBezTo>
                    <a:lnTo>
                      <a:pt x="317" y="333"/>
                    </a:lnTo>
                    <a:cubicBezTo>
                      <a:pt x="319" y="336"/>
                      <a:pt x="322" y="336"/>
                      <a:pt x="323" y="336"/>
                    </a:cubicBezTo>
                    <a:cubicBezTo>
                      <a:pt x="330" y="336"/>
                      <a:pt x="339" y="330"/>
                      <a:pt x="343" y="321"/>
                    </a:cubicBezTo>
                    <a:lnTo>
                      <a:pt x="402" y="109"/>
                    </a:lnTo>
                    <a:cubicBezTo>
                      <a:pt x="405" y="99"/>
                      <a:pt x="399" y="88"/>
                      <a:pt x="388" y="86"/>
                    </a:cubicBezTo>
                    <a:lnTo>
                      <a:pt x="286" y="58"/>
                    </a:lnTo>
                    <a:cubicBezTo>
                      <a:pt x="284" y="57"/>
                      <a:pt x="282" y="56"/>
                      <a:pt x="280" y="56"/>
                    </a:cubicBezTo>
                    <a:cubicBezTo>
                      <a:pt x="271" y="56"/>
                      <a:pt x="264" y="62"/>
                      <a:pt x="263" y="71"/>
                    </a:cubicBezTo>
                    <a:lnTo>
                      <a:pt x="249" y="120"/>
                    </a:lnTo>
                    <a:lnTo>
                      <a:pt x="182" y="102"/>
                    </a:lnTo>
                    <a:lnTo>
                      <a:pt x="195" y="52"/>
                    </a:lnTo>
                    <a:cubicBezTo>
                      <a:pt x="200" y="42"/>
                      <a:pt x="193" y="31"/>
                      <a:pt x="182" y="28"/>
                    </a:cubicBezTo>
                    <a:lnTo>
                      <a:pt x="84" y="1"/>
                    </a:lnTo>
                    <a:cubicBezTo>
                      <a:pt x="81" y="1"/>
                      <a:pt x="79" y="0"/>
                      <a:pt x="7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29"/>
              <p:cNvSpPr/>
              <p:nvPr/>
            </p:nvSpPr>
            <p:spPr>
              <a:xfrm>
                <a:off x="5754175" y="452950"/>
                <a:ext cx="6975" cy="47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190" extrusionOk="0">
                    <a:moveTo>
                      <a:pt x="63" y="46"/>
                    </a:moveTo>
                    <a:cubicBezTo>
                      <a:pt x="90" y="56"/>
                      <a:pt x="119" y="64"/>
                      <a:pt x="146" y="72"/>
                    </a:cubicBezTo>
                    <a:cubicBezTo>
                      <a:pt x="174" y="81"/>
                      <a:pt x="203" y="87"/>
                      <a:pt x="233" y="94"/>
                    </a:cubicBezTo>
                    <a:lnTo>
                      <a:pt x="218" y="144"/>
                    </a:lnTo>
                    <a:lnTo>
                      <a:pt x="47" y="98"/>
                    </a:lnTo>
                    <a:lnTo>
                      <a:pt x="63" y="46"/>
                    </a:lnTo>
                    <a:close/>
                    <a:moveTo>
                      <a:pt x="50" y="1"/>
                    </a:moveTo>
                    <a:cubicBezTo>
                      <a:pt x="47" y="1"/>
                      <a:pt x="44" y="1"/>
                      <a:pt x="41" y="2"/>
                    </a:cubicBezTo>
                    <a:cubicBezTo>
                      <a:pt x="35" y="6"/>
                      <a:pt x="31" y="9"/>
                      <a:pt x="30" y="14"/>
                    </a:cubicBezTo>
                    <a:lnTo>
                      <a:pt x="4" y="105"/>
                    </a:lnTo>
                    <a:cubicBezTo>
                      <a:pt x="1" y="116"/>
                      <a:pt x="7" y="127"/>
                      <a:pt x="18" y="130"/>
                    </a:cubicBezTo>
                    <a:lnTo>
                      <a:pt x="226" y="188"/>
                    </a:lnTo>
                    <a:cubicBezTo>
                      <a:pt x="227" y="189"/>
                      <a:pt x="229" y="189"/>
                      <a:pt x="232" y="189"/>
                    </a:cubicBezTo>
                    <a:cubicBezTo>
                      <a:pt x="235" y="189"/>
                      <a:pt x="238" y="188"/>
                      <a:pt x="243" y="186"/>
                    </a:cubicBezTo>
                    <a:cubicBezTo>
                      <a:pt x="248" y="184"/>
                      <a:pt x="251" y="179"/>
                      <a:pt x="253" y="174"/>
                    </a:cubicBezTo>
                    <a:lnTo>
                      <a:pt x="278" y="83"/>
                    </a:lnTo>
                    <a:cubicBezTo>
                      <a:pt x="279" y="78"/>
                      <a:pt x="278" y="72"/>
                      <a:pt x="276" y="67"/>
                    </a:cubicBezTo>
                    <a:cubicBezTo>
                      <a:pt x="272" y="61"/>
                      <a:pt x="267" y="59"/>
                      <a:pt x="262" y="57"/>
                    </a:cubicBezTo>
                    <a:cubicBezTo>
                      <a:pt x="226" y="51"/>
                      <a:pt x="191" y="43"/>
                      <a:pt x="156" y="34"/>
                    </a:cubicBezTo>
                    <a:cubicBezTo>
                      <a:pt x="122" y="24"/>
                      <a:pt x="89" y="13"/>
                      <a:pt x="57" y="1"/>
                    </a:cubicBezTo>
                    <a:cubicBezTo>
                      <a:pt x="55" y="1"/>
                      <a:pt x="52" y="1"/>
                      <a:pt x="5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29"/>
              <p:cNvSpPr/>
              <p:nvPr/>
            </p:nvSpPr>
            <p:spPr>
              <a:xfrm>
                <a:off x="5744850" y="485650"/>
                <a:ext cx="4700" cy="13875"/>
              </a:xfrm>
              <a:custGeom>
                <a:avLst/>
                <a:gdLst/>
                <a:ahLst/>
                <a:cxnLst/>
                <a:rect l="l" t="t" r="r" b="b"/>
                <a:pathLst>
                  <a:path w="188" h="555" extrusionOk="0">
                    <a:moveTo>
                      <a:pt x="163" y="0"/>
                    </a:moveTo>
                    <a:cubicBezTo>
                      <a:pt x="155" y="0"/>
                      <a:pt x="148" y="6"/>
                      <a:pt x="146" y="15"/>
                    </a:cubicBezTo>
                    <a:lnTo>
                      <a:pt x="5" y="528"/>
                    </a:lnTo>
                    <a:cubicBezTo>
                      <a:pt x="1" y="539"/>
                      <a:pt x="7" y="550"/>
                      <a:pt x="18" y="553"/>
                    </a:cubicBezTo>
                    <a:cubicBezTo>
                      <a:pt x="20" y="554"/>
                      <a:pt x="22" y="554"/>
                      <a:pt x="23" y="554"/>
                    </a:cubicBezTo>
                    <a:cubicBezTo>
                      <a:pt x="32" y="554"/>
                      <a:pt x="39" y="549"/>
                      <a:pt x="43" y="539"/>
                    </a:cubicBezTo>
                    <a:lnTo>
                      <a:pt x="183" y="25"/>
                    </a:lnTo>
                    <a:cubicBezTo>
                      <a:pt x="187" y="15"/>
                      <a:pt x="181" y="4"/>
                      <a:pt x="170" y="2"/>
                    </a:cubicBezTo>
                    <a:cubicBezTo>
                      <a:pt x="168" y="1"/>
                      <a:pt x="166" y="0"/>
                      <a:pt x="1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29"/>
              <p:cNvSpPr/>
              <p:nvPr/>
            </p:nvSpPr>
            <p:spPr>
              <a:xfrm>
                <a:off x="5762225" y="427450"/>
                <a:ext cx="4275" cy="4775"/>
              </a:xfrm>
              <a:custGeom>
                <a:avLst/>
                <a:gdLst/>
                <a:ahLst/>
                <a:cxnLst/>
                <a:rect l="l" t="t" r="r" b="b"/>
                <a:pathLst>
                  <a:path w="171" h="191" extrusionOk="0">
                    <a:moveTo>
                      <a:pt x="69" y="45"/>
                    </a:moveTo>
                    <a:lnTo>
                      <a:pt x="126" y="62"/>
                    </a:lnTo>
                    <a:lnTo>
                      <a:pt x="103" y="147"/>
                    </a:lnTo>
                    <a:cubicBezTo>
                      <a:pt x="93" y="145"/>
                      <a:pt x="82" y="143"/>
                      <a:pt x="71" y="141"/>
                    </a:cubicBezTo>
                    <a:cubicBezTo>
                      <a:pt x="62" y="138"/>
                      <a:pt x="52" y="136"/>
                      <a:pt x="45" y="132"/>
                    </a:cubicBezTo>
                    <a:lnTo>
                      <a:pt x="69" y="45"/>
                    </a:lnTo>
                    <a:close/>
                    <a:moveTo>
                      <a:pt x="54" y="0"/>
                    </a:moveTo>
                    <a:cubicBezTo>
                      <a:pt x="51" y="0"/>
                      <a:pt x="48" y="1"/>
                      <a:pt x="46" y="3"/>
                    </a:cubicBezTo>
                    <a:cubicBezTo>
                      <a:pt x="41" y="5"/>
                      <a:pt x="38" y="9"/>
                      <a:pt x="36" y="14"/>
                    </a:cubicBezTo>
                    <a:lnTo>
                      <a:pt x="3" y="138"/>
                    </a:lnTo>
                    <a:cubicBezTo>
                      <a:pt x="1" y="148"/>
                      <a:pt x="6" y="158"/>
                      <a:pt x="15" y="162"/>
                    </a:cubicBezTo>
                    <a:cubicBezTo>
                      <a:pt x="29" y="168"/>
                      <a:pt x="45" y="173"/>
                      <a:pt x="62" y="178"/>
                    </a:cubicBezTo>
                    <a:cubicBezTo>
                      <a:pt x="82" y="185"/>
                      <a:pt x="99" y="187"/>
                      <a:pt x="114" y="190"/>
                    </a:cubicBezTo>
                    <a:lnTo>
                      <a:pt x="117" y="190"/>
                    </a:lnTo>
                    <a:cubicBezTo>
                      <a:pt x="125" y="190"/>
                      <a:pt x="133" y="185"/>
                      <a:pt x="136" y="175"/>
                    </a:cubicBezTo>
                    <a:lnTo>
                      <a:pt x="169" y="52"/>
                    </a:lnTo>
                    <a:cubicBezTo>
                      <a:pt x="170" y="47"/>
                      <a:pt x="170" y="41"/>
                      <a:pt x="168" y="37"/>
                    </a:cubicBezTo>
                    <a:cubicBezTo>
                      <a:pt x="165" y="34"/>
                      <a:pt x="162" y="29"/>
                      <a:pt x="156" y="28"/>
                    </a:cubicBezTo>
                    <a:lnTo>
                      <a:pt x="61" y="2"/>
                    </a:lnTo>
                    <a:cubicBezTo>
                      <a:pt x="58" y="1"/>
                      <a:pt x="56" y="0"/>
                      <a:pt x="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29"/>
              <p:cNvSpPr/>
              <p:nvPr/>
            </p:nvSpPr>
            <p:spPr>
              <a:xfrm>
                <a:off x="5763700" y="424400"/>
                <a:ext cx="2950" cy="4525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81" extrusionOk="0">
                    <a:moveTo>
                      <a:pt x="73" y="41"/>
                    </a:moveTo>
                    <a:cubicBezTo>
                      <a:pt x="74" y="43"/>
                      <a:pt x="74" y="43"/>
                      <a:pt x="76" y="43"/>
                    </a:cubicBezTo>
                    <a:lnTo>
                      <a:pt x="50" y="136"/>
                    </a:lnTo>
                    <a:lnTo>
                      <a:pt x="46" y="135"/>
                    </a:lnTo>
                    <a:lnTo>
                      <a:pt x="71" y="41"/>
                    </a:lnTo>
                    <a:close/>
                    <a:moveTo>
                      <a:pt x="68" y="0"/>
                    </a:moveTo>
                    <a:cubicBezTo>
                      <a:pt x="58" y="0"/>
                      <a:pt x="50" y="3"/>
                      <a:pt x="47" y="4"/>
                    </a:cubicBezTo>
                    <a:cubicBezTo>
                      <a:pt x="41" y="8"/>
                      <a:pt x="38" y="13"/>
                      <a:pt x="36" y="18"/>
                    </a:cubicBezTo>
                    <a:lnTo>
                      <a:pt x="2" y="143"/>
                    </a:lnTo>
                    <a:cubicBezTo>
                      <a:pt x="1" y="148"/>
                      <a:pt x="1" y="154"/>
                      <a:pt x="3" y="158"/>
                    </a:cubicBezTo>
                    <a:cubicBezTo>
                      <a:pt x="5" y="162"/>
                      <a:pt x="9" y="165"/>
                      <a:pt x="15" y="167"/>
                    </a:cubicBezTo>
                    <a:lnTo>
                      <a:pt x="58" y="179"/>
                    </a:lnTo>
                    <a:cubicBezTo>
                      <a:pt x="60" y="180"/>
                      <a:pt x="62" y="180"/>
                      <a:pt x="63" y="180"/>
                    </a:cubicBezTo>
                    <a:cubicBezTo>
                      <a:pt x="73" y="180"/>
                      <a:pt x="81" y="175"/>
                      <a:pt x="82" y="164"/>
                    </a:cubicBezTo>
                    <a:lnTo>
                      <a:pt x="116" y="40"/>
                    </a:lnTo>
                    <a:cubicBezTo>
                      <a:pt x="118" y="33"/>
                      <a:pt x="118" y="28"/>
                      <a:pt x="114" y="23"/>
                    </a:cubicBezTo>
                    <a:cubicBezTo>
                      <a:pt x="110" y="18"/>
                      <a:pt x="100" y="8"/>
                      <a:pt x="83" y="2"/>
                    </a:cubicBezTo>
                    <a:cubicBezTo>
                      <a:pt x="78" y="1"/>
                      <a:pt x="73" y="0"/>
                      <a:pt x="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29"/>
              <p:cNvSpPr/>
              <p:nvPr/>
            </p:nvSpPr>
            <p:spPr>
              <a:xfrm>
                <a:off x="5706525" y="432700"/>
                <a:ext cx="22975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919" h="516" extrusionOk="0">
                    <a:moveTo>
                      <a:pt x="897" y="1"/>
                    </a:moveTo>
                    <a:cubicBezTo>
                      <a:pt x="894" y="1"/>
                      <a:pt x="892" y="1"/>
                      <a:pt x="890" y="2"/>
                    </a:cubicBezTo>
                    <a:cubicBezTo>
                      <a:pt x="731" y="51"/>
                      <a:pt x="574" y="116"/>
                      <a:pt x="427" y="197"/>
                    </a:cubicBezTo>
                    <a:cubicBezTo>
                      <a:pt x="279" y="277"/>
                      <a:pt x="140" y="373"/>
                      <a:pt x="10" y="480"/>
                    </a:cubicBezTo>
                    <a:cubicBezTo>
                      <a:pt x="1" y="486"/>
                      <a:pt x="0" y="500"/>
                      <a:pt x="7" y="508"/>
                    </a:cubicBezTo>
                    <a:cubicBezTo>
                      <a:pt x="11" y="512"/>
                      <a:pt x="16" y="515"/>
                      <a:pt x="22" y="515"/>
                    </a:cubicBezTo>
                    <a:cubicBezTo>
                      <a:pt x="26" y="515"/>
                      <a:pt x="30" y="513"/>
                      <a:pt x="36" y="511"/>
                    </a:cubicBezTo>
                    <a:cubicBezTo>
                      <a:pt x="162" y="405"/>
                      <a:pt x="300" y="313"/>
                      <a:pt x="445" y="233"/>
                    </a:cubicBezTo>
                    <a:cubicBezTo>
                      <a:pt x="591" y="154"/>
                      <a:pt x="744" y="89"/>
                      <a:pt x="902" y="40"/>
                    </a:cubicBezTo>
                    <a:cubicBezTo>
                      <a:pt x="913" y="36"/>
                      <a:pt x="918" y="25"/>
                      <a:pt x="916" y="15"/>
                    </a:cubicBezTo>
                    <a:cubicBezTo>
                      <a:pt x="913" y="6"/>
                      <a:pt x="905" y="1"/>
                      <a:pt x="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29"/>
              <p:cNvSpPr/>
              <p:nvPr/>
            </p:nvSpPr>
            <p:spPr>
              <a:xfrm>
                <a:off x="5708875" y="436400"/>
                <a:ext cx="229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515" extrusionOk="0">
                    <a:moveTo>
                      <a:pt x="895" y="0"/>
                    </a:moveTo>
                    <a:cubicBezTo>
                      <a:pt x="894" y="0"/>
                      <a:pt x="892" y="0"/>
                      <a:pt x="891" y="1"/>
                    </a:cubicBezTo>
                    <a:cubicBezTo>
                      <a:pt x="731" y="51"/>
                      <a:pt x="574" y="116"/>
                      <a:pt x="426" y="197"/>
                    </a:cubicBezTo>
                    <a:cubicBezTo>
                      <a:pt x="279" y="277"/>
                      <a:pt x="140" y="373"/>
                      <a:pt x="9" y="480"/>
                    </a:cubicBezTo>
                    <a:cubicBezTo>
                      <a:pt x="2" y="486"/>
                      <a:pt x="1" y="499"/>
                      <a:pt x="7" y="508"/>
                    </a:cubicBezTo>
                    <a:cubicBezTo>
                      <a:pt x="9" y="511"/>
                      <a:pt x="17" y="514"/>
                      <a:pt x="22" y="514"/>
                    </a:cubicBezTo>
                    <a:cubicBezTo>
                      <a:pt x="27" y="514"/>
                      <a:pt x="31" y="513"/>
                      <a:pt x="35" y="510"/>
                    </a:cubicBezTo>
                    <a:cubicBezTo>
                      <a:pt x="163" y="404"/>
                      <a:pt x="301" y="312"/>
                      <a:pt x="446" y="232"/>
                    </a:cubicBezTo>
                    <a:cubicBezTo>
                      <a:pt x="591" y="154"/>
                      <a:pt x="746" y="87"/>
                      <a:pt x="902" y="39"/>
                    </a:cubicBezTo>
                    <a:cubicBezTo>
                      <a:pt x="913" y="36"/>
                      <a:pt x="919" y="25"/>
                      <a:pt x="915" y="15"/>
                    </a:cubicBezTo>
                    <a:cubicBezTo>
                      <a:pt x="913" y="5"/>
                      <a:pt x="904" y="0"/>
                      <a:pt x="8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29"/>
              <p:cNvSpPr/>
              <p:nvPr/>
            </p:nvSpPr>
            <p:spPr>
              <a:xfrm>
                <a:off x="5710625" y="440250"/>
                <a:ext cx="2297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919" h="515" extrusionOk="0">
                    <a:moveTo>
                      <a:pt x="896" y="0"/>
                    </a:moveTo>
                    <a:cubicBezTo>
                      <a:pt x="894" y="0"/>
                      <a:pt x="892" y="0"/>
                      <a:pt x="890" y="1"/>
                    </a:cubicBezTo>
                    <a:cubicBezTo>
                      <a:pt x="731" y="50"/>
                      <a:pt x="574" y="116"/>
                      <a:pt x="426" y="196"/>
                    </a:cubicBezTo>
                    <a:cubicBezTo>
                      <a:pt x="279" y="277"/>
                      <a:pt x="140" y="372"/>
                      <a:pt x="9" y="479"/>
                    </a:cubicBezTo>
                    <a:cubicBezTo>
                      <a:pt x="1" y="487"/>
                      <a:pt x="0" y="500"/>
                      <a:pt x="7" y="508"/>
                    </a:cubicBezTo>
                    <a:cubicBezTo>
                      <a:pt x="11" y="512"/>
                      <a:pt x="16" y="515"/>
                      <a:pt x="22" y="515"/>
                    </a:cubicBezTo>
                    <a:cubicBezTo>
                      <a:pt x="27" y="515"/>
                      <a:pt x="30" y="514"/>
                      <a:pt x="35" y="510"/>
                    </a:cubicBezTo>
                    <a:cubicBezTo>
                      <a:pt x="162" y="404"/>
                      <a:pt x="301" y="312"/>
                      <a:pt x="445" y="233"/>
                    </a:cubicBezTo>
                    <a:cubicBezTo>
                      <a:pt x="591" y="153"/>
                      <a:pt x="746" y="88"/>
                      <a:pt x="902" y="40"/>
                    </a:cubicBezTo>
                    <a:cubicBezTo>
                      <a:pt x="913" y="35"/>
                      <a:pt x="918" y="25"/>
                      <a:pt x="915" y="14"/>
                    </a:cubicBezTo>
                    <a:cubicBezTo>
                      <a:pt x="912" y="6"/>
                      <a:pt x="905" y="0"/>
                      <a:pt x="8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29"/>
              <p:cNvSpPr/>
              <p:nvPr/>
            </p:nvSpPr>
            <p:spPr>
              <a:xfrm>
                <a:off x="5712575" y="444100"/>
                <a:ext cx="23000" cy="12900"/>
              </a:xfrm>
              <a:custGeom>
                <a:avLst/>
                <a:gdLst/>
                <a:ahLst/>
                <a:cxnLst/>
                <a:rect l="l" t="t" r="r" b="b"/>
                <a:pathLst>
                  <a:path w="920" h="516" extrusionOk="0">
                    <a:moveTo>
                      <a:pt x="897" y="1"/>
                    </a:moveTo>
                    <a:cubicBezTo>
                      <a:pt x="895" y="1"/>
                      <a:pt x="893" y="1"/>
                      <a:pt x="891" y="1"/>
                    </a:cubicBezTo>
                    <a:cubicBezTo>
                      <a:pt x="732" y="51"/>
                      <a:pt x="574" y="116"/>
                      <a:pt x="427" y="197"/>
                    </a:cubicBezTo>
                    <a:cubicBezTo>
                      <a:pt x="279" y="277"/>
                      <a:pt x="140" y="373"/>
                      <a:pt x="10" y="480"/>
                    </a:cubicBezTo>
                    <a:cubicBezTo>
                      <a:pt x="3" y="486"/>
                      <a:pt x="1" y="500"/>
                      <a:pt x="8" y="508"/>
                    </a:cubicBezTo>
                    <a:cubicBezTo>
                      <a:pt x="11" y="512"/>
                      <a:pt x="17" y="515"/>
                      <a:pt x="22" y="515"/>
                    </a:cubicBezTo>
                    <a:cubicBezTo>
                      <a:pt x="26" y="515"/>
                      <a:pt x="31" y="513"/>
                      <a:pt x="36" y="511"/>
                    </a:cubicBezTo>
                    <a:cubicBezTo>
                      <a:pt x="164" y="405"/>
                      <a:pt x="301" y="312"/>
                      <a:pt x="446" y="233"/>
                    </a:cubicBezTo>
                    <a:cubicBezTo>
                      <a:pt x="593" y="154"/>
                      <a:pt x="746" y="88"/>
                      <a:pt x="904" y="40"/>
                    </a:cubicBezTo>
                    <a:cubicBezTo>
                      <a:pt x="914" y="36"/>
                      <a:pt x="920" y="25"/>
                      <a:pt x="916" y="14"/>
                    </a:cubicBezTo>
                    <a:cubicBezTo>
                      <a:pt x="913" y="6"/>
                      <a:pt x="905" y="1"/>
                      <a:pt x="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29"/>
              <p:cNvSpPr/>
              <p:nvPr/>
            </p:nvSpPr>
            <p:spPr>
              <a:xfrm>
                <a:off x="5774775" y="462650"/>
                <a:ext cx="2410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70" extrusionOk="0">
                    <a:moveTo>
                      <a:pt x="913" y="0"/>
                    </a:moveTo>
                    <a:cubicBezTo>
                      <a:pt x="421" y="0"/>
                      <a:pt x="17" y="231"/>
                      <a:pt x="13" y="234"/>
                    </a:cubicBezTo>
                    <a:cubicBezTo>
                      <a:pt x="4" y="240"/>
                      <a:pt x="1" y="251"/>
                      <a:pt x="6" y="261"/>
                    </a:cubicBezTo>
                    <a:cubicBezTo>
                      <a:pt x="10" y="266"/>
                      <a:pt x="17" y="270"/>
                      <a:pt x="24" y="270"/>
                    </a:cubicBezTo>
                    <a:cubicBezTo>
                      <a:pt x="26" y="270"/>
                      <a:pt x="31" y="269"/>
                      <a:pt x="33" y="269"/>
                    </a:cubicBezTo>
                    <a:cubicBezTo>
                      <a:pt x="37" y="267"/>
                      <a:pt x="429" y="41"/>
                      <a:pt x="913" y="41"/>
                    </a:cubicBezTo>
                    <a:cubicBezTo>
                      <a:pt x="923" y="41"/>
                      <a:pt x="933" y="41"/>
                      <a:pt x="943" y="41"/>
                    </a:cubicBezTo>
                    <a:cubicBezTo>
                      <a:pt x="954" y="41"/>
                      <a:pt x="964" y="32"/>
                      <a:pt x="964" y="21"/>
                    </a:cubicBezTo>
                    <a:cubicBezTo>
                      <a:pt x="964" y="10"/>
                      <a:pt x="954" y="1"/>
                      <a:pt x="943" y="1"/>
                    </a:cubicBezTo>
                    <a:cubicBezTo>
                      <a:pt x="933" y="0"/>
                      <a:pt x="923" y="0"/>
                      <a:pt x="91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29"/>
              <p:cNvSpPr/>
              <p:nvPr/>
            </p:nvSpPr>
            <p:spPr>
              <a:xfrm>
                <a:off x="5776325" y="466375"/>
                <a:ext cx="2407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70" extrusionOk="0">
                    <a:moveTo>
                      <a:pt x="914" y="0"/>
                    </a:moveTo>
                    <a:cubicBezTo>
                      <a:pt x="420" y="0"/>
                      <a:pt x="17" y="231"/>
                      <a:pt x="13" y="233"/>
                    </a:cubicBezTo>
                    <a:cubicBezTo>
                      <a:pt x="3" y="239"/>
                      <a:pt x="1" y="252"/>
                      <a:pt x="6" y="260"/>
                    </a:cubicBezTo>
                    <a:cubicBezTo>
                      <a:pt x="10" y="265"/>
                      <a:pt x="17" y="270"/>
                      <a:pt x="23" y="270"/>
                    </a:cubicBezTo>
                    <a:cubicBezTo>
                      <a:pt x="27" y="270"/>
                      <a:pt x="30" y="269"/>
                      <a:pt x="33" y="269"/>
                    </a:cubicBezTo>
                    <a:cubicBezTo>
                      <a:pt x="37" y="266"/>
                      <a:pt x="428" y="40"/>
                      <a:pt x="910" y="40"/>
                    </a:cubicBezTo>
                    <a:cubicBezTo>
                      <a:pt x="921" y="40"/>
                      <a:pt x="932" y="40"/>
                      <a:pt x="943" y="40"/>
                    </a:cubicBezTo>
                    <a:cubicBezTo>
                      <a:pt x="954" y="40"/>
                      <a:pt x="963" y="32"/>
                      <a:pt x="963" y="21"/>
                    </a:cubicBezTo>
                    <a:cubicBezTo>
                      <a:pt x="963" y="10"/>
                      <a:pt x="954" y="1"/>
                      <a:pt x="943" y="1"/>
                    </a:cubicBezTo>
                    <a:cubicBezTo>
                      <a:pt x="933" y="0"/>
                      <a:pt x="923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29"/>
              <p:cNvSpPr/>
              <p:nvPr/>
            </p:nvSpPr>
            <p:spPr>
              <a:xfrm>
                <a:off x="5778325" y="470125"/>
                <a:ext cx="24075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963" h="270" extrusionOk="0">
                    <a:moveTo>
                      <a:pt x="909" y="0"/>
                    </a:moveTo>
                    <a:cubicBezTo>
                      <a:pt x="418" y="0"/>
                      <a:pt x="16" y="231"/>
                      <a:pt x="12" y="233"/>
                    </a:cubicBezTo>
                    <a:cubicBezTo>
                      <a:pt x="2" y="239"/>
                      <a:pt x="0" y="251"/>
                      <a:pt x="6" y="260"/>
                    </a:cubicBezTo>
                    <a:cubicBezTo>
                      <a:pt x="9" y="266"/>
                      <a:pt x="16" y="270"/>
                      <a:pt x="23" y="270"/>
                    </a:cubicBezTo>
                    <a:cubicBezTo>
                      <a:pt x="27" y="270"/>
                      <a:pt x="29" y="269"/>
                      <a:pt x="32" y="269"/>
                    </a:cubicBezTo>
                    <a:cubicBezTo>
                      <a:pt x="35" y="266"/>
                      <a:pt x="427" y="40"/>
                      <a:pt x="909" y="40"/>
                    </a:cubicBezTo>
                    <a:cubicBezTo>
                      <a:pt x="920" y="40"/>
                      <a:pt x="931" y="40"/>
                      <a:pt x="942" y="40"/>
                    </a:cubicBezTo>
                    <a:cubicBezTo>
                      <a:pt x="952" y="40"/>
                      <a:pt x="962" y="31"/>
                      <a:pt x="962" y="21"/>
                    </a:cubicBezTo>
                    <a:cubicBezTo>
                      <a:pt x="962" y="10"/>
                      <a:pt x="952" y="1"/>
                      <a:pt x="942" y="1"/>
                    </a:cubicBezTo>
                    <a:cubicBezTo>
                      <a:pt x="931" y="0"/>
                      <a:pt x="920" y="0"/>
                      <a:pt x="90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29"/>
              <p:cNvSpPr/>
              <p:nvPr/>
            </p:nvSpPr>
            <p:spPr>
              <a:xfrm>
                <a:off x="5780375" y="474175"/>
                <a:ext cx="2410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964" h="270" extrusionOk="0">
                    <a:moveTo>
                      <a:pt x="910" y="0"/>
                    </a:moveTo>
                    <a:cubicBezTo>
                      <a:pt x="417" y="0"/>
                      <a:pt x="17" y="231"/>
                      <a:pt x="13" y="234"/>
                    </a:cubicBezTo>
                    <a:cubicBezTo>
                      <a:pt x="4" y="240"/>
                      <a:pt x="1" y="252"/>
                      <a:pt x="6" y="261"/>
                    </a:cubicBezTo>
                    <a:cubicBezTo>
                      <a:pt x="10" y="267"/>
                      <a:pt x="17" y="270"/>
                      <a:pt x="23" y="270"/>
                    </a:cubicBezTo>
                    <a:cubicBezTo>
                      <a:pt x="28" y="270"/>
                      <a:pt x="31" y="269"/>
                      <a:pt x="33" y="269"/>
                    </a:cubicBezTo>
                    <a:cubicBezTo>
                      <a:pt x="37" y="267"/>
                      <a:pt x="428" y="41"/>
                      <a:pt x="910" y="41"/>
                    </a:cubicBezTo>
                    <a:cubicBezTo>
                      <a:pt x="921" y="41"/>
                      <a:pt x="932" y="41"/>
                      <a:pt x="943" y="41"/>
                    </a:cubicBezTo>
                    <a:cubicBezTo>
                      <a:pt x="956" y="39"/>
                      <a:pt x="964" y="32"/>
                      <a:pt x="964" y="21"/>
                    </a:cubicBezTo>
                    <a:cubicBezTo>
                      <a:pt x="964" y="10"/>
                      <a:pt x="954" y="1"/>
                      <a:pt x="943" y="1"/>
                    </a:cubicBezTo>
                    <a:cubicBezTo>
                      <a:pt x="932" y="0"/>
                      <a:pt x="921" y="0"/>
                      <a:pt x="91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9" name="Google Shape;1129;p29"/>
            <p:cNvGrpSpPr/>
            <p:nvPr/>
          </p:nvGrpSpPr>
          <p:grpSpPr>
            <a:xfrm>
              <a:off x="4661535" y="-192677"/>
              <a:ext cx="542890" cy="437125"/>
              <a:chOff x="5683894" y="347144"/>
              <a:chExt cx="236636" cy="190535"/>
            </a:xfrm>
          </p:grpSpPr>
          <p:sp>
            <p:nvSpPr>
              <p:cNvPr id="1130" name="Google Shape;1130;p29"/>
              <p:cNvSpPr/>
              <p:nvPr/>
            </p:nvSpPr>
            <p:spPr>
              <a:xfrm>
                <a:off x="5683894" y="404628"/>
                <a:ext cx="155550" cy="133050"/>
              </a:xfrm>
              <a:custGeom>
                <a:avLst/>
                <a:gdLst/>
                <a:ahLst/>
                <a:cxnLst/>
                <a:rect l="l" t="t" r="r" b="b"/>
                <a:pathLst>
                  <a:path w="6222" h="5322" extrusionOk="0">
                    <a:moveTo>
                      <a:pt x="3191" y="0"/>
                    </a:moveTo>
                    <a:cubicBezTo>
                      <a:pt x="2937" y="0"/>
                      <a:pt x="2655" y="22"/>
                      <a:pt x="2354" y="81"/>
                    </a:cubicBezTo>
                    <a:cubicBezTo>
                      <a:pt x="1121" y="318"/>
                      <a:pt x="325" y="1019"/>
                      <a:pt x="1" y="1343"/>
                    </a:cubicBezTo>
                    <a:cubicBezTo>
                      <a:pt x="273" y="1870"/>
                      <a:pt x="558" y="2407"/>
                      <a:pt x="859" y="2949"/>
                    </a:cubicBezTo>
                    <a:cubicBezTo>
                      <a:pt x="1317" y="3777"/>
                      <a:pt x="1781" y="4569"/>
                      <a:pt x="2243" y="5322"/>
                    </a:cubicBezTo>
                    <a:cubicBezTo>
                      <a:pt x="2516" y="5016"/>
                      <a:pt x="3094" y="4449"/>
                      <a:pt x="4016" y="4092"/>
                    </a:cubicBezTo>
                    <a:cubicBezTo>
                      <a:pt x="4652" y="3845"/>
                      <a:pt x="5236" y="3782"/>
                      <a:pt x="5677" y="3782"/>
                    </a:cubicBezTo>
                    <a:cubicBezTo>
                      <a:pt x="5899" y="3782"/>
                      <a:pt x="6085" y="3798"/>
                      <a:pt x="6222" y="3815"/>
                    </a:cubicBezTo>
                    <a:cubicBezTo>
                      <a:pt x="5482" y="2569"/>
                      <a:pt x="4741" y="1322"/>
                      <a:pt x="4001" y="74"/>
                    </a:cubicBezTo>
                    <a:cubicBezTo>
                      <a:pt x="3784" y="34"/>
                      <a:pt x="3509" y="0"/>
                      <a:pt x="3191" y="0"/>
                    </a:cubicBezTo>
                    <a:close/>
                  </a:path>
                </a:pathLst>
              </a:custGeom>
              <a:solidFill>
                <a:srgbClr val="4DD5CE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29"/>
              <p:cNvSpPr/>
              <p:nvPr/>
            </p:nvSpPr>
            <p:spPr>
              <a:xfrm>
                <a:off x="5783905" y="347144"/>
                <a:ext cx="136625" cy="153400"/>
              </a:xfrm>
              <a:custGeom>
                <a:avLst/>
                <a:gdLst/>
                <a:ahLst/>
                <a:cxnLst/>
                <a:rect l="l" t="t" r="r" b="b"/>
                <a:pathLst>
                  <a:path w="5465" h="6136" extrusionOk="0">
                    <a:moveTo>
                      <a:pt x="2931" y="1"/>
                    </a:moveTo>
                    <a:cubicBezTo>
                      <a:pt x="2397" y="183"/>
                      <a:pt x="1518" y="567"/>
                      <a:pt x="737" y="1391"/>
                    </a:cubicBezTo>
                    <a:cubicBezTo>
                      <a:pt x="413" y="1733"/>
                      <a:pt x="175" y="2077"/>
                      <a:pt x="1" y="2377"/>
                    </a:cubicBezTo>
                    <a:cubicBezTo>
                      <a:pt x="741" y="3630"/>
                      <a:pt x="1480" y="4884"/>
                      <a:pt x="2220" y="6135"/>
                    </a:cubicBezTo>
                    <a:cubicBezTo>
                      <a:pt x="2507" y="5722"/>
                      <a:pt x="2966" y="5161"/>
                      <a:pt x="3648" y="4632"/>
                    </a:cubicBezTo>
                    <a:cubicBezTo>
                      <a:pt x="4332" y="4101"/>
                      <a:pt x="4993" y="3797"/>
                      <a:pt x="5465" y="3621"/>
                    </a:cubicBezTo>
                    <a:cubicBezTo>
                      <a:pt x="5101" y="3002"/>
                      <a:pt x="4686" y="2347"/>
                      <a:pt x="4209" y="1671"/>
                    </a:cubicBezTo>
                    <a:cubicBezTo>
                      <a:pt x="3778" y="1063"/>
                      <a:pt x="3348" y="506"/>
                      <a:pt x="2931" y="1"/>
                    </a:cubicBezTo>
                    <a:close/>
                  </a:path>
                </a:pathLst>
              </a:custGeom>
              <a:solidFill>
                <a:srgbClr val="4DD5CE">
                  <a:alpha val="189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132" name="Google Shape;1132;p29"/>
          <p:cNvGrpSpPr/>
          <p:nvPr/>
        </p:nvGrpSpPr>
        <p:grpSpPr>
          <a:xfrm>
            <a:off x="100047" y="2766893"/>
            <a:ext cx="355806" cy="235669"/>
            <a:chOff x="3304127" y="359385"/>
            <a:chExt cx="492397" cy="326140"/>
          </a:xfrm>
        </p:grpSpPr>
        <p:sp>
          <p:nvSpPr>
            <p:cNvPr id="1133" name="Google Shape;1133;p29"/>
            <p:cNvSpPr/>
            <p:nvPr/>
          </p:nvSpPr>
          <p:spPr>
            <a:xfrm>
              <a:off x="3304127" y="432267"/>
              <a:ext cx="382620" cy="253258"/>
            </a:xfrm>
            <a:custGeom>
              <a:avLst/>
              <a:gdLst/>
              <a:ahLst/>
              <a:cxnLst/>
              <a:rect l="l" t="t" r="r" b="b"/>
              <a:pathLst>
                <a:path w="1680" h="1112" extrusionOk="0">
                  <a:moveTo>
                    <a:pt x="1" y="1032"/>
                  </a:moveTo>
                  <a:cubicBezTo>
                    <a:pt x="1" y="1032"/>
                    <a:pt x="1" y="1032"/>
                    <a:pt x="1" y="1032"/>
                  </a:cubicBezTo>
                  <a:cubicBezTo>
                    <a:pt x="1" y="1032"/>
                    <a:pt x="1" y="1032"/>
                    <a:pt x="1" y="1032"/>
                  </a:cubicBezTo>
                  <a:close/>
                  <a:moveTo>
                    <a:pt x="1324" y="0"/>
                  </a:moveTo>
                  <a:cubicBezTo>
                    <a:pt x="909" y="0"/>
                    <a:pt x="248" y="148"/>
                    <a:pt x="1" y="1032"/>
                  </a:cubicBezTo>
                  <a:lnTo>
                    <a:pt x="1" y="1032"/>
                  </a:lnTo>
                  <a:cubicBezTo>
                    <a:pt x="1" y="1032"/>
                    <a:pt x="1" y="1032"/>
                    <a:pt x="1" y="1032"/>
                  </a:cubicBezTo>
                  <a:cubicBezTo>
                    <a:pt x="4" y="1032"/>
                    <a:pt x="253" y="1111"/>
                    <a:pt x="559" y="1111"/>
                  </a:cubicBezTo>
                  <a:cubicBezTo>
                    <a:pt x="1019" y="1111"/>
                    <a:pt x="1607" y="932"/>
                    <a:pt x="1679" y="38"/>
                  </a:cubicBezTo>
                  <a:cubicBezTo>
                    <a:pt x="1679" y="38"/>
                    <a:pt x="1533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9"/>
            <p:cNvSpPr/>
            <p:nvPr/>
          </p:nvSpPr>
          <p:spPr>
            <a:xfrm>
              <a:off x="3390446" y="359385"/>
              <a:ext cx="406078" cy="256219"/>
            </a:xfrm>
            <a:custGeom>
              <a:avLst/>
              <a:gdLst/>
              <a:ahLst/>
              <a:cxnLst/>
              <a:rect l="l" t="t" r="r" b="b"/>
              <a:pathLst>
                <a:path w="1783" h="1125" extrusionOk="0">
                  <a:moveTo>
                    <a:pt x="1758" y="0"/>
                  </a:moveTo>
                  <a:cubicBezTo>
                    <a:pt x="1753" y="0"/>
                    <a:pt x="1747" y="2"/>
                    <a:pt x="1743" y="6"/>
                  </a:cubicBezTo>
                  <a:cubicBezTo>
                    <a:pt x="1323" y="374"/>
                    <a:pt x="27" y="1078"/>
                    <a:pt x="14" y="1085"/>
                  </a:cubicBezTo>
                  <a:cubicBezTo>
                    <a:pt x="5" y="1090"/>
                    <a:pt x="0" y="1103"/>
                    <a:pt x="6" y="1114"/>
                  </a:cubicBezTo>
                  <a:cubicBezTo>
                    <a:pt x="10" y="1120"/>
                    <a:pt x="16" y="1125"/>
                    <a:pt x="25" y="1125"/>
                  </a:cubicBezTo>
                  <a:cubicBezTo>
                    <a:pt x="29" y="1125"/>
                    <a:pt x="32" y="1125"/>
                    <a:pt x="35" y="1123"/>
                  </a:cubicBezTo>
                  <a:cubicBezTo>
                    <a:pt x="48" y="1116"/>
                    <a:pt x="1346" y="410"/>
                    <a:pt x="1772" y="39"/>
                  </a:cubicBezTo>
                  <a:cubicBezTo>
                    <a:pt x="1781" y="31"/>
                    <a:pt x="1783" y="18"/>
                    <a:pt x="1774" y="8"/>
                  </a:cubicBezTo>
                  <a:cubicBezTo>
                    <a:pt x="1770" y="3"/>
                    <a:pt x="1764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9"/>
            <p:cNvSpPr/>
            <p:nvPr/>
          </p:nvSpPr>
          <p:spPr>
            <a:xfrm>
              <a:off x="3505689" y="527469"/>
              <a:ext cx="37351" cy="61265"/>
            </a:xfrm>
            <a:custGeom>
              <a:avLst/>
              <a:gdLst/>
              <a:ahLst/>
              <a:cxnLst/>
              <a:rect l="l" t="t" r="r" b="b"/>
              <a:pathLst>
                <a:path w="164" h="269" extrusionOk="0">
                  <a:moveTo>
                    <a:pt x="138" y="0"/>
                  </a:moveTo>
                  <a:cubicBezTo>
                    <a:pt x="130" y="0"/>
                    <a:pt x="123" y="4"/>
                    <a:pt x="120" y="11"/>
                  </a:cubicBezTo>
                  <a:lnTo>
                    <a:pt x="6" y="236"/>
                  </a:lnTo>
                  <a:cubicBezTo>
                    <a:pt x="1" y="247"/>
                    <a:pt x="4" y="261"/>
                    <a:pt x="15" y="266"/>
                  </a:cubicBezTo>
                  <a:cubicBezTo>
                    <a:pt x="18" y="267"/>
                    <a:pt x="22" y="269"/>
                    <a:pt x="24" y="269"/>
                  </a:cubicBezTo>
                  <a:cubicBezTo>
                    <a:pt x="33" y="269"/>
                    <a:pt x="40" y="263"/>
                    <a:pt x="45" y="257"/>
                  </a:cubicBezTo>
                  <a:lnTo>
                    <a:pt x="158" y="32"/>
                  </a:lnTo>
                  <a:cubicBezTo>
                    <a:pt x="164" y="21"/>
                    <a:pt x="159" y="8"/>
                    <a:pt x="149" y="3"/>
                  </a:cubicBezTo>
                  <a:cubicBezTo>
                    <a:pt x="145" y="1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9"/>
            <p:cNvSpPr/>
            <p:nvPr/>
          </p:nvSpPr>
          <p:spPr>
            <a:xfrm>
              <a:off x="3414588" y="552522"/>
              <a:ext cx="56254" cy="22547"/>
            </a:xfrm>
            <a:custGeom>
              <a:avLst/>
              <a:gdLst/>
              <a:ahLst/>
              <a:cxnLst/>
              <a:rect l="l" t="t" r="r" b="b"/>
              <a:pathLst>
                <a:path w="247" h="99" extrusionOk="0">
                  <a:moveTo>
                    <a:pt x="25" y="1"/>
                  </a:moveTo>
                  <a:cubicBezTo>
                    <a:pt x="15" y="1"/>
                    <a:pt x="7" y="7"/>
                    <a:pt x="5" y="17"/>
                  </a:cubicBezTo>
                  <a:cubicBezTo>
                    <a:pt x="1" y="29"/>
                    <a:pt x="7" y="41"/>
                    <a:pt x="20" y="44"/>
                  </a:cubicBezTo>
                  <a:lnTo>
                    <a:pt x="215" y="97"/>
                  </a:lnTo>
                  <a:cubicBezTo>
                    <a:pt x="216" y="99"/>
                    <a:pt x="219" y="99"/>
                    <a:pt x="220" y="99"/>
                  </a:cubicBezTo>
                  <a:cubicBezTo>
                    <a:pt x="230" y="99"/>
                    <a:pt x="238" y="93"/>
                    <a:pt x="242" y="82"/>
                  </a:cubicBezTo>
                  <a:cubicBezTo>
                    <a:pt x="246" y="71"/>
                    <a:pt x="240" y="59"/>
                    <a:pt x="227" y="56"/>
                  </a:cubicBezTo>
                  <a:lnTo>
                    <a:pt x="32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7" name="Google Shape;1137;p29"/>
          <p:cNvGrpSpPr/>
          <p:nvPr/>
        </p:nvGrpSpPr>
        <p:grpSpPr>
          <a:xfrm>
            <a:off x="100059" y="2416394"/>
            <a:ext cx="520214" cy="234680"/>
            <a:chOff x="2973429" y="1267445"/>
            <a:chExt cx="719920" cy="324772"/>
          </a:xfrm>
        </p:grpSpPr>
        <p:sp>
          <p:nvSpPr>
            <p:cNvPr id="1138" name="Google Shape;1138;p29"/>
            <p:cNvSpPr/>
            <p:nvPr/>
          </p:nvSpPr>
          <p:spPr>
            <a:xfrm>
              <a:off x="2973429" y="1267445"/>
              <a:ext cx="549561" cy="324772"/>
            </a:xfrm>
            <a:custGeom>
              <a:avLst/>
              <a:gdLst/>
              <a:ahLst/>
              <a:cxnLst/>
              <a:rect l="l" t="t" r="r" b="b"/>
              <a:pathLst>
                <a:path w="2413" h="1426" extrusionOk="0">
                  <a:moveTo>
                    <a:pt x="816" y="0"/>
                  </a:moveTo>
                  <a:cubicBezTo>
                    <a:pt x="574" y="0"/>
                    <a:pt x="303" y="53"/>
                    <a:pt x="1" y="181"/>
                  </a:cubicBezTo>
                  <a:cubicBezTo>
                    <a:pt x="1" y="181"/>
                    <a:pt x="475" y="1426"/>
                    <a:pt x="1472" y="1426"/>
                  </a:cubicBezTo>
                  <a:cubicBezTo>
                    <a:pt x="1746" y="1426"/>
                    <a:pt x="2059" y="1332"/>
                    <a:pt x="2413" y="1093"/>
                  </a:cubicBezTo>
                  <a:cubicBezTo>
                    <a:pt x="2413" y="1093"/>
                    <a:pt x="1919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9"/>
            <p:cNvSpPr/>
            <p:nvPr/>
          </p:nvSpPr>
          <p:spPr>
            <a:xfrm>
              <a:off x="3101882" y="1352398"/>
              <a:ext cx="591467" cy="214085"/>
            </a:xfrm>
            <a:custGeom>
              <a:avLst/>
              <a:gdLst/>
              <a:ahLst/>
              <a:cxnLst/>
              <a:rect l="l" t="t" r="r" b="b"/>
              <a:pathLst>
                <a:path w="2597" h="940" extrusionOk="0">
                  <a:moveTo>
                    <a:pt x="25" y="1"/>
                  </a:moveTo>
                  <a:cubicBezTo>
                    <a:pt x="17" y="1"/>
                    <a:pt x="8" y="6"/>
                    <a:pt x="5" y="14"/>
                  </a:cubicBezTo>
                  <a:cubicBezTo>
                    <a:pt x="1" y="25"/>
                    <a:pt x="6" y="39"/>
                    <a:pt x="17" y="43"/>
                  </a:cubicBezTo>
                  <a:cubicBezTo>
                    <a:pt x="34" y="49"/>
                    <a:pt x="1836" y="808"/>
                    <a:pt x="2569" y="939"/>
                  </a:cubicBezTo>
                  <a:lnTo>
                    <a:pt x="2574" y="939"/>
                  </a:lnTo>
                  <a:cubicBezTo>
                    <a:pt x="2584" y="939"/>
                    <a:pt x="2594" y="931"/>
                    <a:pt x="2594" y="922"/>
                  </a:cubicBezTo>
                  <a:cubicBezTo>
                    <a:pt x="2596" y="909"/>
                    <a:pt x="2589" y="899"/>
                    <a:pt x="2576" y="897"/>
                  </a:cubicBezTo>
                  <a:cubicBezTo>
                    <a:pt x="1849" y="767"/>
                    <a:pt x="50" y="11"/>
                    <a:pt x="33" y="2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9"/>
            <p:cNvSpPr/>
            <p:nvPr/>
          </p:nvSpPr>
          <p:spPr>
            <a:xfrm>
              <a:off x="3225097" y="1433023"/>
              <a:ext cx="85178" cy="25736"/>
            </a:xfrm>
            <a:custGeom>
              <a:avLst/>
              <a:gdLst/>
              <a:ahLst/>
              <a:cxnLst/>
              <a:rect l="l" t="t" r="r" b="b"/>
              <a:pathLst>
                <a:path w="374" h="113" extrusionOk="0">
                  <a:moveTo>
                    <a:pt x="351" y="0"/>
                  </a:moveTo>
                  <a:cubicBezTo>
                    <a:pt x="349" y="0"/>
                    <a:pt x="347" y="1"/>
                    <a:pt x="346" y="1"/>
                  </a:cubicBezTo>
                  <a:lnTo>
                    <a:pt x="19" y="70"/>
                  </a:lnTo>
                  <a:cubicBezTo>
                    <a:pt x="8" y="72"/>
                    <a:pt x="0" y="83"/>
                    <a:pt x="3" y="94"/>
                  </a:cubicBezTo>
                  <a:cubicBezTo>
                    <a:pt x="6" y="105"/>
                    <a:pt x="15" y="113"/>
                    <a:pt x="24" y="113"/>
                  </a:cubicBezTo>
                  <a:cubicBezTo>
                    <a:pt x="26" y="113"/>
                    <a:pt x="27" y="113"/>
                    <a:pt x="28" y="110"/>
                  </a:cubicBezTo>
                  <a:lnTo>
                    <a:pt x="355" y="43"/>
                  </a:lnTo>
                  <a:cubicBezTo>
                    <a:pt x="366" y="40"/>
                    <a:pt x="374" y="29"/>
                    <a:pt x="371" y="17"/>
                  </a:cubicBezTo>
                  <a:cubicBezTo>
                    <a:pt x="369" y="8"/>
                    <a:pt x="360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9"/>
            <p:cNvSpPr/>
            <p:nvPr/>
          </p:nvSpPr>
          <p:spPr>
            <a:xfrm>
              <a:off x="3175902" y="1333494"/>
              <a:ext cx="35985" cy="65820"/>
            </a:xfrm>
            <a:custGeom>
              <a:avLst/>
              <a:gdLst/>
              <a:ahLst/>
              <a:cxnLst/>
              <a:rect l="l" t="t" r="r" b="b"/>
              <a:pathLst>
                <a:path w="158" h="289" extrusionOk="0">
                  <a:moveTo>
                    <a:pt x="26" y="0"/>
                  </a:moveTo>
                  <a:cubicBezTo>
                    <a:pt x="23" y="0"/>
                    <a:pt x="20" y="1"/>
                    <a:pt x="17" y="3"/>
                  </a:cubicBezTo>
                  <a:cubicBezTo>
                    <a:pt x="6" y="6"/>
                    <a:pt x="1" y="20"/>
                    <a:pt x="6" y="30"/>
                  </a:cubicBezTo>
                  <a:lnTo>
                    <a:pt x="113" y="276"/>
                  </a:lnTo>
                  <a:cubicBezTo>
                    <a:pt x="117" y="284"/>
                    <a:pt x="125" y="289"/>
                    <a:pt x="133" y="289"/>
                  </a:cubicBezTo>
                  <a:cubicBezTo>
                    <a:pt x="136" y="289"/>
                    <a:pt x="138" y="289"/>
                    <a:pt x="141" y="287"/>
                  </a:cubicBezTo>
                  <a:cubicBezTo>
                    <a:pt x="152" y="282"/>
                    <a:pt x="157" y="269"/>
                    <a:pt x="152" y="258"/>
                  </a:cubicBezTo>
                  <a:lnTo>
                    <a:pt x="45" y="13"/>
                  </a:lnTo>
                  <a:cubicBezTo>
                    <a:pt x="42" y="5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2" name="Google Shape;1142;p29"/>
          <p:cNvGrpSpPr/>
          <p:nvPr/>
        </p:nvGrpSpPr>
        <p:grpSpPr>
          <a:xfrm>
            <a:off x="7486937" y="1175479"/>
            <a:ext cx="415546" cy="400241"/>
            <a:chOff x="2452328" y="-685783"/>
            <a:chExt cx="575071" cy="553890"/>
          </a:xfrm>
        </p:grpSpPr>
        <p:sp>
          <p:nvSpPr>
            <p:cNvPr id="1143" name="Google Shape;1143;p29"/>
            <p:cNvSpPr/>
            <p:nvPr/>
          </p:nvSpPr>
          <p:spPr>
            <a:xfrm>
              <a:off x="2452328" y="-685783"/>
              <a:ext cx="461194" cy="438647"/>
            </a:xfrm>
            <a:custGeom>
              <a:avLst/>
              <a:gdLst/>
              <a:ahLst/>
              <a:cxnLst/>
              <a:rect l="l" t="t" r="r" b="b"/>
              <a:pathLst>
                <a:path w="2025" h="1926" extrusionOk="0">
                  <a:moveTo>
                    <a:pt x="205" y="1"/>
                  </a:moveTo>
                  <a:lnTo>
                    <a:pt x="205" y="1"/>
                  </a:lnTo>
                  <a:cubicBezTo>
                    <a:pt x="205" y="2"/>
                    <a:pt x="1" y="1925"/>
                    <a:pt x="1640" y="1925"/>
                  </a:cubicBezTo>
                  <a:cubicBezTo>
                    <a:pt x="1735" y="1925"/>
                    <a:pt x="1835" y="1919"/>
                    <a:pt x="1942" y="1905"/>
                  </a:cubicBezTo>
                  <a:cubicBezTo>
                    <a:pt x="1942" y="1905"/>
                    <a:pt x="2025" y="1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9"/>
            <p:cNvSpPr/>
            <p:nvPr/>
          </p:nvSpPr>
          <p:spPr>
            <a:xfrm>
              <a:off x="2591030" y="-586482"/>
              <a:ext cx="436369" cy="454589"/>
            </a:xfrm>
            <a:custGeom>
              <a:avLst/>
              <a:gdLst/>
              <a:ahLst/>
              <a:cxnLst/>
              <a:rect l="l" t="t" r="r" b="b"/>
              <a:pathLst>
                <a:path w="1916" h="1996" extrusionOk="0">
                  <a:moveTo>
                    <a:pt x="25" y="0"/>
                  </a:moveTo>
                  <a:cubicBezTo>
                    <a:pt x="20" y="0"/>
                    <a:pt x="15" y="2"/>
                    <a:pt x="11" y="6"/>
                  </a:cubicBezTo>
                  <a:cubicBezTo>
                    <a:pt x="1" y="14"/>
                    <a:pt x="0" y="27"/>
                    <a:pt x="8" y="37"/>
                  </a:cubicBezTo>
                  <a:cubicBezTo>
                    <a:pt x="20" y="52"/>
                    <a:pt x="1283" y="1543"/>
                    <a:pt x="1878" y="1993"/>
                  </a:cubicBezTo>
                  <a:cubicBezTo>
                    <a:pt x="1882" y="1995"/>
                    <a:pt x="1888" y="1996"/>
                    <a:pt x="1891" y="1996"/>
                  </a:cubicBezTo>
                  <a:cubicBezTo>
                    <a:pt x="1896" y="1996"/>
                    <a:pt x="1904" y="1994"/>
                    <a:pt x="1909" y="1986"/>
                  </a:cubicBezTo>
                  <a:cubicBezTo>
                    <a:pt x="1916" y="1978"/>
                    <a:pt x="1915" y="1964"/>
                    <a:pt x="1905" y="1957"/>
                  </a:cubicBezTo>
                  <a:cubicBezTo>
                    <a:pt x="1314" y="1511"/>
                    <a:pt x="54" y="23"/>
                    <a:pt x="41" y="8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9"/>
            <p:cNvSpPr/>
            <p:nvPr/>
          </p:nvSpPr>
          <p:spPr>
            <a:xfrm>
              <a:off x="2657307" y="-445274"/>
              <a:ext cx="84723" cy="30063"/>
            </a:xfrm>
            <a:custGeom>
              <a:avLst/>
              <a:gdLst/>
              <a:ahLst/>
              <a:cxnLst/>
              <a:rect l="l" t="t" r="r" b="b"/>
              <a:pathLst>
                <a:path w="372" h="132" extrusionOk="0">
                  <a:moveTo>
                    <a:pt x="24" y="1"/>
                  </a:moveTo>
                  <a:cubicBezTo>
                    <a:pt x="14" y="1"/>
                    <a:pt x="6" y="8"/>
                    <a:pt x="4" y="17"/>
                  </a:cubicBezTo>
                  <a:cubicBezTo>
                    <a:pt x="0" y="29"/>
                    <a:pt x="6" y="41"/>
                    <a:pt x="18" y="44"/>
                  </a:cubicBezTo>
                  <a:lnTo>
                    <a:pt x="340" y="131"/>
                  </a:lnTo>
                  <a:cubicBezTo>
                    <a:pt x="342" y="132"/>
                    <a:pt x="344" y="132"/>
                    <a:pt x="345" y="132"/>
                  </a:cubicBezTo>
                  <a:cubicBezTo>
                    <a:pt x="355" y="132"/>
                    <a:pt x="364" y="127"/>
                    <a:pt x="367" y="116"/>
                  </a:cubicBezTo>
                  <a:cubicBezTo>
                    <a:pt x="371" y="104"/>
                    <a:pt x="365" y="92"/>
                    <a:pt x="353" y="89"/>
                  </a:cubicBezTo>
                  <a:lnTo>
                    <a:pt x="31" y="2"/>
                  </a:lnTo>
                  <a:cubicBezTo>
                    <a:pt x="29" y="1"/>
                    <a:pt x="26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9"/>
            <p:cNvSpPr/>
            <p:nvPr/>
          </p:nvSpPr>
          <p:spPr>
            <a:xfrm>
              <a:off x="2662317" y="-569400"/>
              <a:ext cx="14348" cy="70830"/>
            </a:xfrm>
            <a:custGeom>
              <a:avLst/>
              <a:gdLst/>
              <a:ahLst/>
              <a:cxnLst/>
              <a:rect l="l" t="t" r="r" b="b"/>
              <a:pathLst>
                <a:path w="63" h="311" extrusionOk="0">
                  <a:moveTo>
                    <a:pt x="38" y="0"/>
                  </a:moveTo>
                  <a:cubicBezTo>
                    <a:pt x="26" y="0"/>
                    <a:pt x="18" y="9"/>
                    <a:pt x="18" y="21"/>
                  </a:cubicBezTo>
                  <a:lnTo>
                    <a:pt x="2" y="288"/>
                  </a:lnTo>
                  <a:cubicBezTo>
                    <a:pt x="1" y="299"/>
                    <a:pt x="10" y="309"/>
                    <a:pt x="23" y="310"/>
                  </a:cubicBezTo>
                  <a:cubicBezTo>
                    <a:pt x="34" y="310"/>
                    <a:pt x="43" y="302"/>
                    <a:pt x="44" y="290"/>
                  </a:cubicBezTo>
                  <a:lnTo>
                    <a:pt x="61" y="23"/>
                  </a:lnTo>
                  <a:cubicBezTo>
                    <a:pt x="63" y="11"/>
                    <a:pt x="53" y="1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7" name="Google Shape;1147;p29"/>
          <p:cNvGrpSpPr/>
          <p:nvPr/>
        </p:nvGrpSpPr>
        <p:grpSpPr>
          <a:xfrm rot="936946">
            <a:off x="486503" y="4469431"/>
            <a:ext cx="294499" cy="268134"/>
            <a:chOff x="2570481" y="4799062"/>
            <a:chExt cx="171553" cy="156195"/>
          </a:xfrm>
        </p:grpSpPr>
        <p:sp>
          <p:nvSpPr>
            <p:cNvPr id="1148" name="Google Shape;1148;p29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9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9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29"/>
          <p:cNvGrpSpPr/>
          <p:nvPr/>
        </p:nvGrpSpPr>
        <p:grpSpPr>
          <a:xfrm rot="-1198516">
            <a:off x="8580358" y="709875"/>
            <a:ext cx="205823" cy="200490"/>
            <a:chOff x="2351871" y="3678343"/>
            <a:chExt cx="205831" cy="200499"/>
          </a:xfrm>
        </p:grpSpPr>
        <p:sp>
          <p:nvSpPr>
            <p:cNvPr id="1152" name="Google Shape;1152;p29"/>
            <p:cNvSpPr/>
            <p:nvPr/>
          </p:nvSpPr>
          <p:spPr>
            <a:xfrm>
              <a:off x="2351871" y="3678343"/>
              <a:ext cx="205831" cy="200499"/>
            </a:xfrm>
            <a:custGeom>
              <a:avLst/>
              <a:gdLst/>
              <a:ahLst/>
              <a:cxnLst/>
              <a:rect l="l" t="t" r="r" b="b"/>
              <a:pathLst>
                <a:path w="1273" h="1240" extrusionOk="0">
                  <a:moveTo>
                    <a:pt x="538" y="1"/>
                  </a:moveTo>
                  <a:cubicBezTo>
                    <a:pt x="532" y="1"/>
                    <a:pt x="526" y="1"/>
                    <a:pt x="520" y="3"/>
                  </a:cubicBezTo>
                  <a:cubicBezTo>
                    <a:pt x="433" y="22"/>
                    <a:pt x="455" y="155"/>
                    <a:pt x="328" y="357"/>
                  </a:cubicBezTo>
                  <a:cubicBezTo>
                    <a:pt x="178" y="596"/>
                    <a:pt x="1" y="641"/>
                    <a:pt x="22" y="741"/>
                  </a:cubicBezTo>
                  <a:cubicBezTo>
                    <a:pt x="38" y="818"/>
                    <a:pt x="146" y="807"/>
                    <a:pt x="337" y="921"/>
                  </a:cubicBezTo>
                  <a:cubicBezTo>
                    <a:pt x="593" y="1073"/>
                    <a:pt x="649" y="1239"/>
                    <a:pt x="743" y="1239"/>
                  </a:cubicBezTo>
                  <a:cubicBezTo>
                    <a:pt x="749" y="1239"/>
                    <a:pt x="755" y="1239"/>
                    <a:pt x="761" y="1237"/>
                  </a:cubicBezTo>
                  <a:cubicBezTo>
                    <a:pt x="855" y="1216"/>
                    <a:pt x="829" y="1075"/>
                    <a:pt x="982" y="850"/>
                  </a:cubicBezTo>
                  <a:cubicBezTo>
                    <a:pt x="1132" y="627"/>
                    <a:pt x="1273" y="594"/>
                    <a:pt x="1257" y="498"/>
                  </a:cubicBezTo>
                  <a:cubicBezTo>
                    <a:pt x="1241" y="401"/>
                    <a:pt x="1093" y="418"/>
                    <a:pt x="857" y="253"/>
                  </a:cubicBezTo>
                  <a:cubicBezTo>
                    <a:pt x="663" y="117"/>
                    <a:pt x="613" y="1"/>
                    <a:pt x="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9"/>
            <p:cNvSpPr/>
            <p:nvPr/>
          </p:nvSpPr>
          <p:spPr>
            <a:xfrm>
              <a:off x="2425442" y="3706801"/>
              <a:ext cx="15684" cy="31853"/>
            </a:xfrm>
            <a:custGeom>
              <a:avLst/>
              <a:gdLst/>
              <a:ahLst/>
              <a:cxnLst/>
              <a:rect l="l" t="t" r="r" b="b"/>
              <a:pathLst>
                <a:path w="97" h="197" extrusionOk="0">
                  <a:moveTo>
                    <a:pt x="73" y="0"/>
                  </a:moveTo>
                  <a:cubicBezTo>
                    <a:pt x="64" y="0"/>
                    <a:pt x="55" y="7"/>
                    <a:pt x="52" y="17"/>
                  </a:cubicBezTo>
                  <a:cubicBezTo>
                    <a:pt x="42" y="69"/>
                    <a:pt x="25" y="120"/>
                    <a:pt x="4" y="168"/>
                  </a:cubicBezTo>
                  <a:cubicBezTo>
                    <a:pt x="1" y="179"/>
                    <a:pt x="4" y="192"/>
                    <a:pt x="16" y="195"/>
                  </a:cubicBezTo>
                  <a:cubicBezTo>
                    <a:pt x="18" y="197"/>
                    <a:pt x="21" y="197"/>
                    <a:pt x="23" y="197"/>
                  </a:cubicBezTo>
                  <a:cubicBezTo>
                    <a:pt x="31" y="197"/>
                    <a:pt x="39" y="190"/>
                    <a:pt x="41" y="184"/>
                  </a:cubicBezTo>
                  <a:cubicBezTo>
                    <a:pt x="64" y="134"/>
                    <a:pt x="81" y="80"/>
                    <a:pt x="93" y="25"/>
                  </a:cubicBezTo>
                  <a:cubicBezTo>
                    <a:pt x="96" y="15"/>
                    <a:pt x="88" y="4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9"/>
            <p:cNvSpPr/>
            <p:nvPr/>
          </p:nvSpPr>
          <p:spPr>
            <a:xfrm>
              <a:off x="2385503" y="3742536"/>
              <a:ext cx="42363" cy="46082"/>
            </a:xfrm>
            <a:custGeom>
              <a:avLst/>
              <a:gdLst/>
              <a:ahLst/>
              <a:cxnLst/>
              <a:rect l="l" t="t" r="r" b="b"/>
              <a:pathLst>
                <a:path w="262" h="285" extrusionOk="0">
                  <a:moveTo>
                    <a:pt x="238" y="1"/>
                  </a:moveTo>
                  <a:cubicBezTo>
                    <a:pt x="231" y="1"/>
                    <a:pt x="224" y="4"/>
                    <a:pt x="221" y="11"/>
                  </a:cubicBezTo>
                  <a:cubicBezTo>
                    <a:pt x="132" y="173"/>
                    <a:pt x="14" y="246"/>
                    <a:pt x="13" y="247"/>
                  </a:cubicBezTo>
                  <a:cubicBezTo>
                    <a:pt x="3" y="253"/>
                    <a:pt x="1" y="266"/>
                    <a:pt x="6" y="275"/>
                  </a:cubicBezTo>
                  <a:cubicBezTo>
                    <a:pt x="10" y="282"/>
                    <a:pt x="17" y="285"/>
                    <a:pt x="24" y="285"/>
                  </a:cubicBezTo>
                  <a:cubicBezTo>
                    <a:pt x="27" y="285"/>
                    <a:pt x="30" y="284"/>
                    <a:pt x="34" y="284"/>
                  </a:cubicBezTo>
                  <a:cubicBezTo>
                    <a:pt x="40" y="280"/>
                    <a:pt x="162" y="204"/>
                    <a:pt x="256" y="32"/>
                  </a:cubicBezTo>
                  <a:cubicBezTo>
                    <a:pt x="262" y="21"/>
                    <a:pt x="258" y="9"/>
                    <a:pt x="249" y="4"/>
                  </a:cubicBezTo>
                  <a:cubicBezTo>
                    <a:pt x="245" y="2"/>
                    <a:pt x="242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" name="Google Shape;1156;p30"/>
          <p:cNvSpPr/>
          <p:nvPr/>
        </p:nvSpPr>
        <p:spPr>
          <a:xfrm flipH="1">
            <a:off x="-613570" y="-523875"/>
            <a:ext cx="9647445" cy="5950417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57" name="Google Shape;1157;p30"/>
          <p:cNvGrpSpPr/>
          <p:nvPr/>
        </p:nvGrpSpPr>
        <p:grpSpPr>
          <a:xfrm>
            <a:off x="8068197" y="4684655"/>
            <a:ext cx="355806" cy="235669"/>
            <a:chOff x="3304127" y="359385"/>
            <a:chExt cx="492397" cy="326140"/>
          </a:xfrm>
        </p:grpSpPr>
        <p:sp>
          <p:nvSpPr>
            <p:cNvPr id="1158" name="Google Shape;1158;p30"/>
            <p:cNvSpPr/>
            <p:nvPr/>
          </p:nvSpPr>
          <p:spPr>
            <a:xfrm>
              <a:off x="3304127" y="432267"/>
              <a:ext cx="382620" cy="253258"/>
            </a:xfrm>
            <a:custGeom>
              <a:avLst/>
              <a:gdLst/>
              <a:ahLst/>
              <a:cxnLst/>
              <a:rect l="l" t="t" r="r" b="b"/>
              <a:pathLst>
                <a:path w="1680" h="1112" extrusionOk="0">
                  <a:moveTo>
                    <a:pt x="1" y="1032"/>
                  </a:moveTo>
                  <a:cubicBezTo>
                    <a:pt x="1" y="1032"/>
                    <a:pt x="1" y="1032"/>
                    <a:pt x="1" y="1032"/>
                  </a:cubicBezTo>
                  <a:cubicBezTo>
                    <a:pt x="1" y="1032"/>
                    <a:pt x="1" y="1032"/>
                    <a:pt x="1" y="1032"/>
                  </a:cubicBezTo>
                  <a:close/>
                  <a:moveTo>
                    <a:pt x="1324" y="0"/>
                  </a:moveTo>
                  <a:cubicBezTo>
                    <a:pt x="909" y="0"/>
                    <a:pt x="248" y="148"/>
                    <a:pt x="1" y="1032"/>
                  </a:cubicBezTo>
                  <a:lnTo>
                    <a:pt x="1" y="1032"/>
                  </a:lnTo>
                  <a:cubicBezTo>
                    <a:pt x="1" y="1032"/>
                    <a:pt x="1" y="1032"/>
                    <a:pt x="1" y="1032"/>
                  </a:cubicBezTo>
                  <a:cubicBezTo>
                    <a:pt x="4" y="1032"/>
                    <a:pt x="253" y="1111"/>
                    <a:pt x="559" y="1111"/>
                  </a:cubicBezTo>
                  <a:cubicBezTo>
                    <a:pt x="1019" y="1111"/>
                    <a:pt x="1607" y="932"/>
                    <a:pt x="1679" y="38"/>
                  </a:cubicBezTo>
                  <a:cubicBezTo>
                    <a:pt x="1679" y="38"/>
                    <a:pt x="1533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0"/>
            <p:cNvSpPr/>
            <p:nvPr/>
          </p:nvSpPr>
          <p:spPr>
            <a:xfrm>
              <a:off x="3390446" y="359385"/>
              <a:ext cx="406078" cy="256219"/>
            </a:xfrm>
            <a:custGeom>
              <a:avLst/>
              <a:gdLst/>
              <a:ahLst/>
              <a:cxnLst/>
              <a:rect l="l" t="t" r="r" b="b"/>
              <a:pathLst>
                <a:path w="1783" h="1125" extrusionOk="0">
                  <a:moveTo>
                    <a:pt x="1758" y="0"/>
                  </a:moveTo>
                  <a:cubicBezTo>
                    <a:pt x="1753" y="0"/>
                    <a:pt x="1747" y="2"/>
                    <a:pt x="1743" y="6"/>
                  </a:cubicBezTo>
                  <a:cubicBezTo>
                    <a:pt x="1323" y="374"/>
                    <a:pt x="27" y="1078"/>
                    <a:pt x="14" y="1085"/>
                  </a:cubicBezTo>
                  <a:cubicBezTo>
                    <a:pt x="5" y="1090"/>
                    <a:pt x="0" y="1103"/>
                    <a:pt x="6" y="1114"/>
                  </a:cubicBezTo>
                  <a:cubicBezTo>
                    <a:pt x="10" y="1120"/>
                    <a:pt x="16" y="1125"/>
                    <a:pt x="25" y="1125"/>
                  </a:cubicBezTo>
                  <a:cubicBezTo>
                    <a:pt x="29" y="1125"/>
                    <a:pt x="32" y="1125"/>
                    <a:pt x="35" y="1123"/>
                  </a:cubicBezTo>
                  <a:cubicBezTo>
                    <a:pt x="48" y="1116"/>
                    <a:pt x="1346" y="410"/>
                    <a:pt x="1772" y="39"/>
                  </a:cubicBezTo>
                  <a:cubicBezTo>
                    <a:pt x="1781" y="31"/>
                    <a:pt x="1783" y="18"/>
                    <a:pt x="1774" y="8"/>
                  </a:cubicBezTo>
                  <a:cubicBezTo>
                    <a:pt x="1770" y="3"/>
                    <a:pt x="1764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0"/>
            <p:cNvSpPr/>
            <p:nvPr/>
          </p:nvSpPr>
          <p:spPr>
            <a:xfrm>
              <a:off x="3505689" y="527469"/>
              <a:ext cx="37351" cy="61265"/>
            </a:xfrm>
            <a:custGeom>
              <a:avLst/>
              <a:gdLst/>
              <a:ahLst/>
              <a:cxnLst/>
              <a:rect l="l" t="t" r="r" b="b"/>
              <a:pathLst>
                <a:path w="164" h="269" extrusionOk="0">
                  <a:moveTo>
                    <a:pt x="138" y="0"/>
                  </a:moveTo>
                  <a:cubicBezTo>
                    <a:pt x="130" y="0"/>
                    <a:pt x="123" y="4"/>
                    <a:pt x="120" y="11"/>
                  </a:cubicBezTo>
                  <a:lnTo>
                    <a:pt x="6" y="236"/>
                  </a:lnTo>
                  <a:cubicBezTo>
                    <a:pt x="1" y="247"/>
                    <a:pt x="4" y="261"/>
                    <a:pt x="15" y="266"/>
                  </a:cubicBezTo>
                  <a:cubicBezTo>
                    <a:pt x="18" y="267"/>
                    <a:pt x="22" y="269"/>
                    <a:pt x="24" y="269"/>
                  </a:cubicBezTo>
                  <a:cubicBezTo>
                    <a:pt x="33" y="269"/>
                    <a:pt x="40" y="263"/>
                    <a:pt x="45" y="257"/>
                  </a:cubicBezTo>
                  <a:lnTo>
                    <a:pt x="158" y="32"/>
                  </a:lnTo>
                  <a:cubicBezTo>
                    <a:pt x="164" y="21"/>
                    <a:pt x="159" y="8"/>
                    <a:pt x="149" y="3"/>
                  </a:cubicBezTo>
                  <a:cubicBezTo>
                    <a:pt x="145" y="1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0"/>
            <p:cNvSpPr/>
            <p:nvPr/>
          </p:nvSpPr>
          <p:spPr>
            <a:xfrm>
              <a:off x="3414588" y="552522"/>
              <a:ext cx="56254" cy="22547"/>
            </a:xfrm>
            <a:custGeom>
              <a:avLst/>
              <a:gdLst/>
              <a:ahLst/>
              <a:cxnLst/>
              <a:rect l="l" t="t" r="r" b="b"/>
              <a:pathLst>
                <a:path w="247" h="99" extrusionOk="0">
                  <a:moveTo>
                    <a:pt x="25" y="1"/>
                  </a:moveTo>
                  <a:cubicBezTo>
                    <a:pt x="15" y="1"/>
                    <a:pt x="7" y="7"/>
                    <a:pt x="5" y="17"/>
                  </a:cubicBezTo>
                  <a:cubicBezTo>
                    <a:pt x="1" y="29"/>
                    <a:pt x="7" y="41"/>
                    <a:pt x="20" y="44"/>
                  </a:cubicBezTo>
                  <a:lnTo>
                    <a:pt x="215" y="97"/>
                  </a:lnTo>
                  <a:cubicBezTo>
                    <a:pt x="216" y="99"/>
                    <a:pt x="219" y="99"/>
                    <a:pt x="220" y="99"/>
                  </a:cubicBezTo>
                  <a:cubicBezTo>
                    <a:pt x="230" y="99"/>
                    <a:pt x="238" y="93"/>
                    <a:pt x="242" y="82"/>
                  </a:cubicBezTo>
                  <a:cubicBezTo>
                    <a:pt x="246" y="71"/>
                    <a:pt x="240" y="59"/>
                    <a:pt x="227" y="56"/>
                  </a:cubicBezTo>
                  <a:lnTo>
                    <a:pt x="32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2" name="Google Shape;1162;p30"/>
          <p:cNvGrpSpPr/>
          <p:nvPr/>
        </p:nvGrpSpPr>
        <p:grpSpPr>
          <a:xfrm>
            <a:off x="199608" y="1727111"/>
            <a:ext cx="413572" cy="418509"/>
            <a:chOff x="1549057" y="302446"/>
            <a:chExt cx="572338" cy="579171"/>
          </a:xfrm>
        </p:grpSpPr>
        <p:sp>
          <p:nvSpPr>
            <p:cNvPr id="1163" name="Google Shape;1163;p30"/>
            <p:cNvSpPr/>
            <p:nvPr/>
          </p:nvSpPr>
          <p:spPr>
            <a:xfrm>
              <a:off x="1549057" y="302446"/>
              <a:ext cx="484197" cy="454817"/>
            </a:xfrm>
            <a:custGeom>
              <a:avLst/>
              <a:gdLst/>
              <a:ahLst/>
              <a:cxnLst/>
              <a:rect l="l" t="t" r="r" b="b"/>
              <a:pathLst>
                <a:path w="2126" h="1997" extrusionOk="0">
                  <a:moveTo>
                    <a:pt x="315" y="1"/>
                  </a:moveTo>
                  <a:lnTo>
                    <a:pt x="315" y="1"/>
                  </a:lnTo>
                  <a:cubicBezTo>
                    <a:pt x="315" y="1"/>
                    <a:pt x="0" y="1997"/>
                    <a:pt x="1762" y="1997"/>
                  </a:cubicBezTo>
                  <a:cubicBezTo>
                    <a:pt x="1824" y="1997"/>
                    <a:pt x="1888" y="1994"/>
                    <a:pt x="1955" y="1989"/>
                  </a:cubicBezTo>
                  <a:cubicBezTo>
                    <a:pt x="1955" y="1989"/>
                    <a:pt x="2126" y="215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0"/>
            <p:cNvSpPr/>
            <p:nvPr/>
          </p:nvSpPr>
          <p:spPr>
            <a:xfrm>
              <a:off x="1707346" y="406531"/>
              <a:ext cx="414049" cy="475086"/>
            </a:xfrm>
            <a:custGeom>
              <a:avLst/>
              <a:gdLst/>
              <a:ahLst/>
              <a:cxnLst/>
              <a:rect l="l" t="t" r="r" b="b"/>
              <a:pathLst>
                <a:path w="1818" h="2086" extrusionOk="0">
                  <a:moveTo>
                    <a:pt x="24" y="1"/>
                  </a:moveTo>
                  <a:cubicBezTo>
                    <a:pt x="20" y="1"/>
                    <a:pt x="15" y="2"/>
                    <a:pt x="11" y="5"/>
                  </a:cubicBezTo>
                  <a:cubicBezTo>
                    <a:pt x="1" y="11"/>
                    <a:pt x="0" y="25"/>
                    <a:pt x="7" y="35"/>
                  </a:cubicBezTo>
                  <a:cubicBezTo>
                    <a:pt x="20" y="51"/>
                    <a:pt x="1206" y="1603"/>
                    <a:pt x="1778" y="2080"/>
                  </a:cubicBezTo>
                  <a:cubicBezTo>
                    <a:pt x="1782" y="2084"/>
                    <a:pt x="1786" y="2085"/>
                    <a:pt x="1791" y="2085"/>
                  </a:cubicBezTo>
                  <a:cubicBezTo>
                    <a:pt x="1798" y="2085"/>
                    <a:pt x="1803" y="2083"/>
                    <a:pt x="1808" y="2079"/>
                  </a:cubicBezTo>
                  <a:cubicBezTo>
                    <a:pt x="1817" y="2069"/>
                    <a:pt x="1816" y="2056"/>
                    <a:pt x="1806" y="2048"/>
                  </a:cubicBezTo>
                  <a:cubicBezTo>
                    <a:pt x="1238" y="1574"/>
                    <a:pt x="54" y="25"/>
                    <a:pt x="42" y="9"/>
                  </a:cubicBezTo>
                  <a:cubicBezTo>
                    <a:pt x="37" y="4"/>
                    <a:pt x="31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0"/>
            <p:cNvSpPr/>
            <p:nvPr/>
          </p:nvSpPr>
          <p:spPr>
            <a:xfrm>
              <a:off x="1766107" y="551155"/>
              <a:ext cx="83812" cy="33479"/>
            </a:xfrm>
            <a:custGeom>
              <a:avLst/>
              <a:gdLst/>
              <a:ahLst/>
              <a:cxnLst/>
              <a:rect l="l" t="t" r="r" b="b"/>
              <a:pathLst>
                <a:path w="368" h="147" extrusionOk="0">
                  <a:moveTo>
                    <a:pt x="25" y="0"/>
                  </a:moveTo>
                  <a:cubicBezTo>
                    <a:pt x="17" y="0"/>
                    <a:pt x="8" y="6"/>
                    <a:pt x="5" y="14"/>
                  </a:cubicBezTo>
                  <a:cubicBezTo>
                    <a:pt x="1" y="25"/>
                    <a:pt x="8" y="38"/>
                    <a:pt x="19" y="41"/>
                  </a:cubicBezTo>
                  <a:lnTo>
                    <a:pt x="336" y="145"/>
                  </a:lnTo>
                  <a:cubicBezTo>
                    <a:pt x="339" y="146"/>
                    <a:pt x="341" y="146"/>
                    <a:pt x="343" y="146"/>
                  </a:cubicBezTo>
                  <a:cubicBezTo>
                    <a:pt x="352" y="146"/>
                    <a:pt x="360" y="141"/>
                    <a:pt x="363" y="131"/>
                  </a:cubicBezTo>
                  <a:cubicBezTo>
                    <a:pt x="368" y="121"/>
                    <a:pt x="360" y="109"/>
                    <a:pt x="349" y="105"/>
                  </a:cubicBezTo>
                  <a:lnTo>
                    <a:pt x="32" y="2"/>
                  </a:lnTo>
                  <a:cubicBezTo>
                    <a:pt x="30" y="1"/>
                    <a:pt x="27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0"/>
            <p:cNvSpPr/>
            <p:nvPr/>
          </p:nvSpPr>
          <p:spPr>
            <a:xfrm>
              <a:off x="1774533" y="426801"/>
              <a:ext cx="17309" cy="70830"/>
            </a:xfrm>
            <a:custGeom>
              <a:avLst/>
              <a:gdLst/>
              <a:ahLst/>
              <a:cxnLst/>
              <a:rect l="l" t="t" r="r" b="b"/>
              <a:pathLst>
                <a:path w="76" h="311" extrusionOk="0">
                  <a:moveTo>
                    <a:pt x="53" y="1"/>
                  </a:moveTo>
                  <a:cubicBezTo>
                    <a:pt x="42" y="1"/>
                    <a:pt x="32" y="8"/>
                    <a:pt x="31" y="19"/>
                  </a:cubicBezTo>
                  <a:lnTo>
                    <a:pt x="1" y="286"/>
                  </a:lnTo>
                  <a:cubicBezTo>
                    <a:pt x="0" y="298"/>
                    <a:pt x="9" y="308"/>
                    <a:pt x="21" y="311"/>
                  </a:cubicBezTo>
                  <a:lnTo>
                    <a:pt x="23" y="311"/>
                  </a:lnTo>
                  <a:cubicBezTo>
                    <a:pt x="34" y="311"/>
                    <a:pt x="43" y="302"/>
                    <a:pt x="44" y="291"/>
                  </a:cubicBezTo>
                  <a:lnTo>
                    <a:pt x="74" y="24"/>
                  </a:lnTo>
                  <a:cubicBezTo>
                    <a:pt x="75" y="12"/>
                    <a:pt x="68" y="2"/>
                    <a:pt x="55" y="1"/>
                  </a:cubicBezTo>
                  <a:cubicBezTo>
                    <a:pt x="54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67" name="Google Shape;1167;p30"/>
          <p:cNvGrpSpPr/>
          <p:nvPr/>
        </p:nvGrpSpPr>
        <p:grpSpPr>
          <a:xfrm>
            <a:off x="7606112" y="300392"/>
            <a:ext cx="415546" cy="400241"/>
            <a:chOff x="2452328" y="-685783"/>
            <a:chExt cx="575071" cy="553890"/>
          </a:xfrm>
        </p:grpSpPr>
        <p:sp>
          <p:nvSpPr>
            <p:cNvPr id="1168" name="Google Shape;1168;p30"/>
            <p:cNvSpPr/>
            <p:nvPr/>
          </p:nvSpPr>
          <p:spPr>
            <a:xfrm>
              <a:off x="2452328" y="-685783"/>
              <a:ext cx="461194" cy="438647"/>
            </a:xfrm>
            <a:custGeom>
              <a:avLst/>
              <a:gdLst/>
              <a:ahLst/>
              <a:cxnLst/>
              <a:rect l="l" t="t" r="r" b="b"/>
              <a:pathLst>
                <a:path w="2025" h="1926" extrusionOk="0">
                  <a:moveTo>
                    <a:pt x="205" y="1"/>
                  </a:moveTo>
                  <a:lnTo>
                    <a:pt x="205" y="1"/>
                  </a:lnTo>
                  <a:cubicBezTo>
                    <a:pt x="205" y="2"/>
                    <a:pt x="1" y="1925"/>
                    <a:pt x="1640" y="1925"/>
                  </a:cubicBezTo>
                  <a:cubicBezTo>
                    <a:pt x="1735" y="1925"/>
                    <a:pt x="1835" y="1919"/>
                    <a:pt x="1942" y="1905"/>
                  </a:cubicBezTo>
                  <a:cubicBezTo>
                    <a:pt x="1942" y="1905"/>
                    <a:pt x="2025" y="1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0"/>
            <p:cNvSpPr/>
            <p:nvPr/>
          </p:nvSpPr>
          <p:spPr>
            <a:xfrm>
              <a:off x="2591030" y="-586482"/>
              <a:ext cx="436369" cy="454589"/>
            </a:xfrm>
            <a:custGeom>
              <a:avLst/>
              <a:gdLst/>
              <a:ahLst/>
              <a:cxnLst/>
              <a:rect l="l" t="t" r="r" b="b"/>
              <a:pathLst>
                <a:path w="1916" h="1996" extrusionOk="0">
                  <a:moveTo>
                    <a:pt x="25" y="0"/>
                  </a:moveTo>
                  <a:cubicBezTo>
                    <a:pt x="20" y="0"/>
                    <a:pt x="15" y="2"/>
                    <a:pt x="11" y="6"/>
                  </a:cubicBezTo>
                  <a:cubicBezTo>
                    <a:pt x="1" y="14"/>
                    <a:pt x="0" y="27"/>
                    <a:pt x="8" y="37"/>
                  </a:cubicBezTo>
                  <a:cubicBezTo>
                    <a:pt x="20" y="52"/>
                    <a:pt x="1283" y="1543"/>
                    <a:pt x="1878" y="1993"/>
                  </a:cubicBezTo>
                  <a:cubicBezTo>
                    <a:pt x="1882" y="1995"/>
                    <a:pt x="1888" y="1996"/>
                    <a:pt x="1891" y="1996"/>
                  </a:cubicBezTo>
                  <a:cubicBezTo>
                    <a:pt x="1896" y="1996"/>
                    <a:pt x="1904" y="1994"/>
                    <a:pt x="1909" y="1986"/>
                  </a:cubicBezTo>
                  <a:cubicBezTo>
                    <a:pt x="1916" y="1978"/>
                    <a:pt x="1915" y="1964"/>
                    <a:pt x="1905" y="1957"/>
                  </a:cubicBezTo>
                  <a:cubicBezTo>
                    <a:pt x="1314" y="1511"/>
                    <a:pt x="54" y="23"/>
                    <a:pt x="41" y="8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0"/>
            <p:cNvSpPr/>
            <p:nvPr/>
          </p:nvSpPr>
          <p:spPr>
            <a:xfrm>
              <a:off x="2657307" y="-445274"/>
              <a:ext cx="84723" cy="30063"/>
            </a:xfrm>
            <a:custGeom>
              <a:avLst/>
              <a:gdLst/>
              <a:ahLst/>
              <a:cxnLst/>
              <a:rect l="l" t="t" r="r" b="b"/>
              <a:pathLst>
                <a:path w="372" h="132" extrusionOk="0">
                  <a:moveTo>
                    <a:pt x="24" y="1"/>
                  </a:moveTo>
                  <a:cubicBezTo>
                    <a:pt x="14" y="1"/>
                    <a:pt x="6" y="8"/>
                    <a:pt x="4" y="17"/>
                  </a:cubicBezTo>
                  <a:cubicBezTo>
                    <a:pt x="0" y="29"/>
                    <a:pt x="6" y="41"/>
                    <a:pt x="18" y="44"/>
                  </a:cubicBezTo>
                  <a:lnTo>
                    <a:pt x="340" y="131"/>
                  </a:lnTo>
                  <a:cubicBezTo>
                    <a:pt x="342" y="132"/>
                    <a:pt x="344" y="132"/>
                    <a:pt x="345" y="132"/>
                  </a:cubicBezTo>
                  <a:cubicBezTo>
                    <a:pt x="355" y="132"/>
                    <a:pt x="364" y="127"/>
                    <a:pt x="367" y="116"/>
                  </a:cubicBezTo>
                  <a:cubicBezTo>
                    <a:pt x="371" y="104"/>
                    <a:pt x="365" y="92"/>
                    <a:pt x="353" y="89"/>
                  </a:cubicBezTo>
                  <a:lnTo>
                    <a:pt x="31" y="2"/>
                  </a:lnTo>
                  <a:cubicBezTo>
                    <a:pt x="29" y="1"/>
                    <a:pt x="26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0"/>
            <p:cNvSpPr/>
            <p:nvPr/>
          </p:nvSpPr>
          <p:spPr>
            <a:xfrm>
              <a:off x="2662317" y="-569400"/>
              <a:ext cx="14348" cy="70830"/>
            </a:xfrm>
            <a:custGeom>
              <a:avLst/>
              <a:gdLst/>
              <a:ahLst/>
              <a:cxnLst/>
              <a:rect l="l" t="t" r="r" b="b"/>
              <a:pathLst>
                <a:path w="63" h="311" extrusionOk="0">
                  <a:moveTo>
                    <a:pt x="38" y="0"/>
                  </a:moveTo>
                  <a:cubicBezTo>
                    <a:pt x="26" y="0"/>
                    <a:pt x="18" y="9"/>
                    <a:pt x="18" y="21"/>
                  </a:cubicBezTo>
                  <a:lnTo>
                    <a:pt x="2" y="288"/>
                  </a:lnTo>
                  <a:cubicBezTo>
                    <a:pt x="1" y="299"/>
                    <a:pt x="10" y="309"/>
                    <a:pt x="23" y="310"/>
                  </a:cubicBezTo>
                  <a:cubicBezTo>
                    <a:pt x="34" y="310"/>
                    <a:pt x="43" y="302"/>
                    <a:pt x="44" y="290"/>
                  </a:cubicBezTo>
                  <a:lnTo>
                    <a:pt x="61" y="23"/>
                  </a:lnTo>
                  <a:cubicBezTo>
                    <a:pt x="63" y="11"/>
                    <a:pt x="53" y="1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2" name="Google Shape;1172;p30"/>
          <p:cNvGrpSpPr/>
          <p:nvPr/>
        </p:nvGrpSpPr>
        <p:grpSpPr>
          <a:xfrm>
            <a:off x="4035686" y="4470159"/>
            <a:ext cx="1072628" cy="1138253"/>
            <a:chOff x="2300525" y="853825"/>
            <a:chExt cx="320025" cy="339625"/>
          </a:xfrm>
        </p:grpSpPr>
        <p:sp>
          <p:nvSpPr>
            <p:cNvPr id="1173" name="Google Shape;1173;p30"/>
            <p:cNvSpPr/>
            <p:nvPr/>
          </p:nvSpPr>
          <p:spPr>
            <a:xfrm>
              <a:off x="2363500" y="967900"/>
              <a:ext cx="256175" cy="224725"/>
            </a:xfrm>
            <a:custGeom>
              <a:avLst/>
              <a:gdLst/>
              <a:ahLst/>
              <a:cxnLst/>
              <a:rect l="l" t="t" r="r" b="b"/>
              <a:pathLst>
                <a:path w="10247" h="8989" extrusionOk="0">
                  <a:moveTo>
                    <a:pt x="7599" y="0"/>
                  </a:moveTo>
                  <a:lnTo>
                    <a:pt x="0" y="4208"/>
                  </a:lnTo>
                  <a:lnTo>
                    <a:pt x="2648" y="8988"/>
                  </a:lnTo>
                  <a:lnTo>
                    <a:pt x="10246" y="4781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0"/>
            <p:cNvSpPr/>
            <p:nvPr/>
          </p:nvSpPr>
          <p:spPr>
            <a:xfrm>
              <a:off x="2301925" y="854675"/>
              <a:ext cx="256125" cy="224725"/>
            </a:xfrm>
            <a:custGeom>
              <a:avLst/>
              <a:gdLst/>
              <a:ahLst/>
              <a:cxnLst/>
              <a:rect l="l" t="t" r="r" b="b"/>
              <a:pathLst>
                <a:path w="10245" h="8989" extrusionOk="0">
                  <a:moveTo>
                    <a:pt x="7598" y="0"/>
                  </a:moveTo>
                  <a:lnTo>
                    <a:pt x="0" y="4208"/>
                  </a:lnTo>
                  <a:lnTo>
                    <a:pt x="2648" y="8988"/>
                  </a:lnTo>
                  <a:lnTo>
                    <a:pt x="10245" y="4780"/>
                  </a:lnTo>
                  <a:lnTo>
                    <a:pt x="75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0"/>
            <p:cNvSpPr/>
            <p:nvPr/>
          </p:nvSpPr>
          <p:spPr>
            <a:xfrm>
              <a:off x="2300525" y="959150"/>
              <a:ext cx="130550" cy="234300"/>
            </a:xfrm>
            <a:custGeom>
              <a:avLst/>
              <a:gdLst/>
              <a:ahLst/>
              <a:cxnLst/>
              <a:rect l="l" t="t" r="r" b="b"/>
              <a:pathLst>
                <a:path w="5222" h="9372" extrusionOk="0">
                  <a:moveTo>
                    <a:pt x="111" y="1"/>
                  </a:moveTo>
                  <a:lnTo>
                    <a:pt x="0" y="62"/>
                  </a:lnTo>
                  <a:lnTo>
                    <a:pt x="5111" y="9372"/>
                  </a:lnTo>
                  <a:lnTo>
                    <a:pt x="5222" y="9311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0"/>
            <p:cNvSpPr/>
            <p:nvPr/>
          </p:nvSpPr>
          <p:spPr>
            <a:xfrm>
              <a:off x="2363500" y="963750"/>
              <a:ext cx="198325" cy="126675"/>
            </a:xfrm>
            <a:custGeom>
              <a:avLst/>
              <a:gdLst/>
              <a:ahLst/>
              <a:cxnLst/>
              <a:rect l="l" t="t" r="r" b="b"/>
              <a:pathLst>
                <a:path w="7933" h="5067" extrusionOk="0">
                  <a:moveTo>
                    <a:pt x="7567" y="0"/>
                  </a:moveTo>
                  <a:cubicBezTo>
                    <a:pt x="5045" y="1416"/>
                    <a:pt x="2523" y="2832"/>
                    <a:pt x="0" y="4248"/>
                  </a:cubicBezTo>
                  <a:cubicBezTo>
                    <a:pt x="146" y="4520"/>
                    <a:pt x="292" y="4794"/>
                    <a:pt x="440" y="5066"/>
                  </a:cubicBezTo>
                  <a:lnTo>
                    <a:pt x="7932" y="743"/>
                  </a:lnTo>
                  <a:cubicBezTo>
                    <a:pt x="7893" y="622"/>
                    <a:pt x="7840" y="487"/>
                    <a:pt x="7767" y="342"/>
                  </a:cubicBezTo>
                  <a:cubicBezTo>
                    <a:pt x="7703" y="210"/>
                    <a:pt x="7633" y="97"/>
                    <a:pt x="7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0"/>
            <p:cNvSpPr/>
            <p:nvPr/>
          </p:nvSpPr>
          <p:spPr>
            <a:xfrm>
              <a:off x="2490950" y="853825"/>
              <a:ext cx="62675" cy="111950"/>
            </a:xfrm>
            <a:custGeom>
              <a:avLst/>
              <a:gdLst/>
              <a:ahLst/>
              <a:cxnLst/>
              <a:rect l="l" t="t" r="r" b="b"/>
              <a:pathLst>
                <a:path w="2507" h="4478" extrusionOk="0">
                  <a:moveTo>
                    <a:pt x="36" y="0"/>
                  </a:moveTo>
                  <a:cubicBezTo>
                    <a:pt x="30" y="0"/>
                    <a:pt x="25" y="2"/>
                    <a:pt x="20" y="4"/>
                  </a:cubicBezTo>
                  <a:cubicBezTo>
                    <a:pt x="6" y="12"/>
                    <a:pt x="1" y="32"/>
                    <a:pt x="8" y="47"/>
                  </a:cubicBezTo>
                  <a:lnTo>
                    <a:pt x="2444" y="4461"/>
                  </a:lnTo>
                  <a:cubicBezTo>
                    <a:pt x="2450" y="4472"/>
                    <a:pt x="2462" y="4478"/>
                    <a:pt x="2473" y="4478"/>
                  </a:cubicBezTo>
                  <a:cubicBezTo>
                    <a:pt x="2477" y="4478"/>
                    <a:pt x="2483" y="4478"/>
                    <a:pt x="2487" y="4473"/>
                  </a:cubicBezTo>
                  <a:cubicBezTo>
                    <a:pt x="2502" y="4466"/>
                    <a:pt x="2507" y="4445"/>
                    <a:pt x="2499" y="4430"/>
                  </a:cubicBezTo>
                  <a:lnTo>
                    <a:pt x="63" y="16"/>
                  </a:lnTo>
                  <a:cubicBezTo>
                    <a:pt x="58" y="6"/>
                    <a:pt x="47" y="0"/>
                    <a:pt x="36" y="0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0"/>
            <p:cNvSpPr/>
            <p:nvPr/>
          </p:nvSpPr>
          <p:spPr>
            <a:xfrm>
              <a:off x="2560875" y="981500"/>
              <a:ext cx="59675" cy="106700"/>
            </a:xfrm>
            <a:custGeom>
              <a:avLst/>
              <a:gdLst/>
              <a:ahLst/>
              <a:cxnLst/>
              <a:rect l="l" t="t" r="r" b="b"/>
              <a:pathLst>
                <a:path w="2387" h="4268" extrusionOk="0">
                  <a:moveTo>
                    <a:pt x="35" y="1"/>
                  </a:moveTo>
                  <a:cubicBezTo>
                    <a:pt x="30" y="1"/>
                    <a:pt x="26" y="2"/>
                    <a:pt x="21" y="4"/>
                  </a:cubicBezTo>
                  <a:cubicBezTo>
                    <a:pt x="6" y="13"/>
                    <a:pt x="1" y="33"/>
                    <a:pt x="9" y="47"/>
                  </a:cubicBezTo>
                  <a:lnTo>
                    <a:pt x="2323" y="4251"/>
                  </a:lnTo>
                  <a:cubicBezTo>
                    <a:pt x="2331" y="4262"/>
                    <a:pt x="2342" y="4267"/>
                    <a:pt x="2352" y="4267"/>
                  </a:cubicBezTo>
                  <a:cubicBezTo>
                    <a:pt x="2357" y="4267"/>
                    <a:pt x="2361" y="4266"/>
                    <a:pt x="2366" y="4264"/>
                  </a:cubicBezTo>
                  <a:cubicBezTo>
                    <a:pt x="2381" y="4255"/>
                    <a:pt x="2387" y="4235"/>
                    <a:pt x="2379" y="4221"/>
                  </a:cubicBezTo>
                  <a:lnTo>
                    <a:pt x="64" y="17"/>
                  </a:lnTo>
                  <a:cubicBezTo>
                    <a:pt x="58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0"/>
            <p:cNvSpPr/>
            <p:nvPr/>
          </p:nvSpPr>
          <p:spPr>
            <a:xfrm>
              <a:off x="2502225" y="980925"/>
              <a:ext cx="34225" cy="28050"/>
            </a:xfrm>
            <a:custGeom>
              <a:avLst/>
              <a:gdLst/>
              <a:ahLst/>
              <a:cxnLst/>
              <a:rect l="l" t="t" r="r" b="b"/>
              <a:pathLst>
                <a:path w="1369" h="1122" extrusionOk="0">
                  <a:moveTo>
                    <a:pt x="1065" y="70"/>
                  </a:moveTo>
                  <a:cubicBezTo>
                    <a:pt x="1133" y="126"/>
                    <a:pt x="1187" y="192"/>
                    <a:pt x="1229" y="268"/>
                  </a:cubicBezTo>
                  <a:cubicBezTo>
                    <a:pt x="1262" y="327"/>
                    <a:pt x="1285" y="391"/>
                    <a:pt x="1300" y="456"/>
                  </a:cubicBezTo>
                  <a:lnTo>
                    <a:pt x="296" y="1040"/>
                  </a:lnTo>
                  <a:cubicBezTo>
                    <a:pt x="263" y="916"/>
                    <a:pt x="131" y="724"/>
                    <a:pt x="77" y="649"/>
                  </a:cubicBezTo>
                  <a:lnTo>
                    <a:pt x="1065" y="70"/>
                  </a:lnTo>
                  <a:close/>
                  <a:moveTo>
                    <a:pt x="1068" y="1"/>
                  </a:moveTo>
                  <a:cubicBezTo>
                    <a:pt x="1063" y="1"/>
                    <a:pt x="1057" y="2"/>
                    <a:pt x="1052" y="5"/>
                  </a:cubicBezTo>
                  <a:lnTo>
                    <a:pt x="16" y="612"/>
                  </a:lnTo>
                  <a:cubicBezTo>
                    <a:pt x="8" y="617"/>
                    <a:pt x="2" y="625"/>
                    <a:pt x="1" y="633"/>
                  </a:cubicBezTo>
                  <a:cubicBezTo>
                    <a:pt x="0" y="643"/>
                    <a:pt x="1" y="653"/>
                    <a:pt x="7" y="659"/>
                  </a:cubicBezTo>
                  <a:cubicBezTo>
                    <a:pt x="72" y="747"/>
                    <a:pt x="241" y="996"/>
                    <a:pt x="241" y="1090"/>
                  </a:cubicBezTo>
                  <a:cubicBezTo>
                    <a:pt x="241" y="1102"/>
                    <a:pt x="248" y="1112"/>
                    <a:pt x="258" y="1117"/>
                  </a:cubicBezTo>
                  <a:cubicBezTo>
                    <a:pt x="263" y="1120"/>
                    <a:pt x="268" y="1121"/>
                    <a:pt x="274" y="1121"/>
                  </a:cubicBezTo>
                  <a:cubicBezTo>
                    <a:pt x="279" y="1121"/>
                    <a:pt x="284" y="1120"/>
                    <a:pt x="288" y="1116"/>
                  </a:cubicBezTo>
                  <a:lnTo>
                    <a:pt x="1351" y="498"/>
                  </a:lnTo>
                  <a:cubicBezTo>
                    <a:pt x="1362" y="492"/>
                    <a:pt x="1369" y="479"/>
                    <a:pt x="1365" y="466"/>
                  </a:cubicBezTo>
                  <a:cubicBezTo>
                    <a:pt x="1351" y="385"/>
                    <a:pt x="1325" y="307"/>
                    <a:pt x="1284" y="236"/>
                  </a:cubicBezTo>
                  <a:cubicBezTo>
                    <a:pt x="1235" y="148"/>
                    <a:pt x="1169" y="70"/>
                    <a:pt x="1087" y="7"/>
                  </a:cubicBezTo>
                  <a:cubicBezTo>
                    <a:pt x="1082" y="3"/>
                    <a:pt x="107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0"/>
            <p:cNvSpPr/>
            <p:nvPr/>
          </p:nvSpPr>
          <p:spPr>
            <a:xfrm>
              <a:off x="2378175" y="1050500"/>
              <a:ext cx="34475" cy="27775"/>
            </a:xfrm>
            <a:custGeom>
              <a:avLst/>
              <a:gdLst/>
              <a:ahLst/>
              <a:cxnLst/>
              <a:rect l="l" t="t" r="r" b="b"/>
              <a:pathLst>
                <a:path w="1379" h="1111" extrusionOk="0">
                  <a:moveTo>
                    <a:pt x="1061" y="76"/>
                  </a:moveTo>
                  <a:cubicBezTo>
                    <a:pt x="1098" y="160"/>
                    <a:pt x="1199" y="370"/>
                    <a:pt x="1290" y="461"/>
                  </a:cubicBezTo>
                  <a:lnTo>
                    <a:pt x="284" y="1041"/>
                  </a:lnTo>
                  <a:cubicBezTo>
                    <a:pt x="234" y="996"/>
                    <a:pt x="191" y="943"/>
                    <a:pt x="156" y="885"/>
                  </a:cubicBezTo>
                  <a:cubicBezTo>
                    <a:pt x="111" y="812"/>
                    <a:pt x="81" y="732"/>
                    <a:pt x="67" y="645"/>
                  </a:cubicBezTo>
                  <a:lnTo>
                    <a:pt x="1061" y="76"/>
                  </a:lnTo>
                  <a:close/>
                  <a:moveTo>
                    <a:pt x="1076" y="1"/>
                  </a:moveTo>
                  <a:cubicBezTo>
                    <a:pt x="1071" y="1"/>
                    <a:pt x="1066" y="2"/>
                    <a:pt x="1061" y="5"/>
                  </a:cubicBezTo>
                  <a:lnTo>
                    <a:pt x="17" y="601"/>
                  </a:lnTo>
                  <a:cubicBezTo>
                    <a:pt x="5" y="608"/>
                    <a:pt x="0" y="621"/>
                    <a:pt x="2" y="633"/>
                  </a:cubicBezTo>
                  <a:cubicBezTo>
                    <a:pt x="15" y="735"/>
                    <a:pt x="50" y="830"/>
                    <a:pt x="102" y="917"/>
                  </a:cubicBezTo>
                  <a:cubicBezTo>
                    <a:pt x="144" y="987"/>
                    <a:pt x="197" y="1049"/>
                    <a:pt x="261" y="1103"/>
                  </a:cubicBezTo>
                  <a:cubicBezTo>
                    <a:pt x="266" y="1108"/>
                    <a:pt x="274" y="1110"/>
                    <a:pt x="281" y="1110"/>
                  </a:cubicBezTo>
                  <a:cubicBezTo>
                    <a:pt x="286" y="1110"/>
                    <a:pt x="292" y="1109"/>
                    <a:pt x="298" y="1105"/>
                  </a:cubicBezTo>
                  <a:lnTo>
                    <a:pt x="1362" y="492"/>
                  </a:lnTo>
                  <a:cubicBezTo>
                    <a:pt x="1373" y="486"/>
                    <a:pt x="1378" y="476"/>
                    <a:pt x="1378" y="465"/>
                  </a:cubicBezTo>
                  <a:cubicBezTo>
                    <a:pt x="1378" y="454"/>
                    <a:pt x="1372" y="443"/>
                    <a:pt x="1362" y="438"/>
                  </a:cubicBezTo>
                  <a:cubicBezTo>
                    <a:pt x="1281" y="391"/>
                    <a:pt x="1150" y="121"/>
                    <a:pt x="1105" y="20"/>
                  </a:cubicBezTo>
                  <a:cubicBezTo>
                    <a:pt x="1101" y="11"/>
                    <a:pt x="1094" y="5"/>
                    <a:pt x="1086" y="3"/>
                  </a:cubicBezTo>
                  <a:cubicBezTo>
                    <a:pt x="1083" y="1"/>
                    <a:pt x="1080" y="1"/>
                    <a:pt x="10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0"/>
            <p:cNvSpPr/>
            <p:nvPr/>
          </p:nvSpPr>
          <p:spPr>
            <a:xfrm>
              <a:off x="2410600" y="999700"/>
              <a:ext cx="93175" cy="59375"/>
            </a:xfrm>
            <a:custGeom>
              <a:avLst/>
              <a:gdLst/>
              <a:ahLst/>
              <a:cxnLst/>
              <a:rect l="l" t="t" r="r" b="b"/>
              <a:pathLst>
                <a:path w="3727" h="2375" extrusionOk="0">
                  <a:moveTo>
                    <a:pt x="3422" y="77"/>
                  </a:moveTo>
                  <a:cubicBezTo>
                    <a:pt x="3445" y="140"/>
                    <a:pt x="3473" y="202"/>
                    <a:pt x="3508" y="260"/>
                  </a:cubicBezTo>
                  <a:cubicBezTo>
                    <a:pt x="3545" y="322"/>
                    <a:pt x="3590" y="380"/>
                    <a:pt x="3640" y="432"/>
                  </a:cubicBezTo>
                  <a:cubicBezTo>
                    <a:pt x="1017" y="1884"/>
                    <a:pt x="439" y="2213"/>
                    <a:pt x="310" y="2298"/>
                  </a:cubicBezTo>
                  <a:cubicBezTo>
                    <a:pt x="306" y="2292"/>
                    <a:pt x="305" y="2284"/>
                    <a:pt x="303" y="2279"/>
                  </a:cubicBezTo>
                  <a:cubicBezTo>
                    <a:pt x="284" y="2229"/>
                    <a:pt x="257" y="2153"/>
                    <a:pt x="212" y="2077"/>
                  </a:cubicBezTo>
                  <a:cubicBezTo>
                    <a:pt x="209" y="2074"/>
                    <a:pt x="193" y="2049"/>
                    <a:pt x="80" y="1909"/>
                  </a:cubicBezTo>
                  <a:lnTo>
                    <a:pt x="3422" y="77"/>
                  </a:lnTo>
                  <a:close/>
                  <a:moveTo>
                    <a:pt x="3443" y="1"/>
                  </a:moveTo>
                  <a:cubicBezTo>
                    <a:pt x="3437" y="1"/>
                    <a:pt x="3432" y="2"/>
                    <a:pt x="3427" y="4"/>
                  </a:cubicBezTo>
                  <a:lnTo>
                    <a:pt x="19" y="1874"/>
                  </a:lnTo>
                  <a:cubicBezTo>
                    <a:pt x="10" y="1877"/>
                    <a:pt x="4" y="1886"/>
                    <a:pt x="3" y="1895"/>
                  </a:cubicBezTo>
                  <a:cubicBezTo>
                    <a:pt x="1" y="1904"/>
                    <a:pt x="4" y="1913"/>
                    <a:pt x="9" y="1920"/>
                  </a:cubicBezTo>
                  <a:cubicBezTo>
                    <a:pt x="139" y="2083"/>
                    <a:pt x="158" y="2111"/>
                    <a:pt x="158" y="2111"/>
                  </a:cubicBezTo>
                  <a:cubicBezTo>
                    <a:pt x="199" y="2180"/>
                    <a:pt x="226" y="2252"/>
                    <a:pt x="244" y="2301"/>
                  </a:cubicBezTo>
                  <a:cubicBezTo>
                    <a:pt x="260" y="2347"/>
                    <a:pt x="271" y="2375"/>
                    <a:pt x="295" y="2375"/>
                  </a:cubicBezTo>
                  <a:cubicBezTo>
                    <a:pt x="297" y="2375"/>
                    <a:pt x="299" y="2374"/>
                    <a:pt x="302" y="2374"/>
                  </a:cubicBezTo>
                  <a:cubicBezTo>
                    <a:pt x="303" y="2374"/>
                    <a:pt x="305" y="2374"/>
                    <a:pt x="306" y="2375"/>
                  </a:cubicBezTo>
                  <a:cubicBezTo>
                    <a:pt x="314" y="2373"/>
                    <a:pt x="320" y="2368"/>
                    <a:pt x="325" y="2363"/>
                  </a:cubicBezTo>
                  <a:cubicBezTo>
                    <a:pt x="374" y="2325"/>
                    <a:pt x="1008" y="1962"/>
                    <a:pt x="3709" y="469"/>
                  </a:cubicBezTo>
                  <a:cubicBezTo>
                    <a:pt x="3719" y="465"/>
                    <a:pt x="3724" y="455"/>
                    <a:pt x="3725" y="445"/>
                  </a:cubicBezTo>
                  <a:cubicBezTo>
                    <a:pt x="3726" y="437"/>
                    <a:pt x="3722" y="426"/>
                    <a:pt x="3716" y="418"/>
                  </a:cubicBezTo>
                  <a:cubicBezTo>
                    <a:pt x="3657" y="363"/>
                    <a:pt x="3606" y="298"/>
                    <a:pt x="3564" y="229"/>
                  </a:cubicBezTo>
                  <a:cubicBezTo>
                    <a:pt x="3526" y="164"/>
                    <a:pt x="3495" y="96"/>
                    <a:pt x="3473" y="24"/>
                  </a:cubicBezTo>
                  <a:cubicBezTo>
                    <a:pt x="3470" y="14"/>
                    <a:pt x="3464" y="8"/>
                    <a:pt x="3454" y="3"/>
                  </a:cubicBezTo>
                  <a:cubicBezTo>
                    <a:pt x="3451" y="2"/>
                    <a:pt x="3447" y="1"/>
                    <a:pt x="3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0"/>
            <p:cNvSpPr/>
            <p:nvPr/>
          </p:nvSpPr>
          <p:spPr>
            <a:xfrm>
              <a:off x="2466150" y="1006900"/>
              <a:ext cx="27275" cy="16100"/>
            </a:xfrm>
            <a:custGeom>
              <a:avLst/>
              <a:gdLst/>
              <a:ahLst/>
              <a:cxnLst/>
              <a:rect l="l" t="t" r="r" b="b"/>
              <a:pathLst>
                <a:path w="1091" h="644" extrusionOk="0">
                  <a:moveTo>
                    <a:pt x="1055" y="1"/>
                  </a:moveTo>
                  <a:cubicBezTo>
                    <a:pt x="1049" y="1"/>
                    <a:pt x="1044" y="2"/>
                    <a:pt x="1039" y="5"/>
                  </a:cubicBezTo>
                  <a:lnTo>
                    <a:pt x="20" y="584"/>
                  </a:lnTo>
                  <a:cubicBezTo>
                    <a:pt x="6" y="592"/>
                    <a:pt x="1" y="612"/>
                    <a:pt x="8" y="627"/>
                  </a:cubicBezTo>
                  <a:cubicBezTo>
                    <a:pt x="14" y="638"/>
                    <a:pt x="24" y="643"/>
                    <a:pt x="35" y="643"/>
                  </a:cubicBezTo>
                  <a:cubicBezTo>
                    <a:pt x="40" y="643"/>
                    <a:pt x="46" y="642"/>
                    <a:pt x="51" y="639"/>
                  </a:cubicBezTo>
                  <a:lnTo>
                    <a:pt x="1070" y="60"/>
                  </a:lnTo>
                  <a:cubicBezTo>
                    <a:pt x="1085" y="52"/>
                    <a:pt x="1090" y="32"/>
                    <a:pt x="1082" y="17"/>
                  </a:cubicBezTo>
                  <a:cubicBezTo>
                    <a:pt x="1077" y="7"/>
                    <a:pt x="1066" y="1"/>
                    <a:pt x="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0"/>
            <p:cNvSpPr/>
            <p:nvPr/>
          </p:nvSpPr>
          <p:spPr>
            <a:xfrm>
              <a:off x="2419725" y="1032900"/>
              <a:ext cx="27450" cy="16475"/>
            </a:xfrm>
            <a:custGeom>
              <a:avLst/>
              <a:gdLst/>
              <a:ahLst/>
              <a:cxnLst/>
              <a:rect l="l" t="t" r="r" b="b"/>
              <a:pathLst>
                <a:path w="1098" h="659" extrusionOk="0">
                  <a:moveTo>
                    <a:pt x="1062" y="1"/>
                  </a:moveTo>
                  <a:cubicBezTo>
                    <a:pt x="1057" y="1"/>
                    <a:pt x="1051" y="2"/>
                    <a:pt x="1046" y="5"/>
                  </a:cubicBezTo>
                  <a:lnTo>
                    <a:pt x="22" y="599"/>
                  </a:lnTo>
                  <a:cubicBezTo>
                    <a:pt x="6" y="607"/>
                    <a:pt x="0" y="627"/>
                    <a:pt x="10" y="642"/>
                  </a:cubicBezTo>
                  <a:cubicBezTo>
                    <a:pt x="15" y="652"/>
                    <a:pt x="26" y="658"/>
                    <a:pt x="37" y="658"/>
                  </a:cubicBezTo>
                  <a:cubicBezTo>
                    <a:pt x="42" y="658"/>
                    <a:pt x="48" y="656"/>
                    <a:pt x="53" y="654"/>
                  </a:cubicBezTo>
                  <a:lnTo>
                    <a:pt x="1077" y="60"/>
                  </a:lnTo>
                  <a:cubicBezTo>
                    <a:pt x="1093" y="52"/>
                    <a:pt x="1097" y="32"/>
                    <a:pt x="1089" y="17"/>
                  </a:cubicBezTo>
                  <a:cubicBezTo>
                    <a:pt x="1083" y="6"/>
                    <a:pt x="1073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0"/>
            <p:cNvSpPr/>
            <p:nvPr/>
          </p:nvSpPr>
          <p:spPr>
            <a:xfrm>
              <a:off x="2448950" y="1028225"/>
              <a:ext cx="7600" cy="7200"/>
            </a:xfrm>
            <a:custGeom>
              <a:avLst/>
              <a:gdLst/>
              <a:ahLst/>
              <a:cxnLst/>
              <a:rect l="l" t="t" r="r" b="b"/>
              <a:pathLst>
                <a:path w="304" h="288" extrusionOk="0">
                  <a:moveTo>
                    <a:pt x="153" y="61"/>
                  </a:moveTo>
                  <a:cubicBezTo>
                    <a:pt x="202" y="61"/>
                    <a:pt x="242" y="100"/>
                    <a:pt x="240" y="144"/>
                  </a:cubicBezTo>
                  <a:cubicBezTo>
                    <a:pt x="240" y="189"/>
                    <a:pt x="201" y="225"/>
                    <a:pt x="153" y="225"/>
                  </a:cubicBezTo>
                  <a:cubicBezTo>
                    <a:pt x="104" y="225"/>
                    <a:pt x="64" y="188"/>
                    <a:pt x="64" y="144"/>
                  </a:cubicBezTo>
                  <a:cubicBezTo>
                    <a:pt x="64" y="98"/>
                    <a:pt x="102" y="61"/>
                    <a:pt x="153" y="61"/>
                  </a:cubicBezTo>
                  <a:close/>
                  <a:moveTo>
                    <a:pt x="153" y="0"/>
                  </a:moveTo>
                  <a:cubicBezTo>
                    <a:pt x="69" y="0"/>
                    <a:pt x="0" y="65"/>
                    <a:pt x="0" y="144"/>
                  </a:cubicBezTo>
                  <a:cubicBezTo>
                    <a:pt x="0" y="222"/>
                    <a:pt x="69" y="288"/>
                    <a:pt x="153" y="288"/>
                  </a:cubicBezTo>
                  <a:cubicBezTo>
                    <a:pt x="236" y="288"/>
                    <a:pt x="304" y="222"/>
                    <a:pt x="304" y="144"/>
                  </a:cubicBezTo>
                  <a:cubicBezTo>
                    <a:pt x="304" y="65"/>
                    <a:pt x="235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0"/>
            <p:cNvSpPr/>
            <p:nvPr/>
          </p:nvSpPr>
          <p:spPr>
            <a:xfrm>
              <a:off x="2457400" y="1023025"/>
              <a:ext cx="7625" cy="7200"/>
            </a:xfrm>
            <a:custGeom>
              <a:avLst/>
              <a:gdLst/>
              <a:ahLst/>
              <a:cxnLst/>
              <a:rect l="l" t="t" r="r" b="b"/>
              <a:pathLst>
                <a:path w="305" h="288" extrusionOk="0">
                  <a:moveTo>
                    <a:pt x="152" y="62"/>
                  </a:moveTo>
                  <a:cubicBezTo>
                    <a:pt x="202" y="62"/>
                    <a:pt x="241" y="99"/>
                    <a:pt x="240" y="144"/>
                  </a:cubicBezTo>
                  <a:cubicBezTo>
                    <a:pt x="240" y="189"/>
                    <a:pt x="201" y="225"/>
                    <a:pt x="152" y="225"/>
                  </a:cubicBezTo>
                  <a:cubicBezTo>
                    <a:pt x="104" y="225"/>
                    <a:pt x="63" y="188"/>
                    <a:pt x="63" y="144"/>
                  </a:cubicBezTo>
                  <a:cubicBezTo>
                    <a:pt x="63" y="98"/>
                    <a:pt x="102" y="62"/>
                    <a:pt x="152" y="62"/>
                  </a:cubicBezTo>
                  <a:close/>
                  <a:moveTo>
                    <a:pt x="152" y="0"/>
                  </a:moveTo>
                  <a:cubicBezTo>
                    <a:pt x="69" y="0"/>
                    <a:pt x="0" y="65"/>
                    <a:pt x="0" y="144"/>
                  </a:cubicBezTo>
                  <a:cubicBezTo>
                    <a:pt x="0" y="223"/>
                    <a:pt x="69" y="288"/>
                    <a:pt x="152" y="288"/>
                  </a:cubicBezTo>
                  <a:cubicBezTo>
                    <a:pt x="236" y="288"/>
                    <a:pt x="305" y="223"/>
                    <a:pt x="304" y="144"/>
                  </a:cubicBezTo>
                  <a:cubicBezTo>
                    <a:pt x="304" y="65"/>
                    <a:pt x="235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30"/>
            <p:cNvSpPr/>
            <p:nvPr/>
          </p:nvSpPr>
          <p:spPr>
            <a:xfrm>
              <a:off x="2390700" y="1061400"/>
              <a:ext cx="7600" cy="7200"/>
            </a:xfrm>
            <a:custGeom>
              <a:avLst/>
              <a:gdLst/>
              <a:ahLst/>
              <a:cxnLst/>
              <a:rect l="l" t="t" r="r" b="b"/>
              <a:pathLst>
                <a:path w="304" h="288" extrusionOk="0">
                  <a:moveTo>
                    <a:pt x="152" y="62"/>
                  </a:moveTo>
                  <a:cubicBezTo>
                    <a:pt x="202" y="62"/>
                    <a:pt x="242" y="100"/>
                    <a:pt x="241" y="144"/>
                  </a:cubicBezTo>
                  <a:cubicBezTo>
                    <a:pt x="241" y="190"/>
                    <a:pt x="200" y="225"/>
                    <a:pt x="152" y="225"/>
                  </a:cubicBezTo>
                  <a:cubicBezTo>
                    <a:pt x="104" y="225"/>
                    <a:pt x="64" y="189"/>
                    <a:pt x="64" y="144"/>
                  </a:cubicBezTo>
                  <a:cubicBezTo>
                    <a:pt x="64" y="98"/>
                    <a:pt x="103" y="62"/>
                    <a:pt x="152" y="62"/>
                  </a:cubicBezTo>
                  <a:close/>
                  <a:moveTo>
                    <a:pt x="152" y="1"/>
                  </a:moveTo>
                  <a:cubicBezTo>
                    <a:pt x="70" y="1"/>
                    <a:pt x="1" y="65"/>
                    <a:pt x="1" y="144"/>
                  </a:cubicBezTo>
                  <a:cubicBezTo>
                    <a:pt x="1" y="223"/>
                    <a:pt x="70" y="287"/>
                    <a:pt x="152" y="287"/>
                  </a:cubicBezTo>
                  <a:cubicBezTo>
                    <a:pt x="237" y="287"/>
                    <a:pt x="303" y="223"/>
                    <a:pt x="303" y="144"/>
                  </a:cubicBezTo>
                  <a:cubicBezTo>
                    <a:pt x="303" y="65"/>
                    <a:pt x="236" y="1"/>
                    <a:pt x="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30"/>
            <p:cNvSpPr/>
            <p:nvPr/>
          </p:nvSpPr>
          <p:spPr>
            <a:xfrm>
              <a:off x="2516100" y="990800"/>
              <a:ext cx="7625" cy="7175"/>
            </a:xfrm>
            <a:custGeom>
              <a:avLst/>
              <a:gdLst/>
              <a:ahLst/>
              <a:cxnLst/>
              <a:rect l="l" t="t" r="r" b="b"/>
              <a:pathLst>
                <a:path w="305" h="287" extrusionOk="0">
                  <a:moveTo>
                    <a:pt x="153" y="61"/>
                  </a:moveTo>
                  <a:cubicBezTo>
                    <a:pt x="202" y="61"/>
                    <a:pt x="241" y="98"/>
                    <a:pt x="241" y="144"/>
                  </a:cubicBezTo>
                  <a:cubicBezTo>
                    <a:pt x="241" y="189"/>
                    <a:pt x="201" y="225"/>
                    <a:pt x="153" y="225"/>
                  </a:cubicBezTo>
                  <a:cubicBezTo>
                    <a:pt x="105" y="225"/>
                    <a:pt x="64" y="188"/>
                    <a:pt x="64" y="144"/>
                  </a:cubicBezTo>
                  <a:cubicBezTo>
                    <a:pt x="64" y="98"/>
                    <a:pt x="103" y="61"/>
                    <a:pt x="153" y="61"/>
                  </a:cubicBezTo>
                  <a:close/>
                  <a:moveTo>
                    <a:pt x="153" y="0"/>
                  </a:moveTo>
                  <a:cubicBezTo>
                    <a:pt x="69" y="0"/>
                    <a:pt x="1" y="64"/>
                    <a:pt x="1" y="144"/>
                  </a:cubicBezTo>
                  <a:cubicBezTo>
                    <a:pt x="1" y="222"/>
                    <a:pt x="69" y="286"/>
                    <a:pt x="153" y="286"/>
                  </a:cubicBezTo>
                  <a:cubicBezTo>
                    <a:pt x="237" y="286"/>
                    <a:pt x="304" y="222"/>
                    <a:pt x="304" y="144"/>
                  </a:cubicBezTo>
                  <a:cubicBezTo>
                    <a:pt x="304" y="64"/>
                    <a:pt x="236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0"/>
            <p:cNvSpPr/>
            <p:nvPr/>
          </p:nvSpPr>
          <p:spPr>
            <a:xfrm>
              <a:off x="2381800" y="1066825"/>
              <a:ext cx="7875" cy="4975"/>
            </a:xfrm>
            <a:custGeom>
              <a:avLst/>
              <a:gdLst/>
              <a:ahLst/>
              <a:cxnLst/>
              <a:rect l="l" t="t" r="r" b="b"/>
              <a:pathLst>
                <a:path w="315" h="199" extrusionOk="0">
                  <a:moveTo>
                    <a:pt x="278" y="1"/>
                  </a:moveTo>
                  <a:cubicBezTo>
                    <a:pt x="273" y="1"/>
                    <a:pt x="267" y="2"/>
                    <a:pt x="263" y="5"/>
                  </a:cubicBezTo>
                  <a:cubicBezTo>
                    <a:pt x="227" y="24"/>
                    <a:pt x="41" y="126"/>
                    <a:pt x="19" y="142"/>
                  </a:cubicBezTo>
                  <a:cubicBezTo>
                    <a:pt x="4" y="153"/>
                    <a:pt x="1" y="173"/>
                    <a:pt x="13" y="187"/>
                  </a:cubicBezTo>
                  <a:cubicBezTo>
                    <a:pt x="19" y="195"/>
                    <a:pt x="29" y="199"/>
                    <a:pt x="37" y="199"/>
                  </a:cubicBezTo>
                  <a:cubicBezTo>
                    <a:pt x="45" y="199"/>
                    <a:pt x="51" y="198"/>
                    <a:pt x="57" y="194"/>
                  </a:cubicBezTo>
                  <a:cubicBezTo>
                    <a:pt x="70" y="184"/>
                    <a:pt x="188" y="117"/>
                    <a:pt x="294" y="60"/>
                  </a:cubicBezTo>
                  <a:cubicBezTo>
                    <a:pt x="309" y="51"/>
                    <a:pt x="314" y="32"/>
                    <a:pt x="305" y="17"/>
                  </a:cubicBezTo>
                  <a:cubicBezTo>
                    <a:pt x="300" y="6"/>
                    <a:pt x="289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0"/>
            <p:cNvSpPr/>
            <p:nvPr/>
          </p:nvSpPr>
          <p:spPr>
            <a:xfrm>
              <a:off x="2398325" y="1057675"/>
              <a:ext cx="7850" cy="5125"/>
            </a:xfrm>
            <a:custGeom>
              <a:avLst/>
              <a:gdLst/>
              <a:ahLst/>
              <a:cxnLst/>
              <a:rect l="l" t="t" r="r" b="b"/>
              <a:pathLst>
                <a:path w="314" h="205" extrusionOk="0">
                  <a:moveTo>
                    <a:pt x="277" y="0"/>
                  </a:moveTo>
                  <a:cubicBezTo>
                    <a:pt x="272" y="0"/>
                    <a:pt x="266" y="2"/>
                    <a:pt x="261" y="5"/>
                  </a:cubicBezTo>
                  <a:lnTo>
                    <a:pt x="20" y="146"/>
                  </a:lnTo>
                  <a:cubicBezTo>
                    <a:pt x="6" y="153"/>
                    <a:pt x="1" y="174"/>
                    <a:pt x="9" y="189"/>
                  </a:cubicBezTo>
                  <a:cubicBezTo>
                    <a:pt x="14" y="199"/>
                    <a:pt x="25" y="205"/>
                    <a:pt x="36" y="205"/>
                  </a:cubicBezTo>
                  <a:cubicBezTo>
                    <a:pt x="41" y="205"/>
                    <a:pt x="47" y="204"/>
                    <a:pt x="52" y="199"/>
                  </a:cubicBezTo>
                  <a:lnTo>
                    <a:pt x="293" y="59"/>
                  </a:lnTo>
                  <a:cubicBezTo>
                    <a:pt x="308" y="50"/>
                    <a:pt x="314" y="30"/>
                    <a:pt x="304" y="16"/>
                  </a:cubicBezTo>
                  <a:cubicBezTo>
                    <a:pt x="298" y="6"/>
                    <a:pt x="288" y="0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0"/>
            <p:cNvSpPr/>
            <p:nvPr/>
          </p:nvSpPr>
          <p:spPr>
            <a:xfrm>
              <a:off x="2524250" y="986900"/>
              <a:ext cx="7725" cy="5050"/>
            </a:xfrm>
            <a:custGeom>
              <a:avLst/>
              <a:gdLst/>
              <a:ahLst/>
              <a:cxnLst/>
              <a:rect l="l" t="t" r="r" b="b"/>
              <a:pathLst>
                <a:path w="309" h="202" extrusionOk="0">
                  <a:moveTo>
                    <a:pt x="273" y="1"/>
                  </a:moveTo>
                  <a:cubicBezTo>
                    <a:pt x="268" y="1"/>
                    <a:pt x="262" y="2"/>
                    <a:pt x="257" y="5"/>
                  </a:cubicBezTo>
                  <a:lnTo>
                    <a:pt x="21" y="142"/>
                  </a:lnTo>
                  <a:cubicBezTo>
                    <a:pt x="6" y="151"/>
                    <a:pt x="1" y="171"/>
                    <a:pt x="10" y="185"/>
                  </a:cubicBezTo>
                  <a:cubicBezTo>
                    <a:pt x="16" y="196"/>
                    <a:pt x="26" y="201"/>
                    <a:pt x="37" y="201"/>
                  </a:cubicBezTo>
                  <a:cubicBezTo>
                    <a:pt x="43" y="201"/>
                    <a:pt x="48" y="200"/>
                    <a:pt x="53" y="196"/>
                  </a:cubicBezTo>
                  <a:lnTo>
                    <a:pt x="289" y="59"/>
                  </a:lnTo>
                  <a:cubicBezTo>
                    <a:pt x="304" y="50"/>
                    <a:pt x="308" y="30"/>
                    <a:pt x="300" y="16"/>
                  </a:cubicBezTo>
                  <a:cubicBezTo>
                    <a:pt x="294" y="6"/>
                    <a:pt x="284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0"/>
            <p:cNvSpPr/>
            <p:nvPr/>
          </p:nvSpPr>
          <p:spPr>
            <a:xfrm>
              <a:off x="2507250" y="995825"/>
              <a:ext cx="8075" cy="5050"/>
            </a:xfrm>
            <a:custGeom>
              <a:avLst/>
              <a:gdLst/>
              <a:ahLst/>
              <a:cxnLst/>
              <a:rect l="l" t="t" r="r" b="b"/>
              <a:pathLst>
                <a:path w="323" h="202" extrusionOk="0">
                  <a:moveTo>
                    <a:pt x="287" y="1"/>
                  </a:moveTo>
                  <a:cubicBezTo>
                    <a:pt x="282" y="1"/>
                    <a:pt x="277" y="2"/>
                    <a:pt x="272" y="4"/>
                  </a:cubicBezTo>
                  <a:lnTo>
                    <a:pt x="21" y="142"/>
                  </a:lnTo>
                  <a:cubicBezTo>
                    <a:pt x="6" y="150"/>
                    <a:pt x="1" y="170"/>
                    <a:pt x="9" y="185"/>
                  </a:cubicBezTo>
                  <a:cubicBezTo>
                    <a:pt x="16" y="196"/>
                    <a:pt x="27" y="201"/>
                    <a:pt x="37" y="201"/>
                  </a:cubicBezTo>
                  <a:cubicBezTo>
                    <a:pt x="43" y="201"/>
                    <a:pt x="48" y="200"/>
                    <a:pt x="52" y="197"/>
                  </a:cubicBezTo>
                  <a:lnTo>
                    <a:pt x="303" y="59"/>
                  </a:lnTo>
                  <a:cubicBezTo>
                    <a:pt x="317" y="51"/>
                    <a:pt x="322" y="31"/>
                    <a:pt x="315" y="16"/>
                  </a:cubicBezTo>
                  <a:cubicBezTo>
                    <a:pt x="309" y="6"/>
                    <a:pt x="29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0"/>
            <p:cNvSpPr/>
            <p:nvPr/>
          </p:nvSpPr>
          <p:spPr>
            <a:xfrm>
              <a:off x="2417100" y="1100425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19" y="0"/>
                  </a:moveTo>
                  <a:cubicBezTo>
                    <a:pt x="199" y="0"/>
                    <a:pt x="181" y="4"/>
                    <a:pt x="164" y="12"/>
                  </a:cubicBezTo>
                  <a:cubicBezTo>
                    <a:pt x="0" y="93"/>
                    <a:pt x="71" y="556"/>
                    <a:pt x="323" y="1047"/>
                  </a:cubicBezTo>
                  <a:cubicBezTo>
                    <a:pt x="550" y="1488"/>
                    <a:pt x="847" y="1804"/>
                    <a:pt x="1025" y="1804"/>
                  </a:cubicBezTo>
                  <a:cubicBezTo>
                    <a:pt x="1044" y="1804"/>
                    <a:pt x="1063" y="1800"/>
                    <a:pt x="1079" y="1792"/>
                  </a:cubicBezTo>
                  <a:cubicBezTo>
                    <a:pt x="1244" y="1712"/>
                    <a:pt x="1172" y="1250"/>
                    <a:pt x="920" y="757"/>
                  </a:cubicBezTo>
                  <a:cubicBezTo>
                    <a:pt x="694" y="315"/>
                    <a:pt x="397" y="0"/>
                    <a:pt x="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0"/>
            <p:cNvSpPr/>
            <p:nvPr/>
          </p:nvSpPr>
          <p:spPr>
            <a:xfrm>
              <a:off x="2419775" y="1098275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19" y="0"/>
                  </a:moveTo>
                  <a:cubicBezTo>
                    <a:pt x="199" y="0"/>
                    <a:pt x="181" y="4"/>
                    <a:pt x="165" y="12"/>
                  </a:cubicBezTo>
                  <a:cubicBezTo>
                    <a:pt x="0" y="93"/>
                    <a:pt x="71" y="555"/>
                    <a:pt x="323" y="1047"/>
                  </a:cubicBezTo>
                  <a:cubicBezTo>
                    <a:pt x="550" y="1488"/>
                    <a:pt x="847" y="1804"/>
                    <a:pt x="1025" y="1804"/>
                  </a:cubicBezTo>
                  <a:cubicBezTo>
                    <a:pt x="1045" y="1804"/>
                    <a:pt x="1063" y="1801"/>
                    <a:pt x="1079" y="1793"/>
                  </a:cubicBezTo>
                  <a:cubicBezTo>
                    <a:pt x="1244" y="1712"/>
                    <a:pt x="1173" y="1250"/>
                    <a:pt x="921" y="758"/>
                  </a:cubicBezTo>
                  <a:cubicBezTo>
                    <a:pt x="694" y="315"/>
                    <a:pt x="397" y="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0"/>
            <p:cNvSpPr/>
            <p:nvPr/>
          </p:nvSpPr>
          <p:spPr>
            <a:xfrm>
              <a:off x="2427550" y="1088000"/>
              <a:ext cx="56475" cy="44900"/>
            </a:xfrm>
            <a:custGeom>
              <a:avLst/>
              <a:gdLst/>
              <a:ahLst/>
              <a:cxnLst/>
              <a:rect l="l" t="t" r="r" b="b"/>
              <a:pathLst>
                <a:path w="2259" h="1796" extrusionOk="0">
                  <a:moveTo>
                    <a:pt x="1811" y="1"/>
                  </a:moveTo>
                  <a:cubicBezTo>
                    <a:pt x="1208" y="328"/>
                    <a:pt x="603" y="656"/>
                    <a:pt x="0" y="983"/>
                  </a:cubicBezTo>
                  <a:cubicBezTo>
                    <a:pt x="156" y="1254"/>
                    <a:pt x="311" y="1525"/>
                    <a:pt x="468" y="1796"/>
                  </a:cubicBezTo>
                  <a:cubicBezTo>
                    <a:pt x="1064" y="1471"/>
                    <a:pt x="1663" y="1147"/>
                    <a:pt x="2259" y="822"/>
                  </a:cubicBezTo>
                  <a:cubicBezTo>
                    <a:pt x="2110" y="549"/>
                    <a:pt x="1961" y="274"/>
                    <a:pt x="1811" y="1"/>
                  </a:cubicBezTo>
                  <a:close/>
                </a:path>
              </a:pathLst>
            </a:custGeom>
            <a:solidFill>
              <a:srgbClr val="FB4E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0"/>
            <p:cNvSpPr/>
            <p:nvPr/>
          </p:nvSpPr>
          <p:spPr>
            <a:xfrm>
              <a:off x="2462125" y="1075350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19" y="1"/>
                  </a:moveTo>
                  <a:cubicBezTo>
                    <a:pt x="199" y="1"/>
                    <a:pt x="181" y="4"/>
                    <a:pt x="165" y="12"/>
                  </a:cubicBezTo>
                  <a:cubicBezTo>
                    <a:pt x="1" y="93"/>
                    <a:pt x="72" y="556"/>
                    <a:pt x="324" y="1047"/>
                  </a:cubicBezTo>
                  <a:cubicBezTo>
                    <a:pt x="551" y="1488"/>
                    <a:pt x="848" y="1804"/>
                    <a:pt x="1025" y="1804"/>
                  </a:cubicBezTo>
                  <a:cubicBezTo>
                    <a:pt x="1045" y="1804"/>
                    <a:pt x="1063" y="1801"/>
                    <a:pt x="1080" y="1793"/>
                  </a:cubicBezTo>
                  <a:cubicBezTo>
                    <a:pt x="1245" y="1712"/>
                    <a:pt x="1173" y="1249"/>
                    <a:pt x="921" y="758"/>
                  </a:cubicBezTo>
                  <a:cubicBezTo>
                    <a:pt x="693" y="315"/>
                    <a:pt x="396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0"/>
            <p:cNvSpPr/>
            <p:nvPr/>
          </p:nvSpPr>
          <p:spPr>
            <a:xfrm>
              <a:off x="2464750" y="1073225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21" y="1"/>
                  </a:moveTo>
                  <a:cubicBezTo>
                    <a:pt x="201" y="1"/>
                    <a:pt x="183" y="5"/>
                    <a:pt x="166" y="13"/>
                  </a:cubicBezTo>
                  <a:cubicBezTo>
                    <a:pt x="1" y="93"/>
                    <a:pt x="73" y="555"/>
                    <a:pt x="325" y="1048"/>
                  </a:cubicBezTo>
                  <a:cubicBezTo>
                    <a:pt x="552" y="1490"/>
                    <a:pt x="849" y="1805"/>
                    <a:pt x="1026" y="1805"/>
                  </a:cubicBezTo>
                  <a:cubicBezTo>
                    <a:pt x="1046" y="1805"/>
                    <a:pt x="1064" y="1801"/>
                    <a:pt x="1081" y="1793"/>
                  </a:cubicBezTo>
                  <a:cubicBezTo>
                    <a:pt x="1245" y="1712"/>
                    <a:pt x="1174" y="1250"/>
                    <a:pt x="922" y="758"/>
                  </a:cubicBezTo>
                  <a:cubicBezTo>
                    <a:pt x="695" y="315"/>
                    <a:pt x="399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0"/>
            <p:cNvSpPr/>
            <p:nvPr/>
          </p:nvSpPr>
          <p:spPr>
            <a:xfrm>
              <a:off x="2433525" y="1094425"/>
              <a:ext cx="32975" cy="18900"/>
            </a:xfrm>
            <a:custGeom>
              <a:avLst/>
              <a:gdLst/>
              <a:ahLst/>
              <a:cxnLst/>
              <a:rect l="l" t="t" r="r" b="b"/>
              <a:pathLst>
                <a:path w="1319" h="756" extrusionOk="0">
                  <a:moveTo>
                    <a:pt x="1283" y="0"/>
                  </a:moveTo>
                  <a:cubicBezTo>
                    <a:pt x="1278" y="0"/>
                    <a:pt x="1273" y="2"/>
                    <a:pt x="1268" y="4"/>
                  </a:cubicBezTo>
                  <a:lnTo>
                    <a:pt x="21" y="696"/>
                  </a:lnTo>
                  <a:cubicBezTo>
                    <a:pt x="6" y="704"/>
                    <a:pt x="1" y="724"/>
                    <a:pt x="9" y="739"/>
                  </a:cubicBezTo>
                  <a:cubicBezTo>
                    <a:pt x="16" y="750"/>
                    <a:pt x="26" y="755"/>
                    <a:pt x="37" y="755"/>
                  </a:cubicBezTo>
                  <a:cubicBezTo>
                    <a:pt x="41" y="755"/>
                    <a:pt x="47" y="753"/>
                    <a:pt x="52" y="751"/>
                  </a:cubicBezTo>
                  <a:lnTo>
                    <a:pt x="1298" y="59"/>
                  </a:lnTo>
                  <a:cubicBezTo>
                    <a:pt x="1313" y="50"/>
                    <a:pt x="1319" y="31"/>
                    <a:pt x="1311" y="16"/>
                  </a:cubicBezTo>
                  <a:cubicBezTo>
                    <a:pt x="1305" y="6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0"/>
            <p:cNvSpPr/>
            <p:nvPr/>
          </p:nvSpPr>
          <p:spPr>
            <a:xfrm>
              <a:off x="2434700" y="1098475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3" y="0"/>
                  </a:moveTo>
                  <a:cubicBezTo>
                    <a:pt x="1278" y="0"/>
                    <a:pt x="1272" y="2"/>
                    <a:pt x="1267" y="4"/>
                  </a:cubicBezTo>
                  <a:lnTo>
                    <a:pt x="21" y="696"/>
                  </a:lnTo>
                  <a:cubicBezTo>
                    <a:pt x="6" y="704"/>
                    <a:pt x="1" y="724"/>
                    <a:pt x="9" y="739"/>
                  </a:cubicBezTo>
                  <a:cubicBezTo>
                    <a:pt x="16" y="750"/>
                    <a:pt x="27" y="755"/>
                    <a:pt x="37" y="755"/>
                  </a:cubicBezTo>
                  <a:cubicBezTo>
                    <a:pt x="43" y="755"/>
                    <a:pt x="48" y="754"/>
                    <a:pt x="52" y="751"/>
                  </a:cubicBezTo>
                  <a:lnTo>
                    <a:pt x="1298" y="59"/>
                  </a:lnTo>
                  <a:cubicBezTo>
                    <a:pt x="1313" y="51"/>
                    <a:pt x="1319" y="31"/>
                    <a:pt x="1310" y="16"/>
                  </a:cubicBezTo>
                  <a:cubicBezTo>
                    <a:pt x="1305" y="6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0"/>
            <p:cNvSpPr/>
            <p:nvPr/>
          </p:nvSpPr>
          <p:spPr>
            <a:xfrm>
              <a:off x="2436150" y="1102400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2" y="0"/>
                  </a:moveTo>
                  <a:cubicBezTo>
                    <a:pt x="1277" y="0"/>
                    <a:pt x="1272" y="2"/>
                    <a:pt x="1267" y="4"/>
                  </a:cubicBezTo>
                  <a:lnTo>
                    <a:pt x="21" y="696"/>
                  </a:lnTo>
                  <a:cubicBezTo>
                    <a:pt x="6" y="704"/>
                    <a:pt x="1" y="723"/>
                    <a:pt x="8" y="738"/>
                  </a:cubicBezTo>
                  <a:cubicBezTo>
                    <a:pt x="16" y="749"/>
                    <a:pt x="26" y="755"/>
                    <a:pt x="37" y="755"/>
                  </a:cubicBezTo>
                  <a:cubicBezTo>
                    <a:pt x="43" y="755"/>
                    <a:pt x="46" y="753"/>
                    <a:pt x="51" y="750"/>
                  </a:cubicBezTo>
                  <a:lnTo>
                    <a:pt x="1298" y="59"/>
                  </a:lnTo>
                  <a:cubicBezTo>
                    <a:pt x="1313" y="51"/>
                    <a:pt x="1319" y="31"/>
                    <a:pt x="1310" y="16"/>
                  </a:cubicBezTo>
                  <a:cubicBezTo>
                    <a:pt x="1305" y="6"/>
                    <a:pt x="1294" y="0"/>
                    <a:pt x="1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0"/>
            <p:cNvSpPr/>
            <p:nvPr/>
          </p:nvSpPr>
          <p:spPr>
            <a:xfrm>
              <a:off x="2440725" y="1110275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2" y="0"/>
                  </a:moveTo>
                  <a:cubicBezTo>
                    <a:pt x="1277" y="0"/>
                    <a:pt x="1271" y="1"/>
                    <a:pt x="1267" y="4"/>
                  </a:cubicBezTo>
                  <a:lnTo>
                    <a:pt x="20" y="696"/>
                  </a:lnTo>
                  <a:cubicBezTo>
                    <a:pt x="5" y="703"/>
                    <a:pt x="0" y="724"/>
                    <a:pt x="8" y="739"/>
                  </a:cubicBezTo>
                  <a:cubicBezTo>
                    <a:pt x="15" y="749"/>
                    <a:pt x="26" y="755"/>
                    <a:pt x="36" y="755"/>
                  </a:cubicBezTo>
                  <a:cubicBezTo>
                    <a:pt x="42" y="755"/>
                    <a:pt x="47" y="754"/>
                    <a:pt x="50" y="751"/>
                  </a:cubicBezTo>
                  <a:lnTo>
                    <a:pt x="1298" y="59"/>
                  </a:lnTo>
                  <a:cubicBezTo>
                    <a:pt x="1313" y="51"/>
                    <a:pt x="1318" y="31"/>
                    <a:pt x="1309" y="16"/>
                  </a:cubicBezTo>
                  <a:cubicBezTo>
                    <a:pt x="1304" y="6"/>
                    <a:pt x="1293" y="0"/>
                    <a:pt x="1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0"/>
            <p:cNvSpPr/>
            <p:nvPr/>
          </p:nvSpPr>
          <p:spPr>
            <a:xfrm>
              <a:off x="2438625" y="1106975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2" y="1"/>
                  </a:moveTo>
                  <a:cubicBezTo>
                    <a:pt x="1277" y="1"/>
                    <a:pt x="1272" y="2"/>
                    <a:pt x="1268" y="4"/>
                  </a:cubicBezTo>
                  <a:lnTo>
                    <a:pt x="21" y="696"/>
                  </a:lnTo>
                  <a:cubicBezTo>
                    <a:pt x="6" y="705"/>
                    <a:pt x="0" y="725"/>
                    <a:pt x="9" y="739"/>
                  </a:cubicBezTo>
                  <a:cubicBezTo>
                    <a:pt x="15" y="750"/>
                    <a:pt x="26" y="755"/>
                    <a:pt x="37" y="755"/>
                  </a:cubicBezTo>
                  <a:cubicBezTo>
                    <a:pt x="42" y="755"/>
                    <a:pt x="48" y="754"/>
                    <a:pt x="52" y="752"/>
                  </a:cubicBezTo>
                  <a:lnTo>
                    <a:pt x="1298" y="60"/>
                  </a:lnTo>
                  <a:cubicBezTo>
                    <a:pt x="1313" y="51"/>
                    <a:pt x="1318" y="31"/>
                    <a:pt x="1311" y="17"/>
                  </a:cubicBezTo>
                  <a:cubicBezTo>
                    <a:pt x="1305" y="7"/>
                    <a:pt x="1293" y="1"/>
                    <a:pt x="1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0"/>
            <p:cNvSpPr/>
            <p:nvPr/>
          </p:nvSpPr>
          <p:spPr>
            <a:xfrm>
              <a:off x="2524900" y="1029400"/>
              <a:ext cx="35850" cy="60750"/>
            </a:xfrm>
            <a:custGeom>
              <a:avLst/>
              <a:gdLst/>
              <a:ahLst/>
              <a:cxnLst/>
              <a:rect l="l" t="t" r="r" b="b"/>
              <a:pathLst>
                <a:path w="1434" h="2430" extrusionOk="0">
                  <a:moveTo>
                    <a:pt x="36" y="0"/>
                  </a:moveTo>
                  <a:cubicBezTo>
                    <a:pt x="31" y="0"/>
                    <a:pt x="26" y="2"/>
                    <a:pt x="21" y="5"/>
                  </a:cubicBezTo>
                  <a:cubicBezTo>
                    <a:pt x="5" y="12"/>
                    <a:pt x="0" y="33"/>
                    <a:pt x="8" y="48"/>
                  </a:cubicBezTo>
                  <a:lnTo>
                    <a:pt x="1370" y="2413"/>
                  </a:lnTo>
                  <a:cubicBezTo>
                    <a:pt x="1375" y="2424"/>
                    <a:pt x="1386" y="2429"/>
                    <a:pt x="1397" y="2429"/>
                  </a:cubicBezTo>
                  <a:cubicBezTo>
                    <a:pt x="1402" y="2429"/>
                    <a:pt x="1407" y="2427"/>
                    <a:pt x="1413" y="2425"/>
                  </a:cubicBezTo>
                  <a:cubicBezTo>
                    <a:pt x="1429" y="2418"/>
                    <a:pt x="1433" y="2397"/>
                    <a:pt x="1426" y="2382"/>
                  </a:cubicBezTo>
                  <a:lnTo>
                    <a:pt x="64" y="17"/>
                  </a:lnTo>
                  <a:cubicBezTo>
                    <a:pt x="57" y="6"/>
                    <a:pt x="4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0"/>
            <p:cNvSpPr/>
            <p:nvPr/>
          </p:nvSpPr>
          <p:spPr>
            <a:xfrm>
              <a:off x="2508675" y="1040925"/>
              <a:ext cx="35850" cy="60750"/>
            </a:xfrm>
            <a:custGeom>
              <a:avLst/>
              <a:gdLst/>
              <a:ahLst/>
              <a:cxnLst/>
              <a:rect l="l" t="t" r="r" b="b"/>
              <a:pathLst>
                <a:path w="1434" h="2430" extrusionOk="0">
                  <a:moveTo>
                    <a:pt x="36" y="1"/>
                  </a:moveTo>
                  <a:cubicBezTo>
                    <a:pt x="31" y="1"/>
                    <a:pt x="26" y="2"/>
                    <a:pt x="21" y="5"/>
                  </a:cubicBezTo>
                  <a:cubicBezTo>
                    <a:pt x="5" y="12"/>
                    <a:pt x="1" y="33"/>
                    <a:pt x="8" y="48"/>
                  </a:cubicBezTo>
                  <a:lnTo>
                    <a:pt x="1370" y="2414"/>
                  </a:lnTo>
                  <a:cubicBezTo>
                    <a:pt x="1375" y="2424"/>
                    <a:pt x="1386" y="2430"/>
                    <a:pt x="1397" y="2430"/>
                  </a:cubicBezTo>
                  <a:cubicBezTo>
                    <a:pt x="1402" y="2430"/>
                    <a:pt x="1408" y="2429"/>
                    <a:pt x="1413" y="2425"/>
                  </a:cubicBezTo>
                  <a:cubicBezTo>
                    <a:pt x="1429" y="2418"/>
                    <a:pt x="1433" y="2397"/>
                    <a:pt x="1426" y="2382"/>
                  </a:cubicBezTo>
                  <a:lnTo>
                    <a:pt x="64" y="17"/>
                  </a:lnTo>
                  <a:cubicBezTo>
                    <a:pt x="57" y="6"/>
                    <a:pt x="47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0"/>
            <p:cNvSpPr/>
            <p:nvPr/>
          </p:nvSpPr>
          <p:spPr>
            <a:xfrm>
              <a:off x="2479725" y="1067200"/>
              <a:ext cx="35725" cy="37350"/>
            </a:xfrm>
            <a:custGeom>
              <a:avLst/>
              <a:gdLst/>
              <a:ahLst/>
              <a:cxnLst/>
              <a:rect l="l" t="t" r="r" b="b"/>
              <a:pathLst>
                <a:path w="1429" h="1494" extrusionOk="0">
                  <a:moveTo>
                    <a:pt x="715" y="64"/>
                  </a:moveTo>
                  <a:cubicBezTo>
                    <a:pt x="1074" y="64"/>
                    <a:pt x="1367" y="371"/>
                    <a:pt x="1367" y="747"/>
                  </a:cubicBezTo>
                  <a:cubicBezTo>
                    <a:pt x="1367" y="1123"/>
                    <a:pt x="1074" y="1431"/>
                    <a:pt x="715" y="1431"/>
                  </a:cubicBezTo>
                  <a:cubicBezTo>
                    <a:pt x="355" y="1431"/>
                    <a:pt x="64" y="1123"/>
                    <a:pt x="64" y="747"/>
                  </a:cubicBezTo>
                  <a:cubicBezTo>
                    <a:pt x="64" y="371"/>
                    <a:pt x="355" y="64"/>
                    <a:pt x="715" y="64"/>
                  </a:cubicBezTo>
                  <a:close/>
                  <a:moveTo>
                    <a:pt x="715" y="1"/>
                  </a:moveTo>
                  <a:cubicBezTo>
                    <a:pt x="321" y="1"/>
                    <a:pt x="0" y="335"/>
                    <a:pt x="0" y="747"/>
                  </a:cubicBezTo>
                  <a:cubicBezTo>
                    <a:pt x="0" y="1159"/>
                    <a:pt x="321" y="1493"/>
                    <a:pt x="715" y="1493"/>
                  </a:cubicBezTo>
                  <a:cubicBezTo>
                    <a:pt x="1109" y="1493"/>
                    <a:pt x="1429" y="1159"/>
                    <a:pt x="1429" y="747"/>
                  </a:cubicBezTo>
                  <a:cubicBezTo>
                    <a:pt x="1429" y="335"/>
                    <a:pt x="1109" y="1"/>
                    <a:pt x="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5" name="Google Shape;1205;p30"/>
          <p:cNvGrpSpPr/>
          <p:nvPr/>
        </p:nvGrpSpPr>
        <p:grpSpPr>
          <a:xfrm>
            <a:off x="303801" y="4170640"/>
            <a:ext cx="205185" cy="199043"/>
            <a:chOff x="975376" y="4599690"/>
            <a:chExt cx="205185" cy="199043"/>
          </a:xfrm>
        </p:grpSpPr>
        <p:sp>
          <p:nvSpPr>
            <p:cNvPr id="1206" name="Google Shape;1206;p30"/>
            <p:cNvSpPr/>
            <p:nvPr/>
          </p:nvSpPr>
          <p:spPr>
            <a:xfrm>
              <a:off x="975376" y="4599690"/>
              <a:ext cx="205185" cy="199043"/>
            </a:xfrm>
            <a:custGeom>
              <a:avLst/>
              <a:gdLst/>
              <a:ahLst/>
              <a:cxnLst/>
              <a:rect l="l" t="t" r="r" b="b"/>
              <a:pathLst>
                <a:path w="1269" h="1231" extrusionOk="0">
                  <a:moveTo>
                    <a:pt x="755" y="0"/>
                  </a:moveTo>
                  <a:cubicBezTo>
                    <a:pt x="678" y="0"/>
                    <a:pt x="636" y="122"/>
                    <a:pt x="453" y="247"/>
                  </a:cubicBezTo>
                  <a:cubicBezTo>
                    <a:pt x="218" y="405"/>
                    <a:pt x="38" y="375"/>
                    <a:pt x="16" y="475"/>
                  </a:cubicBezTo>
                  <a:cubicBezTo>
                    <a:pt x="0" y="553"/>
                    <a:pt x="102" y="586"/>
                    <a:pt x="231" y="767"/>
                  </a:cubicBezTo>
                  <a:cubicBezTo>
                    <a:pt x="415" y="1025"/>
                    <a:pt x="384" y="1207"/>
                    <a:pt x="491" y="1228"/>
                  </a:cubicBezTo>
                  <a:cubicBezTo>
                    <a:pt x="497" y="1230"/>
                    <a:pt x="502" y="1230"/>
                    <a:pt x="507" y="1230"/>
                  </a:cubicBezTo>
                  <a:cubicBezTo>
                    <a:pt x="589" y="1230"/>
                    <a:pt x="634" y="1099"/>
                    <a:pt x="850" y="965"/>
                  </a:cubicBezTo>
                  <a:cubicBezTo>
                    <a:pt x="1078" y="822"/>
                    <a:pt x="1220" y="849"/>
                    <a:pt x="1244" y="754"/>
                  </a:cubicBezTo>
                  <a:cubicBezTo>
                    <a:pt x="1269" y="659"/>
                    <a:pt x="1126" y="614"/>
                    <a:pt x="976" y="366"/>
                  </a:cubicBezTo>
                  <a:cubicBezTo>
                    <a:pt x="845" y="147"/>
                    <a:pt x="856" y="18"/>
                    <a:pt x="770" y="2"/>
                  </a:cubicBezTo>
                  <a:cubicBezTo>
                    <a:pt x="765" y="1"/>
                    <a:pt x="760" y="0"/>
                    <a:pt x="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0"/>
            <p:cNvSpPr/>
            <p:nvPr/>
          </p:nvSpPr>
          <p:spPr>
            <a:xfrm>
              <a:off x="1067217" y="4625724"/>
              <a:ext cx="25224" cy="26518"/>
            </a:xfrm>
            <a:custGeom>
              <a:avLst/>
              <a:gdLst/>
              <a:ahLst/>
              <a:cxnLst/>
              <a:rect l="l" t="t" r="r" b="b"/>
              <a:pathLst>
                <a:path w="156" h="164" extrusionOk="0">
                  <a:moveTo>
                    <a:pt x="133" y="0"/>
                  </a:moveTo>
                  <a:cubicBezTo>
                    <a:pt x="126" y="0"/>
                    <a:pt x="120" y="3"/>
                    <a:pt x="116" y="8"/>
                  </a:cubicBezTo>
                  <a:cubicBezTo>
                    <a:pt x="84" y="53"/>
                    <a:pt x="49" y="93"/>
                    <a:pt x="10" y="128"/>
                  </a:cubicBezTo>
                  <a:cubicBezTo>
                    <a:pt x="3" y="135"/>
                    <a:pt x="0" y="149"/>
                    <a:pt x="9" y="157"/>
                  </a:cubicBezTo>
                  <a:cubicBezTo>
                    <a:pt x="13" y="161"/>
                    <a:pt x="19" y="163"/>
                    <a:pt x="24" y="163"/>
                  </a:cubicBezTo>
                  <a:cubicBezTo>
                    <a:pt x="29" y="163"/>
                    <a:pt x="35" y="162"/>
                    <a:pt x="38" y="158"/>
                  </a:cubicBezTo>
                  <a:cubicBezTo>
                    <a:pt x="79" y="120"/>
                    <a:pt x="116" y="80"/>
                    <a:pt x="149" y="34"/>
                  </a:cubicBezTo>
                  <a:cubicBezTo>
                    <a:pt x="156" y="24"/>
                    <a:pt x="155" y="11"/>
                    <a:pt x="145" y="5"/>
                  </a:cubicBezTo>
                  <a:cubicBezTo>
                    <a:pt x="142" y="2"/>
                    <a:pt x="137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0"/>
            <p:cNvSpPr/>
            <p:nvPr/>
          </p:nvSpPr>
          <p:spPr>
            <a:xfrm>
              <a:off x="1010625" y="4653374"/>
              <a:ext cx="55298" cy="28781"/>
            </a:xfrm>
            <a:custGeom>
              <a:avLst/>
              <a:gdLst/>
              <a:ahLst/>
              <a:cxnLst/>
              <a:rect l="l" t="t" r="r" b="b"/>
              <a:pathLst>
                <a:path w="342" h="178" extrusionOk="0">
                  <a:moveTo>
                    <a:pt x="318" y="1"/>
                  </a:moveTo>
                  <a:cubicBezTo>
                    <a:pt x="314" y="1"/>
                    <a:pt x="309" y="2"/>
                    <a:pt x="305" y="5"/>
                  </a:cubicBezTo>
                  <a:cubicBezTo>
                    <a:pt x="157" y="118"/>
                    <a:pt x="21" y="136"/>
                    <a:pt x="20" y="136"/>
                  </a:cubicBezTo>
                  <a:cubicBezTo>
                    <a:pt x="9" y="137"/>
                    <a:pt x="1" y="148"/>
                    <a:pt x="2" y="159"/>
                  </a:cubicBezTo>
                  <a:cubicBezTo>
                    <a:pt x="4" y="168"/>
                    <a:pt x="12" y="177"/>
                    <a:pt x="22" y="177"/>
                  </a:cubicBezTo>
                  <a:cubicBezTo>
                    <a:pt x="22" y="177"/>
                    <a:pt x="23" y="177"/>
                    <a:pt x="25" y="178"/>
                  </a:cubicBezTo>
                  <a:cubicBezTo>
                    <a:pt x="31" y="178"/>
                    <a:pt x="173" y="158"/>
                    <a:pt x="331" y="38"/>
                  </a:cubicBezTo>
                  <a:cubicBezTo>
                    <a:pt x="340" y="30"/>
                    <a:pt x="342" y="18"/>
                    <a:pt x="334" y="8"/>
                  </a:cubicBezTo>
                  <a:cubicBezTo>
                    <a:pt x="330" y="3"/>
                    <a:pt x="32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9" name="Google Shape;1209;p30"/>
          <p:cNvGrpSpPr/>
          <p:nvPr/>
        </p:nvGrpSpPr>
        <p:grpSpPr>
          <a:xfrm>
            <a:off x="5651906" y="4470150"/>
            <a:ext cx="171553" cy="156195"/>
            <a:chOff x="2570481" y="4799062"/>
            <a:chExt cx="171553" cy="156195"/>
          </a:xfrm>
        </p:grpSpPr>
        <p:sp>
          <p:nvSpPr>
            <p:cNvPr id="1210" name="Google Shape;1210;p30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0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0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3" name="Google Shape;1213;p30"/>
          <p:cNvGrpSpPr/>
          <p:nvPr/>
        </p:nvGrpSpPr>
        <p:grpSpPr>
          <a:xfrm>
            <a:off x="7551451" y="940673"/>
            <a:ext cx="171560" cy="163629"/>
            <a:chOff x="1303451" y="3737847"/>
            <a:chExt cx="335668" cy="320151"/>
          </a:xfrm>
        </p:grpSpPr>
        <p:sp>
          <p:nvSpPr>
            <p:cNvPr id="1214" name="Google Shape;1214;p30"/>
            <p:cNvSpPr/>
            <p:nvPr/>
          </p:nvSpPr>
          <p:spPr>
            <a:xfrm>
              <a:off x="1303451" y="3737847"/>
              <a:ext cx="335668" cy="320151"/>
            </a:xfrm>
            <a:custGeom>
              <a:avLst/>
              <a:gdLst/>
              <a:ahLst/>
              <a:cxnLst/>
              <a:rect l="l" t="t" r="r" b="b"/>
              <a:pathLst>
                <a:path w="2076" h="1980" extrusionOk="0">
                  <a:moveTo>
                    <a:pt x="713" y="1"/>
                  </a:moveTo>
                  <a:cubicBezTo>
                    <a:pt x="696" y="1"/>
                    <a:pt x="678" y="4"/>
                    <a:pt x="661" y="11"/>
                  </a:cubicBezTo>
                  <a:cubicBezTo>
                    <a:pt x="512" y="72"/>
                    <a:pt x="592" y="298"/>
                    <a:pt x="405" y="709"/>
                  </a:cubicBezTo>
                  <a:cubicBezTo>
                    <a:pt x="221" y="1118"/>
                    <a:pt x="0" y="1211"/>
                    <a:pt x="54" y="1364"/>
                  </a:cubicBezTo>
                  <a:cubicBezTo>
                    <a:pt x="108" y="1519"/>
                    <a:pt x="345" y="1449"/>
                    <a:pt x="783" y="1654"/>
                  </a:cubicBezTo>
                  <a:cubicBezTo>
                    <a:pt x="1120" y="1813"/>
                    <a:pt x="1242" y="1980"/>
                    <a:pt x="1357" y="1980"/>
                  </a:cubicBezTo>
                  <a:cubicBezTo>
                    <a:pt x="1374" y="1980"/>
                    <a:pt x="1390" y="1977"/>
                    <a:pt x="1406" y="1970"/>
                  </a:cubicBezTo>
                  <a:cubicBezTo>
                    <a:pt x="1542" y="1912"/>
                    <a:pt x="1470" y="1700"/>
                    <a:pt x="1619" y="1336"/>
                  </a:cubicBezTo>
                  <a:cubicBezTo>
                    <a:pt x="1797" y="898"/>
                    <a:pt x="2075" y="776"/>
                    <a:pt x="2012" y="617"/>
                  </a:cubicBezTo>
                  <a:cubicBezTo>
                    <a:pt x="1964" y="495"/>
                    <a:pt x="1791" y="542"/>
                    <a:pt x="1446" y="410"/>
                  </a:cubicBezTo>
                  <a:cubicBezTo>
                    <a:pt x="1006" y="241"/>
                    <a:pt x="859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0"/>
            <p:cNvSpPr/>
            <p:nvPr/>
          </p:nvSpPr>
          <p:spPr>
            <a:xfrm>
              <a:off x="1515431" y="3958401"/>
              <a:ext cx="13744" cy="50286"/>
            </a:xfrm>
            <a:custGeom>
              <a:avLst/>
              <a:gdLst/>
              <a:ahLst/>
              <a:cxnLst/>
              <a:rect l="l" t="t" r="r" b="b"/>
              <a:pathLst>
                <a:path w="85" h="311" extrusionOk="0">
                  <a:moveTo>
                    <a:pt x="62" y="0"/>
                  </a:moveTo>
                  <a:cubicBezTo>
                    <a:pt x="52" y="0"/>
                    <a:pt x="43" y="6"/>
                    <a:pt x="41" y="16"/>
                  </a:cubicBezTo>
                  <a:cubicBezTo>
                    <a:pt x="20" y="105"/>
                    <a:pt x="6" y="195"/>
                    <a:pt x="3" y="289"/>
                  </a:cubicBezTo>
                  <a:cubicBezTo>
                    <a:pt x="1" y="300"/>
                    <a:pt x="10" y="311"/>
                    <a:pt x="22" y="311"/>
                  </a:cubicBezTo>
                  <a:cubicBezTo>
                    <a:pt x="33" y="311"/>
                    <a:pt x="42" y="301"/>
                    <a:pt x="44" y="291"/>
                  </a:cubicBezTo>
                  <a:cubicBezTo>
                    <a:pt x="48" y="200"/>
                    <a:pt x="62" y="112"/>
                    <a:pt x="81" y="26"/>
                  </a:cubicBezTo>
                  <a:cubicBezTo>
                    <a:pt x="84" y="15"/>
                    <a:pt x="78" y="4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0"/>
            <p:cNvSpPr/>
            <p:nvPr/>
          </p:nvSpPr>
          <p:spPr>
            <a:xfrm>
              <a:off x="1527073" y="3864617"/>
              <a:ext cx="53519" cy="81655"/>
            </a:xfrm>
            <a:custGeom>
              <a:avLst/>
              <a:gdLst/>
              <a:ahLst/>
              <a:cxnLst/>
              <a:rect l="l" t="t" r="r" b="b"/>
              <a:pathLst>
                <a:path w="331" h="505" extrusionOk="0">
                  <a:moveTo>
                    <a:pt x="306" y="1"/>
                  </a:moveTo>
                  <a:cubicBezTo>
                    <a:pt x="301" y="1"/>
                    <a:pt x="297" y="2"/>
                    <a:pt x="293" y="6"/>
                  </a:cubicBezTo>
                  <a:cubicBezTo>
                    <a:pt x="286" y="12"/>
                    <a:pt x="109" y="170"/>
                    <a:pt x="3" y="477"/>
                  </a:cubicBezTo>
                  <a:cubicBezTo>
                    <a:pt x="0" y="487"/>
                    <a:pt x="6" y="499"/>
                    <a:pt x="17" y="503"/>
                  </a:cubicBezTo>
                  <a:cubicBezTo>
                    <a:pt x="19" y="505"/>
                    <a:pt x="20" y="505"/>
                    <a:pt x="23" y="505"/>
                  </a:cubicBezTo>
                  <a:cubicBezTo>
                    <a:pt x="30" y="505"/>
                    <a:pt x="39" y="499"/>
                    <a:pt x="41" y="492"/>
                  </a:cubicBezTo>
                  <a:cubicBezTo>
                    <a:pt x="143" y="195"/>
                    <a:pt x="319" y="39"/>
                    <a:pt x="320" y="38"/>
                  </a:cubicBezTo>
                  <a:cubicBezTo>
                    <a:pt x="330" y="31"/>
                    <a:pt x="331" y="17"/>
                    <a:pt x="323" y="9"/>
                  </a:cubicBezTo>
                  <a:cubicBezTo>
                    <a:pt x="318" y="4"/>
                    <a:pt x="312" y="1"/>
                    <a:pt x="306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7" name="Google Shape;1217;p30"/>
          <p:cNvGrpSpPr/>
          <p:nvPr/>
        </p:nvGrpSpPr>
        <p:grpSpPr>
          <a:xfrm>
            <a:off x="872721" y="4684641"/>
            <a:ext cx="203083" cy="195001"/>
            <a:chOff x="-1286391" y="3733966"/>
            <a:chExt cx="203083" cy="195001"/>
          </a:xfrm>
        </p:grpSpPr>
        <p:sp>
          <p:nvSpPr>
            <p:cNvPr id="1218" name="Google Shape;1218;p30"/>
            <p:cNvSpPr/>
            <p:nvPr/>
          </p:nvSpPr>
          <p:spPr>
            <a:xfrm>
              <a:off x="-1286391" y="3733966"/>
              <a:ext cx="203083" cy="195001"/>
            </a:xfrm>
            <a:custGeom>
              <a:avLst/>
              <a:gdLst/>
              <a:ahLst/>
              <a:cxnLst/>
              <a:rect l="l" t="t" r="r" b="b"/>
              <a:pathLst>
                <a:path w="1256" h="1206" extrusionOk="0">
                  <a:moveTo>
                    <a:pt x="792" y="0"/>
                  </a:moveTo>
                  <a:cubicBezTo>
                    <a:pt x="719" y="0"/>
                    <a:pt x="665" y="115"/>
                    <a:pt x="476" y="222"/>
                  </a:cubicBezTo>
                  <a:cubicBezTo>
                    <a:pt x="229" y="361"/>
                    <a:pt x="52" y="315"/>
                    <a:pt x="23" y="413"/>
                  </a:cubicBezTo>
                  <a:cubicBezTo>
                    <a:pt x="0" y="488"/>
                    <a:pt x="99" y="531"/>
                    <a:pt x="212" y="722"/>
                  </a:cubicBezTo>
                  <a:cubicBezTo>
                    <a:pt x="373" y="993"/>
                    <a:pt x="328" y="1172"/>
                    <a:pt x="432" y="1202"/>
                  </a:cubicBezTo>
                  <a:cubicBezTo>
                    <a:pt x="440" y="1204"/>
                    <a:pt x="447" y="1206"/>
                    <a:pt x="455" y="1206"/>
                  </a:cubicBezTo>
                  <a:cubicBezTo>
                    <a:pt x="533" y="1206"/>
                    <a:pt x="592" y="1083"/>
                    <a:pt x="812" y="969"/>
                  </a:cubicBezTo>
                  <a:cubicBezTo>
                    <a:pt x="1053" y="847"/>
                    <a:pt x="1191" y="885"/>
                    <a:pt x="1223" y="794"/>
                  </a:cubicBezTo>
                  <a:cubicBezTo>
                    <a:pt x="1255" y="701"/>
                    <a:pt x="1117" y="646"/>
                    <a:pt x="989" y="384"/>
                  </a:cubicBezTo>
                  <a:cubicBezTo>
                    <a:pt x="877" y="154"/>
                    <a:pt x="898" y="27"/>
                    <a:pt x="813" y="3"/>
                  </a:cubicBezTo>
                  <a:cubicBezTo>
                    <a:pt x="806" y="1"/>
                    <a:pt x="799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30"/>
            <p:cNvSpPr/>
            <p:nvPr/>
          </p:nvSpPr>
          <p:spPr>
            <a:xfrm>
              <a:off x="-1191477" y="3759353"/>
              <a:ext cx="26841" cy="25386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43" y="1"/>
                  </a:moveTo>
                  <a:cubicBezTo>
                    <a:pt x="137" y="1"/>
                    <a:pt x="131" y="3"/>
                    <a:pt x="127" y="8"/>
                  </a:cubicBezTo>
                  <a:cubicBezTo>
                    <a:pt x="91" y="50"/>
                    <a:pt x="53" y="85"/>
                    <a:pt x="11" y="117"/>
                  </a:cubicBezTo>
                  <a:cubicBezTo>
                    <a:pt x="1" y="126"/>
                    <a:pt x="0" y="138"/>
                    <a:pt x="7" y="147"/>
                  </a:cubicBezTo>
                  <a:cubicBezTo>
                    <a:pt x="11" y="153"/>
                    <a:pt x="16" y="156"/>
                    <a:pt x="23" y="156"/>
                  </a:cubicBezTo>
                  <a:cubicBezTo>
                    <a:pt x="28" y="156"/>
                    <a:pt x="32" y="154"/>
                    <a:pt x="38" y="150"/>
                  </a:cubicBezTo>
                  <a:cubicBezTo>
                    <a:pt x="81" y="116"/>
                    <a:pt x="121" y="78"/>
                    <a:pt x="159" y="35"/>
                  </a:cubicBezTo>
                  <a:cubicBezTo>
                    <a:pt x="165" y="25"/>
                    <a:pt x="164" y="13"/>
                    <a:pt x="156" y="5"/>
                  </a:cubicBezTo>
                  <a:cubicBezTo>
                    <a:pt x="151" y="2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30"/>
            <p:cNvSpPr/>
            <p:nvPr/>
          </p:nvSpPr>
          <p:spPr>
            <a:xfrm>
              <a:off x="-1250334" y="3784416"/>
              <a:ext cx="57077" cy="24901"/>
            </a:xfrm>
            <a:custGeom>
              <a:avLst/>
              <a:gdLst/>
              <a:ahLst/>
              <a:cxnLst/>
              <a:rect l="l" t="t" r="r" b="b"/>
              <a:pathLst>
                <a:path w="353" h="154" extrusionOk="0">
                  <a:moveTo>
                    <a:pt x="328" y="1"/>
                  </a:moveTo>
                  <a:cubicBezTo>
                    <a:pt x="324" y="1"/>
                    <a:pt x="320" y="2"/>
                    <a:pt x="317" y="4"/>
                  </a:cubicBezTo>
                  <a:cubicBezTo>
                    <a:pt x="160" y="104"/>
                    <a:pt x="22" y="112"/>
                    <a:pt x="21" y="112"/>
                  </a:cubicBezTo>
                  <a:cubicBezTo>
                    <a:pt x="9" y="112"/>
                    <a:pt x="1" y="121"/>
                    <a:pt x="1" y="133"/>
                  </a:cubicBezTo>
                  <a:cubicBezTo>
                    <a:pt x="1" y="145"/>
                    <a:pt x="10" y="153"/>
                    <a:pt x="21" y="153"/>
                  </a:cubicBezTo>
                  <a:cubicBezTo>
                    <a:pt x="27" y="153"/>
                    <a:pt x="172" y="146"/>
                    <a:pt x="338" y="40"/>
                  </a:cubicBezTo>
                  <a:cubicBezTo>
                    <a:pt x="349" y="34"/>
                    <a:pt x="352" y="20"/>
                    <a:pt x="346" y="11"/>
                  </a:cubicBezTo>
                  <a:cubicBezTo>
                    <a:pt x="342" y="4"/>
                    <a:pt x="335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"/>
          <p:cNvSpPr txBox="1">
            <a:spLocks noGrp="1"/>
          </p:cNvSpPr>
          <p:nvPr>
            <p:ph type="title"/>
          </p:nvPr>
        </p:nvSpPr>
        <p:spPr>
          <a:xfrm>
            <a:off x="4621193" y="2453038"/>
            <a:ext cx="3802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3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title" idx="2" hasCustomPrompt="1"/>
          </p:nvPr>
        </p:nvSpPr>
        <p:spPr>
          <a:xfrm>
            <a:off x="5987225" y="1534050"/>
            <a:ext cx="1070700" cy="8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55" name="Google Shape;55;p3"/>
          <p:cNvSpPr txBox="1">
            <a:spLocks noGrp="1"/>
          </p:cNvSpPr>
          <p:nvPr>
            <p:ph type="subTitle" idx="1"/>
          </p:nvPr>
        </p:nvSpPr>
        <p:spPr>
          <a:xfrm rot="592">
            <a:off x="4779593" y="3210225"/>
            <a:ext cx="3486000" cy="63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"/>
          <p:cNvSpPr/>
          <p:nvPr/>
        </p:nvSpPr>
        <p:spPr>
          <a:xfrm rot="9875087" flipH="1">
            <a:off x="2386182" y="1293597"/>
            <a:ext cx="7958744" cy="4826428"/>
          </a:xfrm>
          <a:custGeom>
            <a:avLst/>
            <a:gdLst/>
            <a:ahLst/>
            <a:cxnLst/>
            <a:rect l="l" t="t" r="r" b="b"/>
            <a:pathLst>
              <a:path w="81665" h="38140" extrusionOk="0">
                <a:moveTo>
                  <a:pt x="63681" y="1"/>
                </a:moveTo>
                <a:cubicBezTo>
                  <a:pt x="53171" y="1"/>
                  <a:pt x="50822" y="5765"/>
                  <a:pt x="40453" y="5765"/>
                </a:cubicBezTo>
                <a:cubicBezTo>
                  <a:pt x="40355" y="5765"/>
                  <a:pt x="40257" y="5764"/>
                  <a:pt x="40158" y="5763"/>
                </a:cubicBezTo>
                <a:cubicBezTo>
                  <a:pt x="38730" y="5748"/>
                  <a:pt x="31805" y="4701"/>
                  <a:pt x="17955" y="2610"/>
                </a:cubicBezTo>
                <a:cubicBezTo>
                  <a:pt x="17258" y="2504"/>
                  <a:pt x="16286" y="2356"/>
                  <a:pt x="15158" y="2356"/>
                </a:cubicBezTo>
                <a:cubicBezTo>
                  <a:pt x="13818" y="2356"/>
                  <a:pt x="12257" y="2565"/>
                  <a:pt x="10677" y="3299"/>
                </a:cubicBezTo>
                <a:cubicBezTo>
                  <a:pt x="6832" y="5088"/>
                  <a:pt x="4844" y="9076"/>
                  <a:pt x="3753" y="12303"/>
                </a:cubicBezTo>
                <a:cubicBezTo>
                  <a:pt x="3136" y="13910"/>
                  <a:pt x="1" y="22507"/>
                  <a:pt x="4429" y="29093"/>
                </a:cubicBezTo>
                <a:cubicBezTo>
                  <a:pt x="7407" y="33521"/>
                  <a:pt x="12284" y="34780"/>
                  <a:pt x="16717" y="35856"/>
                </a:cubicBezTo>
                <a:cubicBezTo>
                  <a:pt x="19798" y="36604"/>
                  <a:pt x="22451" y="36889"/>
                  <a:pt x="24847" y="36889"/>
                </a:cubicBezTo>
                <a:cubicBezTo>
                  <a:pt x="32593" y="36889"/>
                  <a:pt x="37663" y="33906"/>
                  <a:pt x="45866" y="33906"/>
                </a:cubicBezTo>
                <a:cubicBezTo>
                  <a:pt x="47777" y="33906"/>
                  <a:pt x="49859" y="34068"/>
                  <a:pt x="52184" y="34467"/>
                </a:cubicBezTo>
                <a:cubicBezTo>
                  <a:pt x="59279" y="35687"/>
                  <a:pt x="62947" y="38139"/>
                  <a:pt x="66322" y="38139"/>
                </a:cubicBezTo>
                <a:cubicBezTo>
                  <a:pt x="67404" y="38139"/>
                  <a:pt x="68456" y="37887"/>
                  <a:pt x="69581" y="37261"/>
                </a:cubicBezTo>
                <a:cubicBezTo>
                  <a:pt x="73976" y="34818"/>
                  <a:pt x="77085" y="28011"/>
                  <a:pt x="78701" y="24474"/>
                </a:cubicBezTo>
                <a:cubicBezTo>
                  <a:pt x="79643" y="22414"/>
                  <a:pt x="80113" y="21384"/>
                  <a:pt x="80459" y="19875"/>
                </a:cubicBezTo>
                <a:cubicBezTo>
                  <a:pt x="81665" y="14601"/>
                  <a:pt x="80713" y="7320"/>
                  <a:pt x="75998" y="3287"/>
                </a:cubicBezTo>
                <a:cubicBezTo>
                  <a:pt x="75208" y="2612"/>
                  <a:pt x="72627" y="586"/>
                  <a:pt x="66067" y="93"/>
                </a:cubicBezTo>
                <a:cubicBezTo>
                  <a:pt x="65226" y="30"/>
                  <a:pt x="64433" y="1"/>
                  <a:pt x="63681" y="1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" name="Google Shape;57;p3"/>
          <p:cNvGrpSpPr/>
          <p:nvPr/>
        </p:nvGrpSpPr>
        <p:grpSpPr>
          <a:xfrm rot="-804552">
            <a:off x="458136" y="3473886"/>
            <a:ext cx="261912" cy="254721"/>
            <a:chOff x="-699121" y="2526254"/>
            <a:chExt cx="470841" cy="457913"/>
          </a:xfrm>
        </p:grpSpPr>
        <p:sp>
          <p:nvSpPr>
            <p:cNvPr id="58" name="Google Shape;58;p3"/>
            <p:cNvSpPr/>
            <p:nvPr/>
          </p:nvSpPr>
          <p:spPr>
            <a:xfrm>
              <a:off x="-699121" y="2526254"/>
              <a:ext cx="470841" cy="457913"/>
            </a:xfrm>
            <a:custGeom>
              <a:avLst/>
              <a:gdLst/>
              <a:ahLst/>
              <a:cxnLst/>
              <a:rect l="l" t="t" r="r" b="b"/>
              <a:pathLst>
                <a:path w="2912" h="2832" extrusionOk="0">
                  <a:moveTo>
                    <a:pt x="1212" y="1"/>
                  </a:moveTo>
                  <a:cubicBezTo>
                    <a:pt x="1199" y="1"/>
                    <a:pt x="1185" y="3"/>
                    <a:pt x="1171" y="6"/>
                  </a:cubicBezTo>
                  <a:cubicBezTo>
                    <a:pt x="972" y="54"/>
                    <a:pt x="1025" y="358"/>
                    <a:pt x="742" y="820"/>
                  </a:cubicBezTo>
                  <a:cubicBezTo>
                    <a:pt x="404" y="1373"/>
                    <a:pt x="1" y="1479"/>
                    <a:pt x="52" y="1709"/>
                  </a:cubicBezTo>
                  <a:cubicBezTo>
                    <a:pt x="91" y="1886"/>
                    <a:pt x="334" y="1859"/>
                    <a:pt x="774" y="2113"/>
                  </a:cubicBezTo>
                  <a:cubicBezTo>
                    <a:pt x="1361" y="2454"/>
                    <a:pt x="1495" y="2832"/>
                    <a:pt x="1708" y="2832"/>
                  </a:cubicBezTo>
                  <a:cubicBezTo>
                    <a:pt x="1723" y="2832"/>
                    <a:pt x="1738" y="2830"/>
                    <a:pt x="1753" y="2826"/>
                  </a:cubicBezTo>
                  <a:cubicBezTo>
                    <a:pt x="1968" y="2777"/>
                    <a:pt x="1908" y="2453"/>
                    <a:pt x="2251" y="1935"/>
                  </a:cubicBezTo>
                  <a:cubicBezTo>
                    <a:pt x="2590" y="1423"/>
                    <a:pt x="2911" y="1344"/>
                    <a:pt x="2871" y="1126"/>
                  </a:cubicBezTo>
                  <a:cubicBezTo>
                    <a:pt x="2831" y="905"/>
                    <a:pt x="2493" y="945"/>
                    <a:pt x="1948" y="571"/>
                  </a:cubicBezTo>
                  <a:cubicBezTo>
                    <a:pt x="1501" y="264"/>
                    <a:pt x="1383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-527403" y="2596107"/>
              <a:ext cx="25547" cy="64354"/>
            </a:xfrm>
            <a:custGeom>
              <a:avLst/>
              <a:gdLst/>
              <a:ahLst/>
              <a:cxnLst/>
              <a:rect l="l" t="t" r="r" b="b"/>
              <a:pathLst>
                <a:path w="158" h="398" extrusionOk="0">
                  <a:moveTo>
                    <a:pt x="135" y="0"/>
                  </a:moveTo>
                  <a:cubicBezTo>
                    <a:pt x="126" y="0"/>
                    <a:pt x="117" y="7"/>
                    <a:pt x="114" y="17"/>
                  </a:cubicBezTo>
                  <a:cubicBezTo>
                    <a:pt x="91" y="139"/>
                    <a:pt x="53" y="258"/>
                    <a:pt x="6" y="370"/>
                  </a:cubicBezTo>
                  <a:cubicBezTo>
                    <a:pt x="0" y="380"/>
                    <a:pt x="6" y="392"/>
                    <a:pt x="17" y="396"/>
                  </a:cubicBezTo>
                  <a:cubicBezTo>
                    <a:pt x="20" y="398"/>
                    <a:pt x="22" y="398"/>
                    <a:pt x="25" y="398"/>
                  </a:cubicBezTo>
                  <a:cubicBezTo>
                    <a:pt x="33" y="398"/>
                    <a:pt x="41" y="393"/>
                    <a:pt x="43" y="386"/>
                  </a:cubicBezTo>
                  <a:cubicBezTo>
                    <a:pt x="92" y="271"/>
                    <a:pt x="129" y="150"/>
                    <a:pt x="155" y="24"/>
                  </a:cubicBezTo>
                  <a:cubicBezTo>
                    <a:pt x="157" y="14"/>
                    <a:pt x="150" y="4"/>
                    <a:pt x="139" y="1"/>
                  </a:cubicBezTo>
                  <a:cubicBezTo>
                    <a:pt x="138" y="1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-617628" y="2678249"/>
              <a:ext cx="86504" cy="97986"/>
            </a:xfrm>
            <a:custGeom>
              <a:avLst/>
              <a:gdLst/>
              <a:ahLst/>
              <a:cxnLst/>
              <a:rect l="l" t="t" r="r" b="b"/>
              <a:pathLst>
                <a:path w="535" h="606" extrusionOk="0">
                  <a:moveTo>
                    <a:pt x="511" y="1"/>
                  </a:moveTo>
                  <a:cubicBezTo>
                    <a:pt x="503" y="1"/>
                    <a:pt x="497" y="4"/>
                    <a:pt x="493" y="12"/>
                  </a:cubicBezTo>
                  <a:cubicBezTo>
                    <a:pt x="289" y="394"/>
                    <a:pt x="16" y="566"/>
                    <a:pt x="13" y="568"/>
                  </a:cubicBezTo>
                  <a:cubicBezTo>
                    <a:pt x="4" y="573"/>
                    <a:pt x="1" y="587"/>
                    <a:pt x="6" y="596"/>
                  </a:cubicBezTo>
                  <a:cubicBezTo>
                    <a:pt x="10" y="602"/>
                    <a:pt x="17" y="606"/>
                    <a:pt x="23" y="606"/>
                  </a:cubicBezTo>
                  <a:cubicBezTo>
                    <a:pt x="28" y="606"/>
                    <a:pt x="32" y="604"/>
                    <a:pt x="34" y="603"/>
                  </a:cubicBezTo>
                  <a:cubicBezTo>
                    <a:pt x="47" y="596"/>
                    <a:pt x="320" y="424"/>
                    <a:pt x="530" y="32"/>
                  </a:cubicBezTo>
                  <a:cubicBezTo>
                    <a:pt x="535" y="20"/>
                    <a:pt x="532" y="9"/>
                    <a:pt x="521" y="3"/>
                  </a:cubicBezTo>
                  <a:cubicBezTo>
                    <a:pt x="518" y="2"/>
                    <a:pt x="514" y="1"/>
                    <a:pt x="511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" name="Google Shape;61;p3"/>
          <p:cNvGrpSpPr/>
          <p:nvPr/>
        </p:nvGrpSpPr>
        <p:grpSpPr>
          <a:xfrm>
            <a:off x="6126754" y="4565052"/>
            <a:ext cx="205185" cy="199043"/>
            <a:chOff x="185342" y="5173552"/>
            <a:chExt cx="205185" cy="199043"/>
          </a:xfrm>
        </p:grpSpPr>
        <p:sp>
          <p:nvSpPr>
            <p:cNvPr id="62" name="Google Shape;62;p3"/>
            <p:cNvSpPr/>
            <p:nvPr/>
          </p:nvSpPr>
          <p:spPr>
            <a:xfrm>
              <a:off x="185342" y="5173552"/>
              <a:ext cx="205185" cy="199043"/>
            </a:xfrm>
            <a:custGeom>
              <a:avLst/>
              <a:gdLst/>
              <a:ahLst/>
              <a:cxnLst/>
              <a:rect l="l" t="t" r="r" b="b"/>
              <a:pathLst>
                <a:path w="1269" h="1231" extrusionOk="0">
                  <a:moveTo>
                    <a:pt x="755" y="1"/>
                  </a:moveTo>
                  <a:cubicBezTo>
                    <a:pt x="677" y="1"/>
                    <a:pt x="636" y="123"/>
                    <a:pt x="452" y="248"/>
                  </a:cubicBezTo>
                  <a:cubicBezTo>
                    <a:pt x="217" y="406"/>
                    <a:pt x="38" y="375"/>
                    <a:pt x="16" y="475"/>
                  </a:cubicBezTo>
                  <a:cubicBezTo>
                    <a:pt x="0" y="554"/>
                    <a:pt x="102" y="587"/>
                    <a:pt x="231" y="768"/>
                  </a:cubicBezTo>
                  <a:cubicBezTo>
                    <a:pt x="414" y="1025"/>
                    <a:pt x="384" y="1208"/>
                    <a:pt x="491" y="1229"/>
                  </a:cubicBezTo>
                  <a:cubicBezTo>
                    <a:pt x="497" y="1230"/>
                    <a:pt x="502" y="1231"/>
                    <a:pt x="507" y="1231"/>
                  </a:cubicBezTo>
                  <a:cubicBezTo>
                    <a:pt x="589" y="1231"/>
                    <a:pt x="633" y="1099"/>
                    <a:pt x="851" y="965"/>
                  </a:cubicBezTo>
                  <a:cubicBezTo>
                    <a:pt x="1078" y="823"/>
                    <a:pt x="1221" y="850"/>
                    <a:pt x="1244" y="756"/>
                  </a:cubicBezTo>
                  <a:cubicBezTo>
                    <a:pt x="1269" y="661"/>
                    <a:pt x="1126" y="615"/>
                    <a:pt x="976" y="367"/>
                  </a:cubicBezTo>
                  <a:cubicBezTo>
                    <a:pt x="844" y="148"/>
                    <a:pt x="856" y="18"/>
                    <a:pt x="770" y="2"/>
                  </a:cubicBezTo>
                  <a:cubicBezTo>
                    <a:pt x="765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77345" y="5199908"/>
              <a:ext cx="25385" cy="26679"/>
            </a:xfrm>
            <a:custGeom>
              <a:avLst/>
              <a:gdLst/>
              <a:ahLst/>
              <a:cxnLst/>
              <a:rect l="l" t="t" r="r" b="b"/>
              <a:pathLst>
                <a:path w="157" h="165" extrusionOk="0">
                  <a:moveTo>
                    <a:pt x="133" y="0"/>
                  </a:moveTo>
                  <a:cubicBezTo>
                    <a:pt x="126" y="0"/>
                    <a:pt x="120" y="3"/>
                    <a:pt x="116" y="9"/>
                  </a:cubicBezTo>
                  <a:cubicBezTo>
                    <a:pt x="84" y="53"/>
                    <a:pt x="49" y="92"/>
                    <a:pt x="10" y="128"/>
                  </a:cubicBezTo>
                  <a:cubicBezTo>
                    <a:pt x="3" y="135"/>
                    <a:pt x="1" y="149"/>
                    <a:pt x="9" y="157"/>
                  </a:cubicBezTo>
                  <a:cubicBezTo>
                    <a:pt x="13" y="161"/>
                    <a:pt x="18" y="164"/>
                    <a:pt x="23" y="164"/>
                  </a:cubicBezTo>
                  <a:cubicBezTo>
                    <a:pt x="27" y="164"/>
                    <a:pt x="33" y="162"/>
                    <a:pt x="38" y="159"/>
                  </a:cubicBezTo>
                  <a:cubicBezTo>
                    <a:pt x="79" y="121"/>
                    <a:pt x="116" y="80"/>
                    <a:pt x="150" y="33"/>
                  </a:cubicBezTo>
                  <a:cubicBezTo>
                    <a:pt x="156" y="25"/>
                    <a:pt x="155" y="11"/>
                    <a:pt x="145" y="4"/>
                  </a:cubicBezTo>
                  <a:cubicBezTo>
                    <a:pt x="142" y="2"/>
                    <a:pt x="137" y="0"/>
                    <a:pt x="133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20591" y="5227397"/>
              <a:ext cx="55136" cy="28781"/>
            </a:xfrm>
            <a:custGeom>
              <a:avLst/>
              <a:gdLst/>
              <a:ahLst/>
              <a:cxnLst/>
              <a:rect l="l" t="t" r="r" b="b"/>
              <a:pathLst>
                <a:path w="341" h="178" extrusionOk="0">
                  <a:moveTo>
                    <a:pt x="317" y="0"/>
                  </a:moveTo>
                  <a:cubicBezTo>
                    <a:pt x="313" y="0"/>
                    <a:pt x="308" y="2"/>
                    <a:pt x="304" y="5"/>
                  </a:cubicBezTo>
                  <a:cubicBezTo>
                    <a:pt x="157" y="118"/>
                    <a:pt x="20" y="136"/>
                    <a:pt x="19" y="136"/>
                  </a:cubicBezTo>
                  <a:cubicBezTo>
                    <a:pt x="8" y="137"/>
                    <a:pt x="1" y="148"/>
                    <a:pt x="2" y="158"/>
                  </a:cubicBezTo>
                  <a:cubicBezTo>
                    <a:pt x="3" y="168"/>
                    <a:pt x="12" y="177"/>
                    <a:pt x="22" y="177"/>
                  </a:cubicBezTo>
                  <a:cubicBezTo>
                    <a:pt x="23" y="177"/>
                    <a:pt x="23" y="177"/>
                    <a:pt x="24" y="178"/>
                  </a:cubicBezTo>
                  <a:cubicBezTo>
                    <a:pt x="30" y="178"/>
                    <a:pt x="174" y="157"/>
                    <a:pt x="330" y="38"/>
                  </a:cubicBezTo>
                  <a:cubicBezTo>
                    <a:pt x="340" y="30"/>
                    <a:pt x="341" y="18"/>
                    <a:pt x="334" y="8"/>
                  </a:cubicBezTo>
                  <a:cubicBezTo>
                    <a:pt x="329" y="3"/>
                    <a:pt x="323" y="0"/>
                    <a:pt x="317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/>
          <p:nvPr/>
        </p:nvSpPr>
        <p:spPr>
          <a:xfrm rot="10800000" flipH="1">
            <a:off x="-592350" y="-770227"/>
            <a:ext cx="9679210" cy="7084039"/>
          </a:xfrm>
          <a:custGeom>
            <a:avLst/>
            <a:gdLst/>
            <a:ahLst/>
            <a:cxnLst/>
            <a:rect l="l" t="t" r="r" b="b"/>
            <a:pathLst>
              <a:path w="26086" h="19092" extrusionOk="0">
                <a:moveTo>
                  <a:pt x="17280" y="0"/>
                </a:moveTo>
                <a:cubicBezTo>
                  <a:pt x="16602" y="0"/>
                  <a:pt x="15923" y="109"/>
                  <a:pt x="15301" y="323"/>
                </a:cubicBezTo>
                <a:cubicBezTo>
                  <a:pt x="13457" y="949"/>
                  <a:pt x="12075" y="2480"/>
                  <a:pt x="9900" y="3494"/>
                </a:cubicBezTo>
                <a:cubicBezTo>
                  <a:pt x="7706" y="4507"/>
                  <a:pt x="4719" y="4987"/>
                  <a:pt x="2802" y="6793"/>
                </a:cubicBezTo>
                <a:cubicBezTo>
                  <a:pt x="866" y="8581"/>
                  <a:pt x="0" y="11716"/>
                  <a:pt x="940" y="14113"/>
                </a:cubicBezTo>
                <a:cubicBezTo>
                  <a:pt x="1899" y="16508"/>
                  <a:pt x="4683" y="18187"/>
                  <a:pt x="7300" y="18795"/>
                </a:cubicBezTo>
                <a:cubicBezTo>
                  <a:pt x="8242" y="19014"/>
                  <a:pt x="9164" y="19092"/>
                  <a:pt x="10067" y="19092"/>
                </a:cubicBezTo>
                <a:cubicBezTo>
                  <a:pt x="11674" y="19092"/>
                  <a:pt x="13218" y="18844"/>
                  <a:pt x="14693" y="18703"/>
                </a:cubicBezTo>
                <a:cubicBezTo>
                  <a:pt x="16979" y="18499"/>
                  <a:pt x="19136" y="18537"/>
                  <a:pt x="21256" y="17781"/>
                </a:cubicBezTo>
                <a:cubicBezTo>
                  <a:pt x="23375" y="17007"/>
                  <a:pt x="25477" y="15440"/>
                  <a:pt x="25772" y="13504"/>
                </a:cubicBezTo>
                <a:cubicBezTo>
                  <a:pt x="26086" y="11587"/>
                  <a:pt x="24611" y="9301"/>
                  <a:pt x="23634" y="7033"/>
                </a:cubicBezTo>
                <a:cubicBezTo>
                  <a:pt x="22657" y="4766"/>
                  <a:pt x="22196" y="2516"/>
                  <a:pt x="20813" y="1244"/>
                </a:cubicBezTo>
                <a:cubicBezTo>
                  <a:pt x="19902" y="407"/>
                  <a:pt x="18591" y="0"/>
                  <a:pt x="17280" y="0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 sz="1050">
                <a:solidFill>
                  <a:srgbClr val="434343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69" name="Google Shape;69;p4"/>
          <p:cNvGrpSpPr/>
          <p:nvPr/>
        </p:nvGrpSpPr>
        <p:grpSpPr>
          <a:xfrm>
            <a:off x="5137780" y="4340087"/>
            <a:ext cx="1019619" cy="851726"/>
            <a:chOff x="2630100" y="1332825"/>
            <a:chExt cx="286950" cy="239700"/>
          </a:xfrm>
        </p:grpSpPr>
        <p:sp>
          <p:nvSpPr>
            <p:cNvPr id="70" name="Google Shape;70;p4"/>
            <p:cNvSpPr/>
            <p:nvPr/>
          </p:nvSpPr>
          <p:spPr>
            <a:xfrm>
              <a:off x="2673275" y="1479950"/>
              <a:ext cx="243775" cy="92575"/>
            </a:xfrm>
            <a:custGeom>
              <a:avLst/>
              <a:gdLst/>
              <a:ahLst/>
              <a:cxnLst/>
              <a:rect l="l" t="t" r="r" b="b"/>
              <a:pathLst>
                <a:path w="9751" h="3703" extrusionOk="0">
                  <a:moveTo>
                    <a:pt x="8626" y="0"/>
                  </a:moveTo>
                  <a:cubicBezTo>
                    <a:pt x="5750" y="1079"/>
                    <a:pt x="2875" y="2160"/>
                    <a:pt x="0" y="3239"/>
                  </a:cubicBezTo>
                  <a:cubicBezTo>
                    <a:pt x="341" y="3394"/>
                    <a:pt x="684" y="3549"/>
                    <a:pt x="1028" y="3702"/>
                  </a:cubicBezTo>
                  <a:cubicBezTo>
                    <a:pt x="3936" y="2768"/>
                    <a:pt x="6843" y="1833"/>
                    <a:pt x="9751" y="898"/>
                  </a:cubicBezTo>
                  <a:cubicBezTo>
                    <a:pt x="9375" y="600"/>
                    <a:pt x="9001" y="300"/>
                    <a:pt x="86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2846350" y="1343400"/>
              <a:ext cx="70700" cy="159025"/>
            </a:xfrm>
            <a:custGeom>
              <a:avLst/>
              <a:gdLst/>
              <a:ahLst/>
              <a:cxnLst/>
              <a:rect l="l" t="t" r="r" b="b"/>
              <a:pathLst>
                <a:path w="2828" h="6361" extrusionOk="0">
                  <a:moveTo>
                    <a:pt x="796" y="1"/>
                  </a:moveTo>
                  <a:cubicBezTo>
                    <a:pt x="532" y="118"/>
                    <a:pt x="266" y="235"/>
                    <a:pt x="1" y="352"/>
                  </a:cubicBezTo>
                  <a:cubicBezTo>
                    <a:pt x="312" y="2308"/>
                    <a:pt x="624" y="4262"/>
                    <a:pt x="935" y="6219"/>
                  </a:cubicBezTo>
                  <a:lnTo>
                    <a:pt x="2828" y="6360"/>
                  </a:lnTo>
                  <a:cubicBezTo>
                    <a:pt x="2151" y="4241"/>
                    <a:pt x="1474" y="2121"/>
                    <a:pt x="79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2630100" y="1332825"/>
              <a:ext cx="264675" cy="227950"/>
            </a:xfrm>
            <a:custGeom>
              <a:avLst/>
              <a:gdLst/>
              <a:ahLst/>
              <a:cxnLst/>
              <a:rect l="l" t="t" r="r" b="b"/>
              <a:pathLst>
                <a:path w="10587" h="9118" extrusionOk="0">
                  <a:moveTo>
                    <a:pt x="8260" y="0"/>
                  </a:moveTo>
                  <a:cubicBezTo>
                    <a:pt x="5507" y="978"/>
                    <a:pt x="2753" y="1956"/>
                    <a:pt x="1" y="2933"/>
                  </a:cubicBezTo>
                  <a:cubicBezTo>
                    <a:pt x="566" y="4995"/>
                    <a:pt x="1133" y="7057"/>
                    <a:pt x="1698" y="9118"/>
                  </a:cubicBezTo>
                  <a:cubicBezTo>
                    <a:pt x="4661" y="8190"/>
                    <a:pt x="7623" y="7260"/>
                    <a:pt x="10586" y="6333"/>
                  </a:cubicBezTo>
                  <a:cubicBezTo>
                    <a:pt x="9811" y="4222"/>
                    <a:pt x="9036" y="2112"/>
                    <a:pt x="826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2840700" y="1343500"/>
              <a:ext cx="70275" cy="156450"/>
            </a:xfrm>
            <a:custGeom>
              <a:avLst/>
              <a:gdLst/>
              <a:ahLst/>
              <a:cxnLst/>
              <a:rect l="l" t="t" r="r" b="b"/>
              <a:pathLst>
                <a:path w="2811" h="6258" extrusionOk="0">
                  <a:moveTo>
                    <a:pt x="0" y="1"/>
                  </a:moveTo>
                  <a:cubicBezTo>
                    <a:pt x="646" y="1996"/>
                    <a:pt x="1293" y="3989"/>
                    <a:pt x="1938" y="5983"/>
                  </a:cubicBezTo>
                  <a:cubicBezTo>
                    <a:pt x="2229" y="6074"/>
                    <a:pt x="2518" y="6166"/>
                    <a:pt x="2810" y="6257"/>
                  </a:cubicBezTo>
                  <a:cubicBezTo>
                    <a:pt x="2132" y="4280"/>
                    <a:pt x="1456" y="2302"/>
                    <a:pt x="779" y="32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AB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2847725" y="1348850"/>
              <a:ext cx="45550" cy="141225"/>
            </a:xfrm>
            <a:custGeom>
              <a:avLst/>
              <a:gdLst/>
              <a:ahLst/>
              <a:cxnLst/>
              <a:rect l="l" t="t" r="r" b="b"/>
              <a:pathLst>
                <a:path w="1822" h="5649" extrusionOk="0">
                  <a:moveTo>
                    <a:pt x="30" y="0"/>
                  </a:moveTo>
                  <a:cubicBezTo>
                    <a:pt x="27" y="0"/>
                    <a:pt x="24" y="1"/>
                    <a:pt x="22" y="1"/>
                  </a:cubicBezTo>
                  <a:cubicBezTo>
                    <a:pt x="9" y="7"/>
                    <a:pt x="0" y="22"/>
                    <a:pt x="5" y="36"/>
                  </a:cubicBezTo>
                  <a:lnTo>
                    <a:pt x="1765" y="5631"/>
                  </a:lnTo>
                  <a:cubicBezTo>
                    <a:pt x="1769" y="5641"/>
                    <a:pt x="1780" y="5649"/>
                    <a:pt x="1791" y="5649"/>
                  </a:cubicBezTo>
                  <a:cubicBezTo>
                    <a:pt x="1795" y="5649"/>
                    <a:pt x="1797" y="5649"/>
                    <a:pt x="1800" y="5648"/>
                  </a:cubicBezTo>
                  <a:cubicBezTo>
                    <a:pt x="1813" y="5642"/>
                    <a:pt x="1821" y="5627"/>
                    <a:pt x="1817" y="5613"/>
                  </a:cubicBezTo>
                  <a:lnTo>
                    <a:pt x="57" y="19"/>
                  </a:lnTo>
                  <a:cubicBezTo>
                    <a:pt x="53" y="8"/>
                    <a:pt x="42" y="0"/>
                    <a:pt x="30" y="0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2852500" y="1349750"/>
              <a:ext cx="46875" cy="141800"/>
            </a:xfrm>
            <a:custGeom>
              <a:avLst/>
              <a:gdLst/>
              <a:ahLst/>
              <a:cxnLst/>
              <a:rect l="l" t="t" r="r" b="b"/>
              <a:pathLst>
                <a:path w="1875" h="5672" extrusionOk="0">
                  <a:moveTo>
                    <a:pt x="31" y="0"/>
                  </a:moveTo>
                  <a:cubicBezTo>
                    <a:pt x="28" y="0"/>
                    <a:pt x="25" y="1"/>
                    <a:pt x="22" y="2"/>
                  </a:cubicBezTo>
                  <a:cubicBezTo>
                    <a:pt x="7" y="7"/>
                    <a:pt x="0" y="22"/>
                    <a:pt x="3" y="36"/>
                  </a:cubicBezTo>
                  <a:lnTo>
                    <a:pt x="1819" y="5654"/>
                  </a:lnTo>
                  <a:cubicBezTo>
                    <a:pt x="1823" y="5664"/>
                    <a:pt x="1834" y="5672"/>
                    <a:pt x="1846" y="5672"/>
                  </a:cubicBezTo>
                  <a:cubicBezTo>
                    <a:pt x="1848" y="5672"/>
                    <a:pt x="1851" y="5672"/>
                    <a:pt x="1853" y="5671"/>
                  </a:cubicBezTo>
                  <a:cubicBezTo>
                    <a:pt x="1868" y="5665"/>
                    <a:pt x="1875" y="5650"/>
                    <a:pt x="1872" y="5636"/>
                  </a:cubicBezTo>
                  <a:lnTo>
                    <a:pt x="56" y="19"/>
                  </a:lnTo>
                  <a:cubicBezTo>
                    <a:pt x="52" y="7"/>
                    <a:pt x="42" y="0"/>
                    <a:pt x="31" y="0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2857100" y="1352450"/>
              <a:ext cx="48775" cy="142400"/>
            </a:xfrm>
            <a:custGeom>
              <a:avLst/>
              <a:gdLst/>
              <a:ahLst/>
              <a:cxnLst/>
              <a:rect l="l" t="t" r="r" b="b"/>
              <a:pathLst>
                <a:path w="1951" h="5696" extrusionOk="0">
                  <a:moveTo>
                    <a:pt x="32" y="1"/>
                  </a:moveTo>
                  <a:cubicBezTo>
                    <a:pt x="29" y="1"/>
                    <a:pt x="26" y="1"/>
                    <a:pt x="23" y="2"/>
                  </a:cubicBezTo>
                  <a:cubicBezTo>
                    <a:pt x="9" y="8"/>
                    <a:pt x="1" y="23"/>
                    <a:pt x="6" y="38"/>
                  </a:cubicBezTo>
                  <a:lnTo>
                    <a:pt x="1892" y="5676"/>
                  </a:lnTo>
                  <a:cubicBezTo>
                    <a:pt x="1897" y="5689"/>
                    <a:pt x="1907" y="5696"/>
                    <a:pt x="1919" y="5696"/>
                  </a:cubicBezTo>
                  <a:cubicBezTo>
                    <a:pt x="1921" y="5696"/>
                    <a:pt x="1925" y="5696"/>
                    <a:pt x="1927" y="5695"/>
                  </a:cubicBezTo>
                  <a:cubicBezTo>
                    <a:pt x="1942" y="5689"/>
                    <a:pt x="1950" y="5674"/>
                    <a:pt x="1945" y="5659"/>
                  </a:cubicBezTo>
                  <a:lnTo>
                    <a:pt x="59" y="19"/>
                  </a:lnTo>
                  <a:cubicBezTo>
                    <a:pt x="54" y="8"/>
                    <a:pt x="44" y="1"/>
                    <a:pt x="32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672550" y="1492400"/>
              <a:ext cx="217375" cy="69125"/>
            </a:xfrm>
            <a:custGeom>
              <a:avLst/>
              <a:gdLst/>
              <a:ahLst/>
              <a:cxnLst/>
              <a:rect l="l" t="t" r="r" b="b"/>
              <a:pathLst>
                <a:path w="8695" h="2765" extrusionOk="0">
                  <a:moveTo>
                    <a:pt x="8663" y="0"/>
                  </a:moveTo>
                  <a:cubicBezTo>
                    <a:pt x="8660" y="0"/>
                    <a:pt x="8657" y="0"/>
                    <a:pt x="8655" y="1"/>
                  </a:cubicBezTo>
                  <a:lnTo>
                    <a:pt x="22" y="2711"/>
                  </a:lnTo>
                  <a:cubicBezTo>
                    <a:pt x="9" y="2717"/>
                    <a:pt x="0" y="2732"/>
                    <a:pt x="5" y="2747"/>
                  </a:cubicBezTo>
                  <a:cubicBezTo>
                    <a:pt x="9" y="2757"/>
                    <a:pt x="20" y="2765"/>
                    <a:pt x="31" y="2765"/>
                  </a:cubicBezTo>
                  <a:cubicBezTo>
                    <a:pt x="35" y="2765"/>
                    <a:pt x="37" y="2765"/>
                    <a:pt x="40" y="2764"/>
                  </a:cubicBezTo>
                  <a:lnTo>
                    <a:pt x="8673" y="54"/>
                  </a:lnTo>
                  <a:cubicBezTo>
                    <a:pt x="8686" y="48"/>
                    <a:pt x="8694" y="33"/>
                    <a:pt x="8690" y="18"/>
                  </a:cubicBezTo>
                  <a:cubicBezTo>
                    <a:pt x="8686" y="8"/>
                    <a:pt x="8675" y="0"/>
                    <a:pt x="8663" y="0"/>
                  </a:cubicBezTo>
                  <a:close/>
                </a:path>
              </a:pathLst>
            </a:custGeom>
            <a:solidFill>
              <a:srgbClr val="ABA3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2811550" y="1516025"/>
              <a:ext cx="16700" cy="12000"/>
            </a:xfrm>
            <a:custGeom>
              <a:avLst/>
              <a:gdLst/>
              <a:ahLst/>
              <a:cxnLst/>
              <a:rect l="l" t="t" r="r" b="b"/>
              <a:pathLst>
                <a:path w="668" h="480" extrusionOk="0">
                  <a:moveTo>
                    <a:pt x="549" y="1"/>
                  </a:moveTo>
                  <a:cubicBezTo>
                    <a:pt x="531" y="1"/>
                    <a:pt x="512" y="4"/>
                    <a:pt x="495" y="10"/>
                  </a:cubicBezTo>
                  <a:cubicBezTo>
                    <a:pt x="409" y="36"/>
                    <a:pt x="331" y="104"/>
                    <a:pt x="339" y="205"/>
                  </a:cubicBezTo>
                  <a:cubicBezTo>
                    <a:pt x="279" y="142"/>
                    <a:pt x="196" y="107"/>
                    <a:pt x="120" y="107"/>
                  </a:cubicBezTo>
                  <a:cubicBezTo>
                    <a:pt x="93" y="107"/>
                    <a:pt x="67" y="111"/>
                    <a:pt x="44" y="120"/>
                  </a:cubicBezTo>
                  <a:cubicBezTo>
                    <a:pt x="31" y="125"/>
                    <a:pt x="17" y="133"/>
                    <a:pt x="10" y="146"/>
                  </a:cubicBezTo>
                  <a:cubicBezTo>
                    <a:pt x="1" y="166"/>
                    <a:pt x="9" y="194"/>
                    <a:pt x="23" y="217"/>
                  </a:cubicBezTo>
                  <a:cubicBezTo>
                    <a:pt x="55" y="265"/>
                    <a:pt x="109" y="292"/>
                    <a:pt x="160" y="316"/>
                  </a:cubicBezTo>
                  <a:cubicBezTo>
                    <a:pt x="222" y="345"/>
                    <a:pt x="285" y="375"/>
                    <a:pt x="348" y="404"/>
                  </a:cubicBezTo>
                  <a:cubicBezTo>
                    <a:pt x="383" y="421"/>
                    <a:pt x="469" y="479"/>
                    <a:pt x="510" y="479"/>
                  </a:cubicBezTo>
                  <a:cubicBezTo>
                    <a:pt x="513" y="479"/>
                    <a:pt x="516" y="479"/>
                    <a:pt x="519" y="478"/>
                  </a:cubicBezTo>
                  <a:cubicBezTo>
                    <a:pt x="584" y="457"/>
                    <a:pt x="610" y="238"/>
                    <a:pt x="639" y="177"/>
                  </a:cubicBezTo>
                  <a:cubicBezTo>
                    <a:pt x="654" y="135"/>
                    <a:pt x="668" y="82"/>
                    <a:pt x="638" y="42"/>
                  </a:cubicBezTo>
                  <a:cubicBezTo>
                    <a:pt x="616" y="12"/>
                    <a:pt x="583" y="1"/>
                    <a:pt x="549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740200" y="1538975"/>
              <a:ext cx="16550" cy="12025"/>
            </a:xfrm>
            <a:custGeom>
              <a:avLst/>
              <a:gdLst/>
              <a:ahLst/>
              <a:cxnLst/>
              <a:rect l="l" t="t" r="r" b="b"/>
              <a:pathLst>
                <a:path w="662" h="481" extrusionOk="0">
                  <a:moveTo>
                    <a:pt x="546" y="1"/>
                  </a:moveTo>
                  <a:cubicBezTo>
                    <a:pt x="525" y="1"/>
                    <a:pt x="503" y="5"/>
                    <a:pt x="485" y="12"/>
                  </a:cubicBezTo>
                  <a:cubicBezTo>
                    <a:pt x="401" y="44"/>
                    <a:pt x="326" y="117"/>
                    <a:pt x="340" y="215"/>
                  </a:cubicBezTo>
                  <a:cubicBezTo>
                    <a:pt x="280" y="161"/>
                    <a:pt x="202" y="131"/>
                    <a:pt x="130" y="131"/>
                  </a:cubicBezTo>
                  <a:cubicBezTo>
                    <a:pt x="98" y="131"/>
                    <a:pt x="68" y="136"/>
                    <a:pt x="41" y="149"/>
                  </a:cubicBezTo>
                  <a:cubicBezTo>
                    <a:pt x="28" y="155"/>
                    <a:pt x="16" y="164"/>
                    <a:pt x="10" y="177"/>
                  </a:cubicBezTo>
                  <a:cubicBezTo>
                    <a:pt x="1" y="197"/>
                    <a:pt x="12" y="225"/>
                    <a:pt x="27" y="247"/>
                  </a:cubicBezTo>
                  <a:cubicBezTo>
                    <a:pt x="61" y="294"/>
                    <a:pt x="118" y="316"/>
                    <a:pt x="168" y="338"/>
                  </a:cubicBezTo>
                  <a:cubicBezTo>
                    <a:pt x="233" y="363"/>
                    <a:pt x="297" y="390"/>
                    <a:pt x="360" y="416"/>
                  </a:cubicBezTo>
                  <a:cubicBezTo>
                    <a:pt x="395" y="430"/>
                    <a:pt x="480" y="480"/>
                    <a:pt x="522" y="480"/>
                  </a:cubicBezTo>
                  <a:cubicBezTo>
                    <a:pt x="527" y="480"/>
                    <a:pt x="531" y="480"/>
                    <a:pt x="535" y="478"/>
                  </a:cubicBezTo>
                  <a:cubicBezTo>
                    <a:pt x="602" y="455"/>
                    <a:pt x="613" y="236"/>
                    <a:pt x="639" y="171"/>
                  </a:cubicBezTo>
                  <a:cubicBezTo>
                    <a:pt x="651" y="129"/>
                    <a:pt x="662" y="76"/>
                    <a:pt x="629" y="36"/>
                  </a:cubicBezTo>
                  <a:cubicBezTo>
                    <a:pt x="608" y="10"/>
                    <a:pt x="578" y="1"/>
                    <a:pt x="546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791025" y="1341950"/>
              <a:ext cx="80175" cy="183675"/>
            </a:xfrm>
            <a:custGeom>
              <a:avLst/>
              <a:gdLst/>
              <a:ahLst/>
              <a:cxnLst/>
              <a:rect l="l" t="t" r="r" b="b"/>
              <a:pathLst>
                <a:path w="3207" h="7347" extrusionOk="0">
                  <a:moveTo>
                    <a:pt x="356" y="1"/>
                  </a:moveTo>
                  <a:cubicBezTo>
                    <a:pt x="336" y="1"/>
                    <a:pt x="315" y="3"/>
                    <a:pt x="295" y="6"/>
                  </a:cubicBezTo>
                  <a:cubicBezTo>
                    <a:pt x="125" y="36"/>
                    <a:pt x="0" y="188"/>
                    <a:pt x="0" y="376"/>
                  </a:cubicBezTo>
                  <a:cubicBezTo>
                    <a:pt x="647" y="2471"/>
                    <a:pt x="1291" y="4566"/>
                    <a:pt x="1937" y="6660"/>
                  </a:cubicBezTo>
                  <a:cubicBezTo>
                    <a:pt x="2087" y="6867"/>
                    <a:pt x="2239" y="7075"/>
                    <a:pt x="2390" y="7281"/>
                  </a:cubicBezTo>
                  <a:cubicBezTo>
                    <a:pt x="2409" y="7291"/>
                    <a:pt x="2532" y="7347"/>
                    <a:pt x="2689" y="7347"/>
                  </a:cubicBezTo>
                  <a:cubicBezTo>
                    <a:pt x="2778" y="7347"/>
                    <a:pt x="2879" y="7329"/>
                    <a:pt x="2976" y="7273"/>
                  </a:cubicBezTo>
                  <a:cubicBezTo>
                    <a:pt x="3109" y="7195"/>
                    <a:pt x="3178" y="7081"/>
                    <a:pt x="3207" y="7023"/>
                  </a:cubicBezTo>
                  <a:lnTo>
                    <a:pt x="2639" y="6400"/>
                  </a:lnTo>
                  <a:cubicBezTo>
                    <a:pt x="1988" y="4324"/>
                    <a:pt x="1339" y="2245"/>
                    <a:pt x="687" y="168"/>
                  </a:cubicBezTo>
                  <a:cubicBezTo>
                    <a:pt x="603" y="62"/>
                    <a:pt x="478" y="1"/>
                    <a:pt x="35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833525" y="1470950"/>
              <a:ext cx="10325" cy="30475"/>
            </a:xfrm>
            <a:custGeom>
              <a:avLst/>
              <a:gdLst/>
              <a:ahLst/>
              <a:cxnLst/>
              <a:rect l="l" t="t" r="r" b="b"/>
              <a:pathLst>
                <a:path w="413" h="1219" extrusionOk="0">
                  <a:moveTo>
                    <a:pt x="30" y="0"/>
                  </a:moveTo>
                  <a:cubicBezTo>
                    <a:pt x="28" y="0"/>
                    <a:pt x="25" y="0"/>
                    <a:pt x="23" y="1"/>
                  </a:cubicBezTo>
                  <a:cubicBezTo>
                    <a:pt x="9" y="7"/>
                    <a:pt x="0" y="22"/>
                    <a:pt x="4" y="36"/>
                  </a:cubicBezTo>
                  <a:lnTo>
                    <a:pt x="355" y="1198"/>
                  </a:lnTo>
                  <a:cubicBezTo>
                    <a:pt x="359" y="1210"/>
                    <a:pt x="370" y="1218"/>
                    <a:pt x="382" y="1218"/>
                  </a:cubicBezTo>
                  <a:cubicBezTo>
                    <a:pt x="385" y="1218"/>
                    <a:pt x="387" y="1218"/>
                    <a:pt x="390" y="1217"/>
                  </a:cubicBezTo>
                  <a:cubicBezTo>
                    <a:pt x="405" y="1212"/>
                    <a:pt x="413" y="1197"/>
                    <a:pt x="409" y="1182"/>
                  </a:cubicBezTo>
                  <a:lnTo>
                    <a:pt x="58" y="19"/>
                  </a:lnTo>
                  <a:cubicBezTo>
                    <a:pt x="53" y="8"/>
                    <a:pt x="43" y="0"/>
                    <a:pt x="30" y="0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2807850" y="1385975"/>
              <a:ext cx="18425" cy="57250"/>
            </a:xfrm>
            <a:custGeom>
              <a:avLst/>
              <a:gdLst/>
              <a:ahLst/>
              <a:cxnLst/>
              <a:rect l="l" t="t" r="r" b="b"/>
              <a:pathLst>
                <a:path w="737" h="2290" extrusionOk="0">
                  <a:moveTo>
                    <a:pt x="31" y="1"/>
                  </a:moveTo>
                  <a:cubicBezTo>
                    <a:pt x="28" y="1"/>
                    <a:pt x="26" y="1"/>
                    <a:pt x="23" y="2"/>
                  </a:cubicBezTo>
                  <a:cubicBezTo>
                    <a:pt x="8" y="7"/>
                    <a:pt x="1" y="22"/>
                    <a:pt x="4" y="37"/>
                  </a:cubicBezTo>
                  <a:lnTo>
                    <a:pt x="678" y="2269"/>
                  </a:lnTo>
                  <a:cubicBezTo>
                    <a:pt x="683" y="2281"/>
                    <a:pt x="693" y="2289"/>
                    <a:pt x="705" y="2289"/>
                  </a:cubicBezTo>
                  <a:cubicBezTo>
                    <a:pt x="708" y="2289"/>
                    <a:pt x="711" y="2289"/>
                    <a:pt x="714" y="2287"/>
                  </a:cubicBezTo>
                  <a:cubicBezTo>
                    <a:pt x="728" y="2282"/>
                    <a:pt x="736" y="2268"/>
                    <a:pt x="732" y="2253"/>
                  </a:cubicBezTo>
                  <a:lnTo>
                    <a:pt x="58" y="21"/>
                  </a:lnTo>
                  <a:cubicBezTo>
                    <a:pt x="53" y="9"/>
                    <a:pt x="43" y="1"/>
                    <a:pt x="31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2797000" y="1350000"/>
              <a:ext cx="7475" cy="21100"/>
            </a:xfrm>
            <a:custGeom>
              <a:avLst/>
              <a:gdLst/>
              <a:ahLst/>
              <a:cxnLst/>
              <a:rect l="l" t="t" r="r" b="b"/>
              <a:pathLst>
                <a:path w="299" h="844" extrusionOk="0">
                  <a:moveTo>
                    <a:pt x="31" y="0"/>
                  </a:moveTo>
                  <a:cubicBezTo>
                    <a:pt x="29" y="0"/>
                    <a:pt x="26" y="1"/>
                    <a:pt x="23" y="2"/>
                  </a:cubicBezTo>
                  <a:cubicBezTo>
                    <a:pt x="8" y="7"/>
                    <a:pt x="0" y="21"/>
                    <a:pt x="4" y="36"/>
                  </a:cubicBezTo>
                  <a:lnTo>
                    <a:pt x="242" y="823"/>
                  </a:lnTo>
                  <a:cubicBezTo>
                    <a:pt x="245" y="835"/>
                    <a:pt x="256" y="843"/>
                    <a:pt x="268" y="843"/>
                  </a:cubicBezTo>
                  <a:cubicBezTo>
                    <a:pt x="271" y="843"/>
                    <a:pt x="274" y="843"/>
                    <a:pt x="276" y="841"/>
                  </a:cubicBezTo>
                  <a:cubicBezTo>
                    <a:pt x="291" y="836"/>
                    <a:pt x="299" y="822"/>
                    <a:pt x="295" y="807"/>
                  </a:cubicBezTo>
                  <a:lnTo>
                    <a:pt x="57" y="20"/>
                  </a:lnTo>
                  <a:cubicBezTo>
                    <a:pt x="53" y="8"/>
                    <a:pt x="43" y="0"/>
                    <a:pt x="31" y="0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2722150" y="1366475"/>
              <a:ext cx="73000" cy="180400"/>
            </a:xfrm>
            <a:custGeom>
              <a:avLst/>
              <a:gdLst/>
              <a:ahLst/>
              <a:cxnLst/>
              <a:rect l="l" t="t" r="r" b="b"/>
              <a:pathLst>
                <a:path w="2920" h="7216" extrusionOk="0">
                  <a:moveTo>
                    <a:pt x="355" y="0"/>
                  </a:moveTo>
                  <a:cubicBezTo>
                    <a:pt x="335" y="0"/>
                    <a:pt x="315" y="2"/>
                    <a:pt x="295" y="5"/>
                  </a:cubicBezTo>
                  <a:cubicBezTo>
                    <a:pt x="126" y="35"/>
                    <a:pt x="0" y="188"/>
                    <a:pt x="0" y="375"/>
                  </a:cubicBezTo>
                  <a:cubicBezTo>
                    <a:pt x="598" y="2436"/>
                    <a:pt x="1194" y="4498"/>
                    <a:pt x="1790" y="6558"/>
                  </a:cubicBezTo>
                  <a:cubicBezTo>
                    <a:pt x="1829" y="6611"/>
                    <a:pt x="1888" y="6690"/>
                    <a:pt x="1965" y="6780"/>
                  </a:cubicBezTo>
                  <a:cubicBezTo>
                    <a:pt x="2164" y="7016"/>
                    <a:pt x="2267" y="7135"/>
                    <a:pt x="2418" y="7184"/>
                  </a:cubicBezTo>
                  <a:cubicBezTo>
                    <a:pt x="2433" y="7189"/>
                    <a:pt x="2518" y="7216"/>
                    <a:pt x="2615" y="7216"/>
                  </a:cubicBezTo>
                  <a:cubicBezTo>
                    <a:pt x="2695" y="7216"/>
                    <a:pt x="2782" y="7198"/>
                    <a:pt x="2845" y="7135"/>
                  </a:cubicBezTo>
                  <a:cubicBezTo>
                    <a:pt x="2890" y="7089"/>
                    <a:pt x="2910" y="7034"/>
                    <a:pt x="2919" y="6995"/>
                  </a:cubicBezTo>
                  <a:cubicBezTo>
                    <a:pt x="2739" y="6787"/>
                    <a:pt x="2561" y="6579"/>
                    <a:pt x="2381" y="6372"/>
                  </a:cubicBezTo>
                  <a:lnTo>
                    <a:pt x="689" y="166"/>
                  </a:lnTo>
                  <a:cubicBezTo>
                    <a:pt x="603" y="62"/>
                    <a:pt x="479" y="0"/>
                    <a:pt x="3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2751575" y="1461250"/>
              <a:ext cx="18400" cy="60125"/>
            </a:xfrm>
            <a:custGeom>
              <a:avLst/>
              <a:gdLst/>
              <a:ahLst/>
              <a:cxnLst/>
              <a:rect l="l" t="t" r="r" b="b"/>
              <a:pathLst>
                <a:path w="736" h="2405" extrusionOk="0">
                  <a:moveTo>
                    <a:pt x="32" y="1"/>
                  </a:moveTo>
                  <a:cubicBezTo>
                    <a:pt x="29" y="1"/>
                    <a:pt x="26" y="1"/>
                    <a:pt x="23" y="2"/>
                  </a:cubicBezTo>
                  <a:cubicBezTo>
                    <a:pt x="8" y="5"/>
                    <a:pt x="1" y="20"/>
                    <a:pt x="4" y="35"/>
                  </a:cubicBezTo>
                  <a:lnTo>
                    <a:pt x="678" y="2384"/>
                  </a:lnTo>
                  <a:cubicBezTo>
                    <a:pt x="683" y="2396"/>
                    <a:pt x="693" y="2404"/>
                    <a:pt x="705" y="2404"/>
                  </a:cubicBezTo>
                  <a:cubicBezTo>
                    <a:pt x="708" y="2404"/>
                    <a:pt x="711" y="2402"/>
                    <a:pt x="712" y="2402"/>
                  </a:cubicBezTo>
                  <a:cubicBezTo>
                    <a:pt x="727" y="2399"/>
                    <a:pt x="735" y="2384"/>
                    <a:pt x="731" y="2369"/>
                  </a:cubicBezTo>
                  <a:lnTo>
                    <a:pt x="56" y="20"/>
                  </a:lnTo>
                  <a:cubicBezTo>
                    <a:pt x="53" y="8"/>
                    <a:pt x="43" y="1"/>
                    <a:pt x="32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2727500" y="1377300"/>
              <a:ext cx="11775" cy="37100"/>
            </a:xfrm>
            <a:custGeom>
              <a:avLst/>
              <a:gdLst/>
              <a:ahLst/>
              <a:cxnLst/>
              <a:rect l="l" t="t" r="r" b="b"/>
              <a:pathLst>
                <a:path w="471" h="1484" extrusionOk="0">
                  <a:moveTo>
                    <a:pt x="31" y="1"/>
                  </a:moveTo>
                  <a:cubicBezTo>
                    <a:pt x="29" y="1"/>
                    <a:pt x="26" y="1"/>
                    <a:pt x="24" y="1"/>
                  </a:cubicBezTo>
                  <a:cubicBezTo>
                    <a:pt x="9" y="6"/>
                    <a:pt x="1" y="21"/>
                    <a:pt x="5" y="36"/>
                  </a:cubicBezTo>
                  <a:lnTo>
                    <a:pt x="414" y="1463"/>
                  </a:lnTo>
                  <a:cubicBezTo>
                    <a:pt x="418" y="1475"/>
                    <a:pt x="429" y="1483"/>
                    <a:pt x="440" y="1483"/>
                  </a:cubicBezTo>
                  <a:cubicBezTo>
                    <a:pt x="444" y="1483"/>
                    <a:pt x="446" y="1483"/>
                    <a:pt x="448" y="1481"/>
                  </a:cubicBezTo>
                  <a:cubicBezTo>
                    <a:pt x="462" y="1478"/>
                    <a:pt x="470" y="1463"/>
                    <a:pt x="466" y="1448"/>
                  </a:cubicBezTo>
                  <a:lnTo>
                    <a:pt x="58" y="21"/>
                  </a:lnTo>
                  <a:cubicBezTo>
                    <a:pt x="54" y="8"/>
                    <a:pt x="43" y="1"/>
                    <a:pt x="31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2652725" y="1389475"/>
              <a:ext cx="79525" cy="179000"/>
            </a:xfrm>
            <a:custGeom>
              <a:avLst/>
              <a:gdLst/>
              <a:ahLst/>
              <a:cxnLst/>
              <a:rect l="l" t="t" r="r" b="b"/>
              <a:pathLst>
                <a:path w="3181" h="7160" extrusionOk="0">
                  <a:moveTo>
                    <a:pt x="359" y="1"/>
                  </a:moveTo>
                  <a:cubicBezTo>
                    <a:pt x="338" y="1"/>
                    <a:pt x="317" y="3"/>
                    <a:pt x="296" y="6"/>
                  </a:cubicBezTo>
                  <a:cubicBezTo>
                    <a:pt x="126" y="37"/>
                    <a:pt x="1" y="189"/>
                    <a:pt x="1" y="376"/>
                  </a:cubicBezTo>
                  <a:cubicBezTo>
                    <a:pt x="638" y="2388"/>
                    <a:pt x="1276" y="4399"/>
                    <a:pt x="1913" y="6412"/>
                  </a:cubicBezTo>
                  <a:cubicBezTo>
                    <a:pt x="2106" y="6644"/>
                    <a:pt x="2300" y="6876"/>
                    <a:pt x="2493" y="7109"/>
                  </a:cubicBezTo>
                  <a:cubicBezTo>
                    <a:pt x="2506" y="7114"/>
                    <a:pt x="2617" y="7159"/>
                    <a:pt x="2752" y="7159"/>
                  </a:cubicBezTo>
                  <a:cubicBezTo>
                    <a:pt x="2845" y="7159"/>
                    <a:pt x="2949" y="7138"/>
                    <a:pt x="3040" y="7069"/>
                  </a:cubicBezTo>
                  <a:cubicBezTo>
                    <a:pt x="3114" y="7014"/>
                    <a:pt x="3157" y="6945"/>
                    <a:pt x="3180" y="6893"/>
                  </a:cubicBezTo>
                  <a:cubicBezTo>
                    <a:pt x="2965" y="6666"/>
                    <a:pt x="2750" y="6440"/>
                    <a:pt x="2535" y="6214"/>
                  </a:cubicBezTo>
                  <a:cubicBezTo>
                    <a:pt x="1919" y="4198"/>
                    <a:pt x="1304" y="2182"/>
                    <a:pt x="689" y="166"/>
                  </a:cubicBezTo>
                  <a:cubicBezTo>
                    <a:pt x="605" y="62"/>
                    <a:pt x="482" y="1"/>
                    <a:pt x="3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2696800" y="1524175"/>
              <a:ext cx="6775" cy="18150"/>
            </a:xfrm>
            <a:custGeom>
              <a:avLst/>
              <a:gdLst/>
              <a:ahLst/>
              <a:cxnLst/>
              <a:rect l="l" t="t" r="r" b="b"/>
              <a:pathLst>
                <a:path w="271" h="726" extrusionOk="0">
                  <a:moveTo>
                    <a:pt x="31" y="1"/>
                  </a:moveTo>
                  <a:cubicBezTo>
                    <a:pt x="29" y="1"/>
                    <a:pt x="26" y="1"/>
                    <a:pt x="23" y="2"/>
                  </a:cubicBezTo>
                  <a:cubicBezTo>
                    <a:pt x="9" y="7"/>
                    <a:pt x="1" y="22"/>
                    <a:pt x="5" y="37"/>
                  </a:cubicBezTo>
                  <a:lnTo>
                    <a:pt x="213" y="708"/>
                  </a:lnTo>
                  <a:cubicBezTo>
                    <a:pt x="217" y="718"/>
                    <a:pt x="228" y="726"/>
                    <a:pt x="240" y="726"/>
                  </a:cubicBezTo>
                  <a:cubicBezTo>
                    <a:pt x="241" y="726"/>
                    <a:pt x="243" y="725"/>
                    <a:pt x="245" y="725"/>
                  </a:cubicBezTo>
                  <a:cubicBezTo>
                    <a:pt x="246" y="725"/>
                    <a:pt x="247" y="726"/>
                    <a:pt x="247" y="726"/>
                  </a:cubicBezTo>
                  <a:cubicBezTo>
                    <a:pt x="262" y="721"/>
                    <a:pt x="271" y="706"/>
                    <a:pt x="267" y="692"/>
                  </a:cubicBezTo>
                  <a:lnTo>
                    <a:pt x="59" y="21"/>
                  </a:lnTo>
                  <a:cubicBezTo>
                    <a:pt x="54" y="9"/>
                    <a:pt x="43" y="1"/>
                    <a:pt x="31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2686550" y="1490875"/>
              <a:ext cx="8325" cy="23300"/>
            </a:xfrm>
            <a:custGeom>
              <a:avLst/>
              <a:gdLst/>
              <a:ahLst/>
              <a:cxnLst/>
              <a:rect l="l" t="t" r="r" b="b"/>
              <a:pathLst>
                <a:path w="333" h="932" extrusionOk="0">
                  <a:moveTo>
                    <a:pt x="31" y="1"/>
                  </a:moveTo>
                  <a:cubicBezTo>
                    <a:pt x="28" y="1"/>
                    <a:pt x="25" y="1"/>
                    <a:pt x="23" y="2"/>
                  </a:cubicBezTo>
                  <a:cubicBezTo>
                    <a:pt x="8" y="7"/>
                    <a:pt x="0" y="21"/>
                    <a:pt x="3" y="36"/>
                  </a:cubicBezTo>
                  <a:lnTo>
                    <a:pt x="275" y="914"/>
                  </a:lnTo>
                  <a:cubicBezTo>
                    <a:pt x="279" y="924"/>
                    <a:pt x="290" y="932"/>
                    <a:pt x="301" y="932"/>
                  </a:cubicBezTo>
                  <a:lnTo>
                    <a:pt x="309" y="932"/>
                  </a:lnTo>
                  <a:cubicBezTo>
                    <a:pt x="324" y="927"/>
                    <a:pt x="332" y="912"/>
                    <a:pt x="328" y="898"/>
                  </a:cubicBezTo>
                  <a:lnTo>
                    <a:pt x="57" y="20"/>
                  </a:lnTo>
                  <a:cubicBezTo>
                    <a:pt x="53" y="8"/>
                    <a:pt x="42" y="1"/>
                    <a:pt x="31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2657525" y="1397175"/>
              <a:ext cx="22600" cy="69400"/>
            </a:xfrm>
            <a:custGeom>
              <a:avLst/>
              <a:gdLst/>
              <a:ahLst/>
              <a:cxnLst/>
              <a:rect l="l" t="t" r="r" b="b"/>
              <a:pathLst>
                <a:path w="904" h="2776" extrusionOk="0">
                  <a:moveTo>
                    <a:pt x="32" y="1"/>
                  </a:moveTo>
                  <a:cubicBezTo>
                    <a:pt x="29" y="1"/>
                    <a:pt x="26" y="1"/>
                    <a:pt x="23" y="2"/>
                  </a:cubicBezTo>
                  <a:cubicBezTo>
                    <a:pt x="9" y="7"/>
                    <a:pt x="1" y="21"/>
                    <a:pt x="5" y="36"/>
                  </a:cubicBezTo>
                  <a:lnTo>
                    <a:pt x="846" y="2756"/>
                  </a:lnTo>
                  <a:cubicBezTo>
                    <a:pt x="850" y="2767"/>
                    <a:pt x="861" y="2775"/>
                    <a:pt x="873" y="2775"/>
                  </a:cubicBezTo>
                  <a:cubicBezTo>
                    <a:pt x="874" y="2775"/>
                    <a:pt x="876" y="2775"/>
                    <a:pt x="878" y="2775"/>
                  </a:cubicBezTo>
                  <a:cubicBezTo>
                    <a:pt x="879" y="2775"/>
                    <a:pt x="880" y="2775"/>
                    <a:pt x="880" y="2775"/>
                  </a:cubicBezTo>
                  <a:cubicBezTo>
                    <a:pt x="895" y="2770"/>
                    <a:pt x="904" y="2755"/>
                    <a:pt x="899" y="2740"/>
                  </a:cubicBezTo>
                  <a:lnTo>
                    <a:pt x="59" y="20"/>
                  </a:lnTo>
                  <a:cubicBezTo>
                    <a:pt x="54" y="8"/>
                    <a:pt x="44" y="1"/>
                    <a:pt x="32" y="1"/>
                  </a:cubicBezTo>
                  <a:close/>
                </a:path>
              </a:pathLst>
            </a:custGeom>
            <a:solidFill>
              <a:srgbClr val="DDD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2832650" y="1516325"/>
              <a:ext cx="4400" cy="4000"/>
            </a:xfrm>
            <a:custGeom>
              <a:avLst/>
              <a:gdLst/>
              <a:ahLst/>
              <a:cxnLst/>
              <a:rect l="l" t="t" r="r" b="b"/>
              <a:pathLst>
                <a:path w="176" h="160" extrusionOk="0">
                  <a:moveTo>
                    <a:pt x="94" y="1"/>
                  </a:moveTo>
                  <a:cubicBezTo>
                    <a:pt x="72" y="1"/>
                    <a:pt x="50" y="9"/>
                    <a:pt x="34" y="26"/>
                  </a:cubicBezTo>
                  <a:cubicBezTo>
                    <a:pt x="2" y="59"/>
                    <a:pt x="1" y="110"/>
                    <a:pt x="31" y="139"/>
                  </a:cubicBezTo>
                  <a:cubicBezTo>
                    <a:pt x="45" y="153"/>
                    <a:pt x="64" y="160"/>
                    <a:pt x="83" y="160"/>
                  </a:cubicBezTo>
                  <a:cubicBezTo>
                    <a:pt x="105" y="160"/>
                    <a:pt x="127" y="151"/>
                    <a:pt x="143" y="134"/>
                  </a:cubicBezTo>
                  <a:cubicBezTo>
                    <a:pt x="175" y="100"/>
                    <a:pt x="175" y="51"/>
                    <a:pt x="147" y="21"/>
                  </a:cubicBezTo>
                  <a:cubicBezTo>
                    <a:pt x="132" y="8"/>
                    <a:pt x="113" y="1"/>
                    <a:pt x="94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2879525" y="15018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94" y="0"/>
                  </a:moveTo>
                  <a:cubicBezTo>
                    <a:pt x="73" y="0"/>
                    <a:pt x="50" y="9"/>
                    <a:pt x="34" y="26"/>
                  </a:cubicBezTo>
                  <a:cubicBezTo>
                    <a:pt x="2" y="58"/>
                    <a:pt x="0" y="109"/>
                    <a:pt x="31" y="139"/>
                  </a:cubicBezTo>
                  <a:cubicBezTo>
                    <a:pt x="46" y="152"/>
                    <a:pt x="65" y="159"/>
                    <a:pt x="84" y="159"/>
                  </a:cubicBezTo>
                  <a:cubicBezTo>
                    <a:pt x="106" y="159"/>
                    <a:pt x="127" y="151"/>
                    <a:pt x="144" y="133"/>
                  </a:cubicBezTo>
                  <a:cubicBezTo>
                    <a:pt x="176" y="99"/>
                    <a:pt x="176" y="50"/>
                    <a:pt x="146" y="21"/>
                  </a:cubicBezTo>
                  <a:cubicBezTo>
                    <a:pt x="132" y="7"/>
                    <a:pt x="114" y="0"/>
                    <a:pt x="94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2805900" y="1525075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93" y="0"/>
                  </a:moveTo>
                  <a:cubicBezTo>
                    <a:pt x="71" y="0"/>
                    <a:pt x="49" y="9"/>
                    <a:pt x="33" y="26"/>
                  </a:cubicBezTo>
                  <a:cubicBezTo>
                    <a:pt x="0" y="58"/>
                    <a:pt x="0" y="110"/>
                    <a:pt x="30" y="139"/>
                  </a:cubicBezTo>
                  <a:cubicBezTo>
                    <a:pt x="44" y="153"/>
                    <a:pt x="63" y="159"/>
                    <a:pt x="82" y="159"/>
                  </a:cubicBezTo>
                  <a:cubicBezTo>
                    <a:pt x="104" y="159"/>
                    <a:pt x="126" y="151"/>
                    <a:pt x="143" y="133"/>
                  </a:cubicBezTo>
                  <a:cubicBezTo>
                    <a:pt x="174" y="100"/>
                    <a:pt x="174" y="51"/>
                    <a:pt x="145" y="21"/>
                  </a:cubicBezTo>
                  <a:cubicBezTo>
                    <a:pt x="131" y="7"/>
                    <a:pt x="112" y="0"/>
                    <a:pt x="93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764850" y="1538850"/>
              <a:ext cx="4400" cy="4025"/>
            </a:xfrm>
            <a:custGeom>
              <a:avLst/>
              <a:gdLst/>
              <a:ahLst/>
              <a:cxnLst/>
              <a:rect l="l" t="t" r="r" b="b"/>
              <a:pathLst>
                <a:path w="176" h="161" extrusionOk="0">
                  <a:moveTo>
                    <a:pt x="94" y="1"/>
                  </a:moveTo>
                  <a:cubicBezTo>
                    <a:pt x="72" y="1"/>
                    <a:pt x="50" y="9"/>
                    <a:pt x="34" y="26"/>
                  </a:cubicBezTo>
                  <a:cubicBezTo>
                    <a:pt x="2" y="60"/>
                    <a:pt x="1" y="110"/>
                    <a:pt x="32" y="140"/>
                  </a:cubicBezTo>
                  <a:cubicBezTo>
                    <a:pt x="46" y="154"/>
                    <a:pt x="64" y="161"/>
                    <a:pt x="83" y="161"/>
                  </a:cubicBezTo>
                  <a:cubicBezTo>
                    <a:pt x="105" y="161"/>
                    <a:pt x="127" y="152"/>
                    <a:pt x="143" y="135"/>
                  </a:cubicBezTo>
                  <a:cubicBezTo>
                    <a:pt x="175" y="101"/>
                    <a:pt x="175" y="52"/>
                    <a:pt x="146" y="21"/>
                  </a:cubicBezTo>
                  <a:cubicBezTo>
                    <a:pt x="132" y="7"/>
                    <a:pt x="113" y="1"/>
                    <a:pt x="94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2735075" y="1548475"/>
              <a:ext cx="4375" cy="4000"/>
            </a:xfrm>
            <a:custGeom>
              <a:avLst/>
              <a:gdLst/>
              <a:ahLst/>
              <a:cxnLst/>
              <a:rect l="l" t="t" r="r" b="b"/>
              <a:pathLst>
                <a:path w="175" h="160" extrusionOk="0">
                  <a:moveTo>
                    <a:pt x="93" y="0"/>
                  </a:moveTo>
                  <a:cubicBezTo>
                    <a:pt x="72" y="0"/>
                    <a:pt x="49" y="9"/>
                    <a:pt x="33" y="26"/>
                  </a:cubicBezTo>
                  <a:cubicBezTo>
                    <a:pt x="1" y="58"/>
                    <a:pt x="0" y="108"/>
                    <a:pt x="30" y="139"/>
                  </a:cubicBezTo>
                  <a:cubicBezTo>
                    <a:pt x="45" y="153"/>
                    <a:pt x="64" y="159"/>
                    <a:pt x="83" y="159"/>
                  </a:cubicBezTo>
                  <a:cubicBezTo>
                    <a:pt x="105" y="159"/>
                    <a:pt x="127" y="151"/>
                    <a:pt x="143" y="134"/>
                  </a:cubicBezTo>
                  <a:cubicBezTo>
                    <a:pt x="175" y="100"/>
                    <a:pt x="175" y="50"/>
                    <a:pt x="146" y="21"/>
                  </a:cubicBezTo>
                  <a:cubicBezTo>
                    <a:pt x="131" y="7"/>
                    <a:pt x="113" y="0"/>
                    <a:pt x="93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2698150" y="1559600"/>
              <a:ext cx="4425" cy="4000"/>
            </a:xfrm>
            <a:custGeom>
              <a:avLst/>
              <a:gdLst/>
              <a:ahLst/>
              <a:cxnLst/>
              <a:rect l="l" t="t" r="r" b="b"/>
              <a:pathLst>
                <a:path w="177" h="160" extrusionOk="0">
                  <a:moveTo>
                    <a:pt x="95" y="0"/>
                  </a:moveTo>
                  <a:cubicBezTo>
                    <a:pt x="73" y="0"/>
                    <a:pt x="50" y="9"/>
                    <a:pt x="34" y="26"/>
                  </a:cubicBezTo>
                  <a:cubicBezTo>
                    <a:pt x="3" y="59"/>
                    <a:pt x="0" y="109"/>
                    <a:pt x="31" y="139"/>
                  </a:cubicBezTo>
                  <a:cubicBezTo>
                    <a:pt x="46" y="153"/>
                    <a:pt x="65" y="159"/>
                    <a:pt x="84" y="159"/>
                  </a:cubicBezTo>
                  <a:cubicBezTo>
                    <a:pt x="106" y="159"/>
                    <a:pt x="128" y="151"/>
                    <a:pt x="144" y="134"/>
                  </a:cubicBezTo>
                  <a:cubicBezTo>
                    <a:pt x="176" y="100"/>
                    <a:pt x="176" y="50"/>
                    <a:pt x="146" y="21"/>
                  </a:cubicBezTo>
                  <a:cubicBezTo>
                    <a:pt x="132" y="7"/>
                    <a:pt x="114" y="0"/>
                    <a:pt x="95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" name="Google Shape;97;p4"/>
          <p:cNvGrpSpPr/>
          <p:nvPr/>
        </p:nvGrpSpPr>
        <p:grpSpPr>
          <a:xfrm>
            <a:off x="8603669" y="1237085"/>
            <a:ext cx="395302" cy="453728"/>
            <a:chOff x="4832355" y="458686"/>
            <a:chExt cx="547056" cy="627910"/>
          </a:xfrm>
        </p:grpSpPr>
        <p:sp>
          <p:nvSpPr>
            <p:cNvPr id="98" name="Google Shape;98;p4"/>
            <p:cNvSpPr/>
            <p:nvPr/>
          </p:nvSpPr>
          <p:spPr>
            <a:xfrm>
              <a:off x="4832355" y="611282"/>
              <a:ext cx="547056" cy="475314"/>
            </a:xfrm>
            <a:custGeom>
              <a:avLst/>
              <a:gdLst/>
              <a:ahLst/>
              <a:cxnLst/>
              <a:rect l="l" t="t" r="r" b="b"/>
              <a:pathLst>
                <a:path w="2402" h="2087" extrusionOk="0">
                  <a:moveTo>
                    <a:pt x="1761" y="0"/>
                  </a:moveTo>
                  <a:lnTo>
                    <a:pt x="1761" y="0"/>
                  </a:lnTo>
                  <a:cubicBezTo>
                    <a:pt x="1761" y="0"/>
                    <a:pt x="1" y="279"/>
                    <a:pt x="247" y="2086"/>
                  </a:cubicBezTo>
                  <a:cubicBezTo>
                    <a:pt x="247" y="2085"/>
                    <a:pt x="2401" y="1876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4965135" y="458686"/>
              <a:ext cx="360756" cy="515854"/>
            </a:xfrm>
            <a:custGeom>
              <a:avLst/>
              <a:gdLst/>
              <a:ahLst/>
              <a:cxnLst/>
              <a:rect l="l" t="t" r="r" b="b"/>
              <a:pathLst>
                <a:path w="1584" h="2265" extrusionOk="0">
                  <a:moveTo>
                    <a:pt x="1560" y="1"/>
                  </a:moveTo>
                  <a:cubicBezTo>
                    <a:pt x="1552" y="1"/>
                    <a:pt x="1544" y="5"/>
                    <a:pt x="1540" y="13"/>
                  </a:cubicBezTo>
                  <a:cubicBezTo>
                    <a:pt x="1223" y="682"/>
                    <a:pt x="19" y="2216"/>
                    <a:pt x="7" y="2231"/>
                  </a:cubicBezTo>
                  <a:cubicBezTo>
                    <a:pt x="0" y="2240"/>
                    <a:pt x="1" y="2254"/>
                    <a:pt x="11" y="2262"/>
                  </a:cubicBezTo>
                  <a:cubicBezTo>
                    <a:pt x="14" y="2264"/>
                    <a:pt x="20" y="2265"/>
                    <a:pt x="24" y="2265"/>
                  </a:cubicBezTo>
                  <a:cubicBezTo>
                    <a:pt x="30" y="2265"/>
                    <a:pt x="38" y="2263"/>
                    <a:pt x="40" y="2255"/>
                  </a:cubicBezTo>
                  <a:cubicBezTo>
                    <a:pt x="54" y="2241"/>
                    <a:pt x="1258" y="704"/>
                    <a:pt x="1579" y="30"/>
                  </a:cubicBezTo>
                  <a:cubicBezTo>
                    <a:pt x="1583" y="20"/>
                    <a:pt x="1579" y="8"/>
                    <a:pt x="1568" y="2"/>
                  </a:cubicBezTo>
                  <a:cubicBezTo>
                    <a:pt x="1566" y="1"/>
                    <a:pt x="1563" y="1"/>
                    <a:pt x="1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5090627" y="795536"/>
              <a:ext cx="15259" cy="85862"/>
            </a:xfrm>
            <a:custGeom>
              <a:avLst/>
              <a:gdLst/>
              <a:ahLst/>
              <a:cxnLst/>
              <a:rect l="l" t="t" r="r" b="b"/>
              <a:pathLst>
                <a:path w="67" h="377" extrusionOk="0">
                  <a:moveTo>
                    <a:pt x="44" y="1"/>
                  </a:moveTo>
                  <a:cubicBezTo>
                    <a:pt x="33" y="1"/>
                    <a:pt x="24" y="9"/>
                    <a:pt x="22" y="21"/>
                  </a:cubicBezTo>
                  <a:lnTo>
                    <a:pt x="3" y="354"/>
                  </a:lnTo>
                  <a:cubicBezTo>
                    <a:pt x="0" y="366"/>
                    <a:pt x="10" y="375"/>
                    <a:pt x="22" y="376"/>
                  </a:cubicBezTo>
                  <a:lnTo>
                    <a:pt x="24" y="376"/>
                  </a:lnTo>
                  <a:cubicBezTo>
                    <a:pt x="35" y="376"/>
                    <a:pt x="44" y="368"/>
                    <a:pt x="46" y="356"/>
                  </a:cubicBezTo>
                  <a:lnTo>
                    <a:pt x="65" y="24"/>
                  </a:lnTo>
                  <a:cubicBezTo>
                    <a:pt x="67" y="12"/>
                    <a:pt x="57" y="2"/>
                    <a:pt x="46" y="1"/>
                  </a:cubicBezTo>
                  <a:cubicBezTo>
                    <a:pt x="45" y="1"/>
                    <a:pt x="44" y="1"/>
                    <a:pt x="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4966729" y="879350"/>
              <a:ext cx="71058" cy="18903"/>
            </a:xfrm>
            <a:custGeom>
              <a:avLst/>
              <a:gdLst/>
              <a:ahLst/>
              <a:cxnLst/>
              <a:rect l="l" t="t" r="r" b="b"/>
              <a:pathLst>
                <a:path w="312" h="83" extrusionOk="0">
                  <a:moveTo>
                    <a:pt x="288" y="1"/>
                  </a:moveTo>
                  <a:cubicBezTo>
                    <a:pt x="287" y="1"/>
                    <a:pt x="287" y="1"/>
                    <a:pt x="286" y="1"/>
                  </a:cubicBezTo>
                  <a:lnTo>
                    <a:pt x="21" y="38"/>
                  </a:lnTo>
                  <a:cubicBezTo>
                    <a:pt x="9" y="40"/>
                    <a:pt x="1" y="51"/>
                    <a:pt x="2" y="63"/>
                  </a:cubicBezTo>
                  <a:cubicBezTo>
                    <a:pt x="4" y="74"/>
                    <a:pt x="13" y="82"/>
                    <a:pt x="23" y="82"/>
                  </a:cubicBezTo>
                  <a:lnTo>
                    <a:pt x="27" y="82"/>
                  </a:lnTo>
                  <a:lnTo>
                    <a:pt x="291" y="44"/>
                  </a:lnTo>
                  <a:cubicBezTo>
                    <a:pt x="304" y="43"/>
                    <a:pt x="312" y="32"/>
                    <a:pt x="311" y="20"/>
                  </a:cubicBezTo>
                  <a:cubicBezTo>
                    <a:pt x="310" y="9"/>
                    <a:pt x="299" y="1"/>
                    <a:pt x="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" name="Google Shape;102;p4"/>
          <p:cNvGrpSpPr/>
          <p:nvPr/>
        </p:nvGrpSpPr>
        <p:grpSpPr>
          <a:xfrm>
            <a:off x="634218" y="4603375"/>
            <a:ext cx="171553" cy="156195"/>
            <a:chOff x="2570481" y="4799062"/>
            <a:chExt cx="171553" cy="156195"/>
          </a:xfrm>
        </p:grpSpPr>
        <p:sp>
          <p:nvSpPr>
            <p:cNvPr id="103" name="Google Shape;103;p4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" name="Google Shape;106;p4"/>
          <p:cNvGrpSpPr/>
          <p:nvPr/>
        </p:nvGrpSpPr>
        <p:grpSpPr>
          <a:xfrm>
            <a:off x="5381376" y="402435"/>
            <a:ext cx="171560" cy="163629"/>
            <a:chOff x="1303451" y="3737847"/>
            <a:chExt cx="335668" cy="320151"/>
          </a:xfrm>
        </p:grpSpPr>
        <p:sp>
          <p:nvSpPr>
            <p:cNvPr id="107" name="Google Shape;107;p4"/>
            <p:cNvSpPr/>
            <p:nvPr/>
          </p:nvSpPr>
          <p:spPr>
            <a:xfrm>
              <a:off x="1303451" y="3737847"/>
              <a:ext cx="335668" cy="320151"/>
            </a:xfrm>
            <a:custGeom>
              <a:avLst/>
              <a:gdLst/>
              <a:ahLst/>
              <a:cxnLst/>
              <a:rect l="l" t="t" r="r" b="b"/>
              <a:pathLst>
                <a:path w="2076" h="1980" extrusionOk="0">
                  <a:moveTo>
                    <a:pt x="713" y="1"/>
                  </a:moveTo>
                  <a:cubicBezTo>
                    <a:pt x="696" y="1"/>
                    <a:pt x="678" y="4"/>
                    <a:pt x="661" y="11"/>
                  </a:cubicBezTo>
                  <a:cubicBezTo>
                    <a:pt x="512" y="72"/>
                    <a:pt x="592" y="298"/>
                    <a:pt x="405" y="709"/>
                  </a:cubicBezTo>
                  <a:cubicBezTo>
                    <a:pt x="221" y="1118"/>
                    <a:pt x="0" y="1211"/>
                    <a:pt x="54" y="1364"/>
                  </a:cubicBezTo>
                  <a:cubicBezTo>
                    <a:pt x="108" y="1519"/>
                    <a:pt x="345" y="1449"/>
                    <a:pt x="783" y="1654"/>
                  </a:cubicBezTo>
                  <a:cubicBezTo>
                    <a:pt x="1120" y="1813"/>
                    <a:pt x="1242" y="1980"/>
                    <a:pt x="1357" y="1980"/>
                  </a:cubicBezTo>
                  <a:cubicBezTo>
                    <a:pt x="1374" y="1980"/>
                    <a:pt x="1390" y="1977"/>
                    <a:pt x="1406" y="1970"/>
                  </a:cubicBezTo>
                  <a:cubicBezTo>
                    <a:pt x="1542" y="1912"/>
                    <a:pt x="1470" y="1700"/>
                    <a:pt x="1619" y="1336"/>
                  </a:cubicBezTo>
                  <a:cubicBezTo>
                    <a:pt x="1797" y="898"/>
                    <a:pt x="2075" y="776"/>
                    <a:pt x="2012" y="617"/>
                  </a:cubicBezTo>
                  <a:cubicBezTo>
                    <a:pt x="1964" y="495"/>
                    <a:pt x="1791" y="542"/>
                    <a:pt x="1446" y="410"/>
                  </a:cubicBezTo>
                  <a:cubicBezTo>
                    <a:pt x="1006" y="241"/>
                    <a:pt x="859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515431" y="3958401"/>
              <a:ext cx="13744" cy="50286"/>
            </a:xfrm>
            <a:custGeom>
              <a:avLst/>
              <a:gdLst/>
              <a:ahLst/>
              <a:cxnLst/>
              <a:rect l="l" t="t" r="r" b="b"/>
              <a:pathLst>
                <a:path w="85" h="311" extrusionOk="0">
                  <a:moveTo>
                    <a:pt x="62" y="0"/>
                  </a:moveTo>
                  <a:cubicBezTo>
                    <a:pt x="52" y="0"/>
                    <a:pt x="43" y="6"/>
                    <a:pt x="41" y="16"/>
                  </a:cubicBezTo>
                  <a:cubicBezTo>
                    <a:pt x="20" y="105"/>
                    <a:pt x="6" y="195"/>
                    <a:pt x="3" y="289"/>
                  </a:cubicBezTo>
                  <a:cubicBezTo>
                    <a:pt x="1" y="300"/>
                    <a:pt x="10" y="311"/>
                    <a:pt x="22" y="311"/>
                  </a:cubicBezTo>
                  <a:cubicBezTo>
                    <a:pt x="33" y="311"/>
                    <a:pt x="42" y="301"/>
                    <a:pt x="44" y="291"/>
                  </a:cubicBezTo>
                  <a:cubicBezTo>
                    <a:pt x="48" y="200"/>
                    <a:pt x="62" y="112"/>
                    <a:pt x="81" y="26"/>
                  </a:cubicBezTo>
                  <a:cubicBezTo>
                    <a:pt x="84" y="15"/>
                    <a:pt x="78" y="4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527073" y="3864617"/>
              <a:ext cx="53519" cy="81655"/>
            </a:xfrm>
            <a:custGeom>
              <a:avLst/>
              <a:gdLst/>
              <a:ahLst/>
              <a:cxnLst/>
              <a:rect l="l" t="t" r="r" b="b"/>
              <a:pathLst>
                <a:path w="331" h="505" extrusionOk="0">
                  <a:moveTo>
                    <a:pt x="306" y="1"/>
                  </a:moveTo>
                  <a:cubicBezTo>
                    <a:pt x="301" y="1"/>
                    <a:pt x="297" y="2"/>
                    <a:pt x="293" y="6"/>
                  </a:cubicBezTo>
                  <a:cubicBezTo>
                    <a:pt x="286" y="12"/>
                    <a:pt x="109" y="170"/>
                    <a:pt x="3" y="477"/>
                  </a:cubicBezTo>
                  <a:cubicBezTo>
                    <a:pt x="0" y="487"/>
                    <a:pt x="6" y="499"/>
                    <a:pt x="17" y="503"/>
                  </a:cubicBezTo>
                  <a:cubicBezTo>
                    <a:pt x="19" y="505"/>
                    <a:pt x="20" y="505"/>
                    <a:pt x="23" y="505"/>
                  </a:cubicBezTo>
                  <a:cubicBezTo>
                    <a:pt x="30" y="505"/>
                    <a:pt x="39" y="499"/>
                    <a:pt x="41" y="492"/>
                  </a:cubicBezTo>
                  <a:cubicBezTo>
                    <a:pt x="143" y="195"/>
                    <a:pt x="319" y="39"/>
                    <a:pt x="320" y="38"/>
                  </a:cubicBezTo>
                  <a:cubicBezTo>
                    <a:pt x="330" y="31"/>
                    <a:pt x="331" y="17"/>
                    <a:pt x="323" y="9"/>
                  </a:cubicBezTo>
                  <a:cubicBezTo>
                    <a:pt x="318" y="4"/>
                    <a:pt x="312" y="1"/>
                    <a:pt x="306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1198516">
            <a:off x="6936083" y="4632500"/>
            <a:ext cx="205823" cy="200490"/>
            <a:chOff x="2351871" y="3678343"/>
            <a:chExt cx="205831" cy="200499"/>
          </a:xfrm>
        </p:grpSpPr>
        <p:sp>
          <p:nvSpPr>
            <p:cNvPr id="111" name="Google Shape;111;p4"/>
            <p:cNvSpPr/>
            <p:nvPr/>
          </p:nvSpPr>
          <p:spPr>
            <a:xfrm>
              <a:off x="2351871" y="3678343"/>
              <a:ext cx="205831" cy="200499"/>
            </a:xfrm>
            <a:custGeom>
              <a:avLst/>
              <a:gdLst/>
              <a:ahLst/>
              <a:cxnLst/>
              <a:rect l="l" t="t" r="r" b="b"/>
              <a:pathLst>
                <a:path w="1273" h="1240" extrusionOk="0">
                  <a:moveTo>
                    <a:pt x="538" y="1"/>
                  </a:moveTo>
                  <a:cubicBezTo>
                    <a:pt x="532" y="1"/>
                    <a:pt x="526" y="1"/>
                    <a:pt x="520" y="3"/>
                  </a:cubicBezTo>
                  <a:cubicBezTo>
                    <a:pt x="433" y="22"/>
                    <a:pt x="455" y="155"/>
                    <a:pt x="328" y="357"/>
                  </a:cubicBezTo>
                  <a:cubicBezTo>
                    <a:pt x="178" y="596"/>
                    <a:pt x="1" y="641"/>
                    <a:pt x="22" y="741"/>
                  </a:cubicBezTo>
                  <a:cubicBezTo>
                    <a:pt x="38" y="818"/>
                    <a:pt x="146" y="807"/>
                    <a:pt x="337" y="921"/>
                  </a:cubicBezTo>
                  <a:cubicBezTo>
                    <a:pt x="593" y="1073"/>
                    <a:pt x="649" y="1239"/>
                    <a:pt x="743" y="1239"/>
                  </a:cubicBezTo>
                  <a:cubicBezTo>
                    <a:pt x="749" y="1239"/>
                    <a:pt x="755" y="1239"/>
                    <a:pt x="761" y="1237"/>
                  </a:cubicBezTo>
                  <a:cubicBezTo>
                    <a:pt x="855" y="1216"/>
                    <a:pt x="829" y="1075"/>
                    <a:pt x="982" y="850"/>
                  </a:cubicBezTo>
                  <a:cubicBezTo>
                    <a:pt x="1132" y="627"/>
                    <a:pt x="1273" y="594"/>
                    <a:pt x="1257" y="498"/>
                  </a:cubicBezTo>
                  <a:cubicBezTo>
                    <a:pt x="1241" y="401"/>
                    <a:pt x="1093" y="418"/>
                    <a:pt x="857" y="253"/>
                  </a:cubicBezTo>
                  <a:cubicBezTo>
                    <a:pt x="663" y="117"/>
                    <a:pt x="613" y="1"/>
                    <a:pt x="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2425442" y="3706801"/>
              <a:ext cx="15684" cy="31853"/>
            </a:xfrm>
            <a:custGeom>
              <a:avLst/>
              <a:gdLst/>
              <a:ahLst/>
              <a:cxnLst/>
              <a:rect l="l" t="t" r="r" b="b"/>
              <a:pathLst>
                <a:path w="97" h="197" extrusionOk="0">
                  <a:moveTo>
                    <a:pt x="73" y="0"/>
                  </a:moveTo>
                  <a:cubicBezTo>
                    <a:pt x="64" y="0"/>
                    <a:pt x="55" y="7"/>
                    <a:pt x="52" y="17"/>
                  </a:cubicBezTo>
                  <a:cubicBezTo>
                    <a:pt x="42" y="69"/>
                    <a:pt x="25" y="120"/>
                    <a:pt x="4" y="168"/>
                  </a:cubicBezTo>
                  <a:cubicBezTo>
                    <a:pt x="1" y="179"/>
                    <a:pt x="4" y="192"/>
                    <a:pt x="16" y="195"/>
                  </a:cubicBezTo>
                  <a:cubicBezTo>
                    <a:pt x="18" y="197"/>
                    <a:pt x="21" y="197"/>
                    <a:pt x="23" y="197"/>
                  </a:cubicBezTo>
                  <a:cubicBezTo>
                    <a:pt x="31" y="197"/>
                    <a:pt x="39" y="190"/>
                    <a:pt x="41" y="184"/>
                  </a:cubicBezTo>
                  <a:cubicBezTo>
                    <a:pt x="64" y="134"/>
                    <a:pt x="81" y="80"/>
                    <a:pt x="93" y="25"/>
                  </a:cubicBezTo>
                  <a:cubicBezTo>
                    <a:pt x="96" y="15"/>
                    <a:pt x="88" y="4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2385503" y="3742536"/>
              <a:ext cx="42363" cy="46082"/>
            </a:xfrm>
            <a:custGeom>
              <a:avLst/>
              <a:gdLst/>
              <a:ahLst/>
              <a:cxnLst/>
              <a:rect l="l" t="t" r="r" b="b"/>
              <a:pathLst>
                <a:path w="262" h="285" extrusionOk="0">
                  <a:moveTo>
                    <a:pt x="238" y="1"/>
                  </a:moveTo>
                  <a:cubicBezTo>
                    <a:pt x="231" y="1"/>
                    <a:pt x="224" y="4"/>
                    <a:pt x="221" y="11"/>
                  </a:cubicBezTo>
                  <a:cubicBezTo>
                    <a:pt x="132" y="173"/>
                    <a:pt x="14" y="246"/>
                    <a:pt x="13" y="247"/>
                  </a:cubicBezTo>
                  <a:cubicBezTo>
                    <a:pt x="3" y="253"/>
                    <a:pt x="1" y="266"/>
                    <a:pt x="6" y="275"/>
                  </a:cubicBezTo>
                  <a:cubicBezTo>
                    <a:pt x="10" y="282"/>
                    <a:pt x="17" y="285"/>
                    <a:pt x="24" y="285"/>
                  </a:cubicBezTo>
                  <a:cubicBezTo>
                    <a:pt x="27" y="285"/>
                    <a:pt x="30" y="284"/>
                    <a:pt x="34" y="284"/>
                  </a:cubicBezTo>
                  <a:cubicBezTo>
                    <a:pt x="40" y="280"/>
                    <a:pt x="162" y="204"/>
                    <a:pt x="256" y="32"/>
                  </a:cubicBezTo>
                  <a:cubicBezTo>
                    <a:pt x="262" y="21"/>
                    <a:pt x="258" y="9"/>
                    <a:pt x="249" y="4"/>
                  </a:cubicBezTo>
                  <a:cubicBezTo>
                    <a:pt x="245" y="2"/>
                    <a:pt x="242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114;p4"/>
          <p:cNvGrpSpPr/>
          <p:nvPr/>
        </p:nvGrpSpPr>
        <p:grpSpPr>
          <a:xfrm>
            <a:off x="8328809" y="3923082"/>
            <a:ext cx="520214" cy="234680"/>
            <a:chOff x="2973429" y="1267445"/>
            <a:chExt cx="719920" cy="324772"/>
          </a:xfrm>
        </p:grpSpPr>
        <p:sp>
          <p:nvSpPr>
            <p:cNvPr id="115" name="Google Shape;115;p4"/>
            <p:cNvSpPr/>
            <p:nvPr/>
          </p:nvSpPr>
          <p:spPr>
            <a:xfrm>
              <a:off x="2973429" y="1267445"/>
              <a:ext cx="549561" cy="324772"/>
            </a:xfrm>
            <a:custGeom>
              <a:avLst/>
              <a:gdLst/>
              <a:ahLst/>
              <a:cxnLst/>
              <a:rect l="l" t="t" r="r" b="b"/>
              <a:pathLst>
                <a:path w="2413" h="1426" extrusionOk="0">
                  <a:moveTo>
                    <a:pt x="816" y="0"/>
                  </a:moveTo>
                  <a:cubicBezTo>
                    <a:pt x="574" y="0"/>
                    <a:pt x="303" y="53"/>
                    <a:pt x="1" y="181"/>
                  </a:cubicBezTo>
                  <a:cubicBezTo>
                    <a:pt x="1" y="181"/>
                    <a:pt x="475" y="1426"/>
                    <a:pt x="1472" y="1426"/>
                  </a:cubicBezTo>
                  <a:cubicBezTo>
                    <a:pt x="1746" y="1426"/>
                    <a:pt x="2059" y="1332"/>
                    <a:pt x="2413" y="1093"/>
                  </a:cubicBezTo>
                  <a:cubicBezTo>
                    <a:pt x="2413" y="1093"/>
                    <a:pt x="1919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3101882" y="1352398"/>
              <a:ext cx="591467" cy="214085"/>
            </a:xfrm>
            <a:custGeom>
              <a:avLst/>
              <a:gdLst/>
              <a:ahLst/>
              <a:cxnLst/>
              <a:rect l="l" t="t" r="r" b="b"/>
              <a:pathLst>
                <a:path w="2597" h="940" extrusionOk="0">
                  <a:moveTo>
                    <a:pt x="25" y="1"/>
                  </a:moveTo>
                  <a:cubicBezTo>
                    <a:pt x="17" y="1"/>
                    <a:pt x="8" y="6"/>
                    <a:pt x="5" y="14"/>
                  </a:cubicBezTo>
                  <a:cubicBezTo>
                    <a:pt x="1" y="25"/>
                    <a:pt x="6" y="39"/>
                    <a:pt x="17" y="43"/>
                  </a:cubicBezTo>
                  <a:cubicBezTo>
                    <a:pt x="34" y="49"/>
                    <a:pt x="1836" y="808"/>
                    <a:pt x="2569" y="939"/>
                  </a:cubicBezTo>
                  <a:lnTo>
                    <a:pt x="2574" y="939"/>
                  </a:lnTo>
                  <a:cubicBezTo>
                    <a:pt x="2584" y="939"/>
                    <a:pt x="2594" y="931"/>
                    <a:pt x="2594" y="922"/>
                  </a:cubicBezTo>
                  <a:cubicBezTo>
                    <a:pt x="2596" y="909"/>
                    <a:pt x="2589" y="899"/>
                    <a:pt x="2576" y="897"/>
                  </a:cubicBezTo>
                  <a:cubicBezTo>
                    <a:pt x="1849" y="767"/>
                    <a:pt x="50" y="11"/>
                    <a:pt x="33" y="2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3225097" y="1433023"/>
              <a:ext cx="85178" cy="25736"/>
            </a:xfrm>
            <a:custGeom>
              <a:avLst/>
              <a:gdLst/>
              <a:ahLst/>
              <a:cxnLst/>
              <a:rect l="l" t="t" r="r" b="b"/>
              <a:pathLst>
                <a:path w="374" h="113" extrusionOk="0">
                  <a:moveTo>
                    <a:pt x="351" y="0"/>
                  </a:moveTo>
                  <a:cubicBezTo>
                    <a:pt x="349" y="0"/>
                    <a:pt x="347" y="1"/>
                    <a:pt x="346" y="1"/>
                  </a:cubicBezTo>
                  <a:lnTo>
                    <a:pt x="19" y="70"/>
                  </a:lnTo>
                  <a:cubicBezTo>
                    <a:pt x="8" y="72"/>
                    <a:pt x="0" y="83"/>
                    <a:pt x="3" y="94"/>
                  </a:cubicBezTo>
                  <a:cubicBezTo>
                    <a:pt x="6" y="105"/>
                    <a:pt x="15" y="113"/>
                    <a:pt x="24" y="113"/>
                  </a:cubicBezTo>
                  <a:cubicBezTo>
                    <a:pt x="26" y="113"/>
                    <a:pt x="27" y="113"/>
                    <a:pt x="28" y="110"/>
                  </a:cubicBezTo>
                  <a:lnTo>
                    <a:pt x="355" y="43"/>
                  </a:lnTo>
                  <a:cubicBezTo>
                    <a:pt x="366" y="40"/>
                    <a:pt x="374" y="29"/>
                    <a:pt x="371" y="17"/>
                  </a:cubicBezTo>
                  <a:cubicBezTo>
                    <a:pt x="369" y="8"/>
                    <a:pt x="360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3175902" y="1333494"/>
              <a:ext cx="35985" cy="65820"/>
            </a:xfrm>
            <a:custGeom>
              <a:avLst/>
              <a:gdLst/>
              <a:ahLst/>
              <a:cxnLst/>
              <a:rect l="l" t="t" r="r" b="b"/>
              <a:pathLst>
                <a:path w="158" h="289" extrusionOk="0">
                  <a:moveTo>
                    <a:pt x="26" y="0"/>
                  </a:moveTo>
                  <a:cubicBezTo>
                    <a:pt x="23" y="0"/>
                    <a:pt x="20" y="1"/>
                    <a:pt x="17" y="3"/>
                  </a:cubicBezTo>
                  <a:cubicBezTo>
                    <a:pt x="6" y="6"/>
                    <a:pt x="1" y="20"/>
                    <a:pt x="6" y="30"/>
                  </a:cubicBezTo>
                  <a:lnTo>
                    <a:pt x="113" y="276"/>
                  </a:lnTo>
                  <a:cubicBezTo>
                    <a:pt x="117" y="284"/>
                    <a:pt x="125" y="289"/>
                    <a:pt x="133" y="289"/>
                  </a:cubicBezTo>
                  <a:cubicBezTo>
                    <a:pt x="136" y="289"/>
                    <a:pt x="138" y="289"/>
                    <a:pt x="141" y="287"/>
                  </a:cubicBezTo>
                  <a:cubicBezTo>
                    <a:pt x="152" y="282"/>
                    <a:pt x="157" y="269"/>
                    <a:pt x="152" y="258"/>
                  </a:cubicBezTo>
                  <a:lnTo>
                    <a:pt x="45" y="13"/>
                  </a:lnTo>
                  <a:cubicBezTo>
                    <a:pt x="42" y="5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"/>
          <p:cNvSpPr/>
          <p:nvPr/>
        </p:nvSpPr>
        <p:spPr>
          <a:xfrm>
            <a:off x="-61361" y="-1079095"/>
            <a:ext cx="8981128" cy="7602613"/>
          </a:xfrm>
          <a:custGeom>
            <a:avLst/>
            <a:gdLst/>
            <a:ahLst/>
            <a:cxnLst/>
            <a:rect l="l" t="t" r="r" b="b"/>
            <a:pathLst>
              <a:path w="23337" h="19755" extrusionOk="0">
                <a:moveTo>
                  <a:pt x="7071" y="1"/>
                </a:moveTo>
                <a:cubicBezTo>
                  <a:pt x="6472" y="1"/>
                  <a:pt x="5845" y="197"/>
                  <a:pt x="5185" y="715"/>
                </a:cubicBezTo>
                <a:cubicBezTo>
                  <a:pt x="3667" y="1908"/>
                  <a:pt x="4321" y="2972"/>
                  <a:pt x="3582" y="4761"/>
                </a:cubicBezTo>
                <a:cubicBezTo>
                  <a:pt x="3133" y="5848"/>
                  <a:pt x="0" y="6546"/>
                  <a:pt x="379" y="9985"/>
                </a:cubicBezTo>
                <a:cubicBezTo>
                  <a:pt x="819" y="13987"/>
                  <a:pt x="2132" y="12833"/>
                  <a:pt x="3250" y="14469"/>
                </a:cubicBezTo>
                <a:cubicBezTo>
                  <a:pt x="4202" y="15863"/>
                  <a:pt x="2869" y="18554"/>
                  <a:pt x="5934" y="19589"/>
                </a:cubicBezTo>
                <a:cubicBezTo>
                  <a:pt x="6280" y="19706"/>
                  <a:pt x="6640" y="19755"/>
                  <a:pt x="7011" y="19755"/>
                </a:cubicBezTo>
                <a:cubicBezTo>
                  <a:pt x="8964" y="19755"/>
                  <a:pt x="11190" y="18391"/>
                  <a:pt x="12954" y="18391"/>
                </a:cubicBezTo>
                <a:cubicBezTo>
                  <a:pt x="13037" y="18391"/>
                  <a:pt x="13119" y="18394"/>
                  <a:pt x="13200" y="18401"/>
                </a:cubicBezTo>
                <a:cubicBezTo>
                  <a:pt x="14690" y="18517"/>
                  <a:pt x="16151" y="19165"/>
                  <a:pt x="17538" y="19165"/>
                </a:cubicBezTo>
                <a:cubicBezTo>
                  <a:pt x="18129" y="19165"/>
                  <a:pt x="18705" y="19048"/>
                  <a:pt x="19265" y="18722"/>
                </a:cubicBezTo>
                <a:cubicBezTo>
                  <a:pt x="21141" y="17633"/>
                  <a:pt x="21506" y="16057"/>
                  <a:pt x="20956" y="13989"/>
                </a:cubicBezTo>
                <a:cubicBezTo>
                  <a:pt x="20407" y="11919"/>
                  <a:pt x="23336" y="11136"/>
                  <a:pt x="23251" y="8769"/>
                </a:cubicBezTo>
                <a:cubicBezTo>
                  <a:pt x="23168" y="6401"/>
                  <a:pt x="21176" y="6304"/>
                  <a:pt x="20816" y="4926"/>
                </a:cubicBezTo>
                <a:cubicBezTo>
                  <a:pt x="20456" y="3547"/>
                  <a:pt x="20220" y="1564"/>
                  <a:pt x="18052" y="1133"/>
                </a:cubicBezTo>
                <a:cubicBezTo>
                  <a:pt x="17689" y="1060"/>
                  <a:pt x="17326" y="1029"/>
                  <a:pt x="16967" y="1029"/>
                </a:cubicBezTo>
                <a:cubicBezTo>
                  <a:pt x="15186" y="1029"/>
                  <a:pt x="13500" y="1787"/>
                  <a:pt x="12241" y="1912"/>
                </a:cubicBezTo>
                <a:cubicBezTo>
                  <a:pt x="12184" y="1918"/>
                  <a:pt x="12127" y="1921"/>
                  <a:pt x="12070" y="1921"/>
                </a:cubicBezTo>
                <a:cubicBezTo>
                  <a:pt x="10550" y="1921"/>
                  <a:pt x="8944" y="1"/>
                  <a:pt x="7071" y="1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title"/>
          </p:nvPr>
        </p:nvSpPr>
        <p:spPr>
          <a:xfrm>
            <a:off x="1131850" y="1294750"/>
            <a:ext cx="41628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6" name="Google Shape;326;p9"/>
          <p:cNvSpPr txBox="1">
            <a:spLocks noGrp="1"/>
          </p:cNvSpPr>
          <p:nvPr>
            <p:ph type="subTitle" idx="1"/>
          </p:nvPr>
        </p:nvSpPr>
        <p:spPr>
          <a:xfrm>
            <a:off x="1442600" y="2589925"/>
            <a:ext cx="3541200" cy="12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11"/>
          <p:cNvSpPr txBox="1">
            <a:spLocks noGrp="1"/>
          </p:cNvSpPr>
          <p:nvPr>
            <p:ph type="title" hasCustomPrompt="1"/>
          </p:nvPr>
        </p:nvSpPr>
        <p:spPr>
          <a:xfrm rot="492">
            <a:off x="4174350" y="1656525"/>
            <a:ext cx="4195500" cy="151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87" name="Google Shape;387;p11"/>
          <p:cNvSpPr txBox="1">
            <a:spLocks noGrp="1"/>
          </p:cNvSpPr>
          <p:nvPr>
            <p:ph type="subTitle" idx="1"/>
          </p:nvPr>
        </p:nvSpPr>
        <p:spPr>
          <a:xfrm>
            <a:off x="4336275" y="3148875"/>
            <a:ext cx="3871500" cy="5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11"/>
          <p:cNvSpPr/>
          <p:nvPr/>
        </p:nvSpPr>
        <p:spPr>
          <a:xfrm>
            <a:off x="0" y="-76200"/>
            <a:ext cx="9315460" cy="7172327"/>
          </a:xfrm>
          <a:custGeom>
            <a:avLst/>
            <a:gdLst/>
            <a:ahLst/>
            <a:cxnLst/>
            <a:rect l="l" t="t" r="r" b="b"/>
            <a:pathLst>
              <a:path w="29456" h="17199" extrusionOk="0">
                <a:moveTo>
                  <a:pt x="2737" y="0"/>
                </a:moveTo>
                <a:cubicBezTo>
                  <a:pt x="1797" y="918"/>
                  <a:pt x="872" y="1945"/>
                  <a:pt x="556" y="3222"/>
                </a:cubicBezTo>
                <a:cubicBezTo>
                  <a:pt x="1" y="5461"/>
                  <a:pt x="1573" y="7800"/>
                  <a:pt x="3628" y="8846"/>
                </a:cubicBezTo>
                <a:cubicBezTo>
                  <a:pt x="4677" y="9381"/>
                  <a:pt x="5855" y="9658"/>
                  <a:pt x="7032" y="9658"/>
                </a:cubicBezTo>
                <a:cubicBezTo>
                  <a:pt x="7494" y="9658"/>
                  <a:pt x="7956" y="9615"/>
                  <a:pt x="8410" y="9529"/>
                </a:cubicBezTo>
                <a:cubicBezTo>
                  <a:pt x="9714" y="9282"/>
                  <a:pt x="10967" y="8684"/>
                  <a:pt x="12292" y="8684"/>
                </a:cubicBezTo>
                <a:cubicBezTo>
                  <a:pt x="12314" y="8684"/>
                  <a:pt x="12337" y="8684"/>
                  <a:pt x="12359" y="8684"/>
                </a:cubicBezTo>
                <a:cubicBezTo>
                  <a:pt x="13852" y="8708"/>
                  <a:pt x="15372" y="9676"/>
                  <a:pt x="15734" y="11126"/>
                </a:cubicBezTo>
                <a:cubicBezTo>
                  <a:pt x="16007" y="12220"/>
                  <a:pt x="15623" y="13430"/>
                  <a:pt x="16047" y="14475"/>
                </a:cubicBezTo>
                <a:cubicBezTo>
                  <a:pt x="16302" y="15107"/>
                  <a:pt x="16825" y="15594"/>
                  <a:pt x="17390" y="15976"/>
                </a:cubicBezTo>
                <a:cubicBezTo>
                  <a:pt x="18615" y="16801"/>
                  <a:pt x="20092" y="17198"/>
                  <a:pt x="21574" y="17198"/>
                </a:cubicBezTo>
                <a:cubicBezTo>
                  <a:pt x="22251" y="17198"/>
                  <a:pt x="22928" y="17115"/>
                  <a:pt x="23583" y="16953"/>
                </a:cubicBezTo>
                <a:cubicBezTo>
                  <a:pt x="25672" y="16434"/>
                  <a:pt x="27529" y="15157"/>
                  <a:pt x="28937" y="13529"/>
                </a:cubicBezTo>
                <a:lnTo>
                  <a:pt x="29456" y="0"/>
                </a:ln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9" name="Google Shape;389;p11"/>
          <p:cNvGrpSpPr/>
          <p:nvPr/>
        </p:nvGrpSpPr>
        <p:grpSpPr>
          <a:xfrm>
            <a:off x="341447" y="2539643"/>
            <a:ext cx="355806" cy="235669"/>
            <a:chOff x="3304127" y="359385"/>
            <a:chExt cx="492397" cy="326140"/>
          </a:xfrm>
        </p:grpSpPr>
        <p:sp>
          <p:nvSpPr>
            <p:cNvPr id="390" name="Google Shape;390;p11"/>
            <p:cNvSpPr/>
            <p:nvPr/>
          </p:nvSpPr>
          <p:spPr>
            <a:xfrm>
              <a:off x="3304127" y="432267"/>
              <a:ext cx="382620" cy="253258"/>
            </a:xfrm>
            <a:custGeom>
              <a:avLst/>
              <a:gdLst/>
              <a:ahLst/>
              <a:cxnLst/>
              <a:rect l="l" t="t" r="r" b="b"/>
              <a:pathLst>
                <a:path w="1680" h="1112" extrusionOk="0">
                  <a:moveTo>
                    <a:pt x="1" y="1032"/>
                  </a:moveTo>
                  <a:cubicBezTo>
                    <a:pt x="1" y="1032"/>
                    <a:pt x="1" y="1032"/>
                    <a:pt x="1" y="1032"/>
                  </a:cubicBezTo>
                  <a:cubicBezTo>
                    <a:pt x="1" y="1032"/>
                    <a:pt x="1" y="1032"/>
                    <a:pt x="1" y="1032"/>
                  </a:cubicBezTo>
                  <a:close/>
                  <a:moveTo>
                    <a:pt x="1324" y="0"/>
                  </a:moveTo>
                  <a:cubicBezTo>
                    <a:pt x="909" y="0"/>
                    <a:pt x="248" y="148"/>
                    <a:pt x="1" y="1032"/>
                  </a:cubicBezTo>
                  <a:lnTo>
                    <a:pt x="1" y="1032"/>
                  </a:lnTo>
                  <a:cubicBezTo>
                    <a:pt x="1" y="1032"/>
                    <a:pt x="1" y="1032"/>
                    <a:pt x="1" y="1032"/>
                  </a:cubicBezTo>
                  <a:cubicBezTo>
                    <a:pt x="4" y="1032"/>
                    <a:pt x="253" y="1111"/>
                    <a:pt x="559" y="1111"/>
                  </a:cubicBezTo>
                  <a:cubicBezTo>
                    <a:pt x="1019" y="1111"/>
                    <a:pt x="1607" y="932"/>
                    <a:pt x="1679" y="38"/>
                  </a:cubicBezTo>
                  <a:cubicBezTo>
                    <a:pt x="1679" y="38"/>
                    <a:pt x="1533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3390446" y="359385"/>
              <a:ext cx="406078" cy="256219"/>
            </a:xfrm>
            <a:custGeom>
              <a:avLst/>
              <a:gdLst/>
              <a:ahLst/>
              <a:cxnLst/>
              <a:rect l="l" t="t" r="r" b="b"/>
              <a:pathLst>
                <a:path w="1783" h="1125" extrusionOk="0">
                  <a:moveTo>
                    <a:pt x="1758" y="0"/>
                  </a:moveTo>
                  <a:cubicBezTo>
                    <a:pt x="1753" y="0"/>
                    <a:pt x="1747" y="2"/>
                    <a:pt x="1743" y="6"/>
                  </a:cubicBezTo>
                  <a:cubicBezTo>
                    <a:pt x="1323" y="374"/>
                    <a:pt x="27" y="1078"/>
                    <a:pt x="14" y="1085"/>
                  </a:cubicBezTo>
                  <a:cubicBezTo>
                    <a:pt x="5" y="1090"/>
                    <a:pt x="0" y="1103"/>
                    <a:pt x="6" y="1114"/>
                  </a:cubicBezTo>
                  <a:cubicBezTo>
                    <a:pt x="10" y="1120"/>
                    <a:pt x="16" y="1125"/>
                    <a:pt x="25" y="1125"/>
                  </a:cubicBezTo>
                  <a:cubicBezTo>
                    <a:pt x="29" y="1125"/>
                    <a:pt x="32" y="1125"/>
                    <a:pt x="35" y="1123"/>
                  </a:cubicBezTo>
                  <a:cubicBezTo>
                    <a:pt x="48" y="1116"/>
                    <a:pt x="1346" y="410"/>
                    <a:pt x="1772" y="39"/>
                  </a:cubicBezTo>
                  <a:cubicBezTo>
                    <a:pt x="1781" y="31"/>
                    <a:pt x="1783" y="18"/>
                    <a:pt x="1774" y="8"/>
                  </a:cubicBezTo>
                  <a:cubicBezTo>
                    <a:pt x="1770" y="3"/>
                    <a:pt x="1764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3505689" y="527469"/>
              <a:ext cx="37351" cy="61265"/>
            </a:xfrm>
            <a:custGeom>
              <a:avLst/>
              <a:gdLst/>
              <a:ahLst/>
              <a:cxnLst/>
              <a:rect l="l" t="t" r="r" b="b"/>
              <a:pathLst>
                <a:path w="164" h="269" extrusionOk="0">
                  <a:moveTo>
                    <a:pt x="138" y="0"/>
                  </a:moveTo>
                  <a:cubicBezTo>
                    <a:pt x="130" y="0"/>
                    <a:pt x="123" y="4"/>
                    <a:pt x="120" y="11"/>
                  </a:cubicBezTo>
                  <a:lnTo>
                    <a:pt x="6" y="236"/>
                  </a:lnTo>
                  <a:cubicBezTo>
                    <a:pt x="1" y="247"/>
                    <a:pt x="4" y="261"/>
                    <a:pt x="15" y="266"/>
                  </a:cubicBezTo>
                  <a:cubicBezTo>
                    <a:pt x="18" y="267"/>
                    <a:pt x="22" y="269"/>
                    <a:pt x="24" y="269"/>
                  </a:cubicBezTo>
                  <a:cubicBezTo>
                    <a:pt x="33" y="269"/>
                    <a:pt x="40" y="263"/>
                    <a:pt x="45" y="257"/>
                  </a:cubicBezTo>
                  <a:lnTo>
                    <a:pt x="158" y="32"/>
                  </a:lnTo>
                  <a:cubicBezTo>
                    <a:pt x="164" y="21"/>
                    <a:pt x="159" y="8"/>
                    <a:pt x="149" y="3"/>
                  </a:cubicBezTo>
                  <a:cubicBezTo>
                    <a:pt x="145" y="1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3414588" y="552522"/>
              <a:ext cx="56254" cy="22547"/>
            </a:xfrm>
            <a:custGeom>
              <a:avLst/>
              <a:gdLst/>
              <a:ahLst/>
              <a:cxnLst/>
              <a:rect l="l" t="t" r="r" b="b"/>
              <a:pathLst>
                <a:path w="247" h="99" extrusionOk="0">
                  <a:moveTo>
                    <a:pt x="25" y="1"/>
                  </a:moveTo>
                  <a:cubicBezTo>
                    <a:pt x="15" y="1"/>
                    <a:pt x="7" y="7"/>
                    <a:pt x="5" y="17"/>
                  </a:cubicBezTo>
                  <a:cubicBezTo>
                    <a:pt x="1" y="29"/>
                    <a:pt x="7" y="41"/>
                    <a:pt x="20" y="44"/>
                  </a:cubicBezTo>
                  <a:lnTo>
                    <a:pt x="215" y="97"/>
                  </a:lnTo>
                  <a:cubicBezTo>
                    <a:pt x="216" y="99"/>
                    <a:pt x="219" y="99"/>
                    <a:pt x="220" y="99"/>
                  </a:cubicBezTo>
                  <a:cubicBezTo>
                    <a:pt x="230" y="99"/>
                    <a:pt x="238" y="93"/>
                    <a:pt x="242" y="82"/>
                  </a:cubicBezTo>
                  <a:cubicBezTo>
                    <a:pt x="246" y="71"/>
                    <a:pt x="240" y="59"/>
                    <a:pt x="227" y="56"/>
                  </a:cubicBezTo>
                  <a:lnTo>
                    <a:pt x="32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4" name="Google Shape;394;p11"/>
          <p:cNvGrpSpPr/>
          <p:nvPr/>
        </p:nvGrpSpPr>
        <p:grpSpPr>
          <a:xfrm>
            <a:off x="2795019" y="40810"/>
            <a:ext cx="395302" cy="453728"/>
            <a:chOff x="4832355" y="458686"/>
            <a:chExt cx="547056" cy="627910"/>
          </a:xfrm>
        </p:grpSpPr>
        <p:sp>
          <p:nvSpPr>
            <p:cNvPr id="395" name="Google Shape;395;p11"/>
            <p:cNvSpPr/>
            <p:nvPr/>
          </p:nvSpPr>
          <p:spPr>
            <a:xfrm>
              <a:off x="4832355" y="611282"/>
              <a:ext cx="547056" cy="475314"/>
            </a:xfrm>
            <a:custGeom>
              <a:avLst/>
              <a:gdLst/>
              <a:ahLst/>
              <a:cxnLst/>
              <a:rect l="l" t="t" r="r" b="b"/>
              <a:pathLst>
                <a:path w="2402" h="2087" extrusionOk="0">
                  <a:moveTo>
                    <a:pt x="1761" y="0"/>
                  </a:moveTo>
                  <a:lnTo>
                    <a:pt x="1761" y="0"/>
                  </a:lnTo>
                  <a:cubicBezTo>
                    <a:pt x="1761" y="0"/>
                    <a:pt x="1" y="279"/>
                    <a:pt x="247" y="2086"/>
                  </a:cubicBezTo>
                  <a:cubicBezTo>
                    <a:pt x="247" y="2085"/>
                    <a:pt x="2401" y="1876"/>
                    <a:pt x="17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4965135" y="458686"/>
              <a:ext cx="360756" cy="515854"/>
            </a:xfrm>
            <a:custGeom>
              <a:avLst/>
              <a:gdLst/>
              <a:ahLst/>
              <a:cxnLst/>
              <a:rect l="l" t="t" r="r" b="b"/>
              <a:pathLst>
                <a:path w="1584" h="2265" extrusionOk="0">
                  <a:moveTo>
                    <a:pt x="1560" y="1"/>
                  </a:moveTo>
                  <a:cubicBezTo>
                    <a:pt x="1552" y="1"/>
                    <a:pt x="1544" y="5"/>
                    <a:pt x="1540" y="13"/>
                  </a:cubicBezTo>
                  <a:cubicBezTo>
                    <a:pt x="1223" y="682"/>
                    <a:pt x="19" y="2216"/>
                    <a:pt x="7" y="2231"/>
                  </a:cubicBezTo>
                  <a:cubicBezTo>
                    <a:pt x="0" y="2240"/>
                    <a:pt x="1" y="2254"/>
                    <a:pt x="11" y="2262"/>
                  </a:cubicBezTo>
                  <a:cubicBezTo>
                    <a:pt x="14" y="2264"/>
                    <a:pt x="20" y="2265"/>
                    <a:pt x="24" y="2265"/>
                  </a:cubicBezTo>
                  <a:cubicBezTo>
                    <a:pt x="30" y="2265"/>
                    <a:pt x="38" y="2263"/>
                    <a:pt x="40" y="2255"/>
                  </a:cubicBezTo>
                  <a:cubicBezTo>
                    <a:pt x="54" y="2241"/>
                    <a:pt x="1258" y="704"/>
                    <a:pt x="1579" y="30"/>
                  </a:cubicBezTo>
                  <a:cubicBezTo>
                    <a:pt x="1583" y="20"/>
                    <a:pt x="1579" y="8"/>
                    <a:pt x="1568" y="2"/>
                  </a:cubicBezTo>
                  <a:cubicBezTo>
                    <a:pt x="1566" y="1"/>
                    <a:pt x="1563" y="1"/>
                    <a:pt x="15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5090627" y="795536"/>
              <a:ext cx="15259" cy="85862"/>
            </a:xfrm>
            <a:custGeom>
              <a:avLst/>
              <a:gdLst/>
              <a:ahLst/>
              <a:cxnLst/>
              <a:rect l="l" t="t" r="r" b="b"/>
              <a:pathLst>
                <a:path w="67" h="377" extrusionOk="0">
                  <a:moveTo>
                    <a:pt x="44" y="1"/>
                  </a:moveTo>
                  <a:cubicBezTo>
                    <a:pt x="33" y="1"/>
                    <a:pt x="24" y="9"/>
                    <a:pt x="22" y="21"/>
                  </a:cubicBezTo>
                  <a:lnTo>
                    <a:pt x="3" y="354"/>
                  </a:lnTo>
                  <a:cubicBezTo>
                    <a:pt x="0" y="366"/>
                    <a:pt x="10" y="375"/>
                    <a:pt x="22" y="376"/>
                  </a:cubicBezTo>
                  <a:lnTo>
                    <a:pt x="24" y="376"/>
                  </a:lnTo>
                  <a:cubicBezTo>
                    <a:pt x="35" y="376"/>
                    <a:pt x="44" y="368"/>
                    <a:pt x="46" y="356"/>
                  </a:cubicBezTo>
                  <a:lnTo>
                    <a:pt x="65" y="24"/>
                  </a:lnTo>
                  <a:cubicBezTo>
                    <a:pt x="67" y="12"/>
                    <a:pt x="57" y="2"/>
                    <a:pt x="46" y="1"/>
                  </a:cubicBezTo>
                  <a:cubicBezTo>
                    <a:pt x="45" y="1"/>
                    <a:pt x="44" y="1"/>
                    <a:pt x="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4966729" y="879350"/>
              <a:ext cx="71058" cy="18903"/>
            </a:xfrm>
            <a:custGeom>
              <a:avLst/>
              <a:gdLst/>
              <a:ahLst/>
              <a:cxnLst/>
              <a:rect l="l" t="t" r="r" b="b"/>
              <a:pathLst>
                <a:path w="312" h="83" extrusionOk="0">
                  <a:moveTo>
                    <a:pt x="288" y="1"/>
                  </a:moveTo>
                  <a:cubicBezTo>
                    <a:pt x="287" y="1"/>
                    <a:pt x="287" y="1"/>
                    <a:pt x="286" y="1"/>
                  </a:cubicBezTo>
                  <a:lnTo>
                    <a:pt x="21" y="38"/>
                  </a:lnTo>
                  <a:cubicBezTo>
                    <a:pt x="9" y="40"/>
                    <a:pt x="1" y="51"/>
                    <a:pt x="2" y="63"/>
                  </a:cubicBezTo>
                  <a:cubicBezTo>
                    <a:pt x="4" y="74"/>
                    <a:pt x="13" y="82"/>
                    <a:pt x="23" y="82"/>
                  </a:cubicBezTo>
                  <a:lnTo>
                    <a:pt x="27" y="82"/>
                  </a:lnTo>
                  <a:lnTo>
                    <a:pt x="291" y="44"/>
                  </a:lnTo>
                  <a:cubicBezTo>
                    <a:pt x="304" y="43"/>
                    <a:pt x="312" y="32"/>
                    <a:pt x="311" y="20"/>
                  </a:cubicBezTo>
                  <a:cubicBezTo>
                    <a:pt x="310" y="9"/>
                    <a:pt x="299" y="1"/>
                    <a:pt x="2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9" name="Google Shape;399;p11"/>
          <p:cNvGrpSpPr/>
          <p:nvPr/>
        </p:nvGrpSpPr>
        <p:grpSpPr>
          <a:xfrm>
            <a:off x="341454" y="4716677"/>
            <a:ext cx="205185" cy="199043"/>
            <a:chOff x="185342" y="5173552"/>
            <a:chExt cx="205185" cy="199043"/>
          </a:xfrm>
        </p:grpSpPr>
        <p:sp>
          <p:nvSpPr>
            <p:cNvPr id="400" name="Google Shape;400;p11"/>
            <p:cNvSpPr/>
            <p:nvPr/>
          </p:nvSpPr>
          <p:spPr>
            <a:xfrm>
              <a:off x="185342" y="5173552"/>
              <a:ext cx="205185" cy="199043"/>
            </a:xfrm>
            <a:custGeom>
              <a:avLst/>
              <a:gdLst/>
              <a:ahLst/>
              <a:cxnLst/>
              <a:rect l="l" t="t" r="r" b="b"/>
              <a:pathLst>
                <a:path w="1269" h="1231" extrusionOk="0">
                  <a:moveTo>
                    <a:pt x="755" y="1"/>
                  </a:moveTo>
                  <a:cubicBezTo>
                    <a:pt x="677" y="1"/>
                    <a:pt x="636" y="123"/>
                    <a:pt x="452" y="248"/>
                  </a:cubicBezTo>
                  <a:cubicBezTo>
                    <a:pt x="217" y="406"/>
                    <a:pt x="38" y="375"/>
                    <a:pt x="16" y="475"/>
                  </a:cubicBezTo>
                  <a:cubicBezTo>
                    <a:pt x="0" y="554"/>
                    <a:pt x="102" y="587"/>
                    <a:pt x="231" y="768"/>
                  </a:cubicBezTo>
                  <a:cubicBezTo>
                    <a:pt x="414" y="1025"/>
                    <a:pt x="384" y="1208"/>
                    <a:pt x="491" y="1229"/>
                  </a:cubicBezTo>
                  <a:cubicBezTo>
                    <a:pt x="497" y="1230"/>
                    <a:pt x="502" y="1231"/>
                    <a:pt x="507" y="1231"/>
                  </a:cubicBezTo>
                  <a:cubicBezTo>
                    <a:pt x="589" y="1231"/>
                    <a:pt x="633" y="1099"/>
                    <a:pt x="851" y="965"/>
                  </a:cubicBezTo>
                  <a:cubicBezTo>
                    <a:pt x="1078" y="823"/>
                    <a:pt x="1221" y="850"/>
                    <a:pt x="1244" y="756"/>
                  </a:cubicBezTo>
                  <a:cubicBezTo>
                    <a:pt x="1269" y="661"/>
                    <a:pt x="1126" y="615"/>
                    <a:pt x="976" y="367"/>
                  </a:cubicBezTo>
                  <a:cubicBezTo>
                    <a:pt x="844" y="148"/>
                    <a:pt x="856" y="18"/>
                    <a:pt x="770" y="2"/>
                  </a:cubicBezTo>
                  <a:cubicBezTo>
                    <a:pt x="765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277345" y="5199908"/>
              <a:ext cx="25385" cy="26679"/>
            </a:xfrm>
            <a:custGeom>
              <a:avLst/>
              <a:gdLst/>
              <a:ahLst/>
              <a:cxnLst/>
              <a:rect l="l" t="t" r="r" b="b"/>
              <a:pathLst>
                <a:path w="157" h="165" extrusionOk="0">
                  <a:moveTo>
                    <a:pt x="133" y="0"/>
                  </a:moveTo>
                  <a:cubicBezTo>
                    <a:pt x="126" y="0"/>
                    <a:pt x="120" y="3"/>
                    <a:pt x="116" y="9"/>
                  </a:cubicBezTo>
                  <a:cubicBezTo>
                    <a:pt x="84" y="53"/>
                    <a:pt x="49" y="92"/>
                    <a:pt x="10" y="128"/>
                  </a:cubicBezTo>
                  <a:cubicBezTo>
                    <a:pt x="3" y="135"/>
                    <a:pt x="1" y="149"/>
                    <a:pt x="9" y="157"/>
                  </a:cubicBezTo>
                  <a:cubicBezTo>
                    <a:pt x="13" y="161"/>
                    <a:pt x="18" y="164"/>
                    <a:pt x="23" y="164"/>
                  </a:cubicBezTo>
                  <a:cubicBezTo>
                    <a:pt x="27" y="164"/>
                    <a:pt x="33" y="162"/>
                    <a:pt x="38" y="159"/>
                  </a:cubicBezTo>
                  <a:cubicBezTo>
                    <a:pt x="79" y="121"/>
                    <a:pt x="116" y="80"/>
                    <a:pt x="150" y="33"/>
                  </a:cubicBezTo>
                  <a:cubicBezTo>
                    <a:pt x="156" y="25"/>
                    <a:pt x="155" y="11"/>
                    <a:pt x="145" y="4"/>
                  </a:cubicBezTo>
                  <a:cubicBezTo>
                    <a:pt x="142" y="2"/>
                    <a:pt x="137" y="0"/>
                    <a:pt x="133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220591" y="5227397"/>
              <a:ext cx="55136" cy="28781"/>
            </a:xfrm>
            <a:custGeom>
              <a:avLst/>
              <a:gdLst/>
              <a:ahLst/>
              <a:cxnLst/>
              <a:rect l="l" t="t" r="r" b="b"/>
              <a:pathLst>
                <a:path w="341" h="178" extrusionOk="0">
                  <a:moveTo>
                    <a:pt x="317" y="0"/>
                  </a:moveTo>
                  <a:cubicBezTo>
                    <a:pt x="313" y="0"/>
                    <a:pt x="308" y="2"/>
                    <a:pt x="304" y="5"/>
                  </a:cubicBezTo>
                  <a:cubicBezTo>
                    <a:pt x="157" y="118"/>
                    <a:pt x="20" y="136"/>
                    <a:pt x="19" y="136"/>
                  </a:cubicBezTo>
                  <a:cubicBezTo>
                    <a:pt x="8" y="137"/>
                    <a:pt x="1" y="148"/>
                    <a:pt x="2" y="158"/>
                  </a:cubicBezTo>
                  <a:cubicBezTo>
                    <a:pt x="3" y="168"/>
                    <a:pt x="12" y="177"/>
                    <a:pt x="22" y="177"/>
                  </a:cubicBezTo>
                  <a:cubicBezTo>
                    <a:pt x="23" y="177"/>
                    <a:pt x="23" y="177"/>
                    <a:pt x="24" y="178"/>
                  </a:cubicBezTo>
                  <a:cubicBezTo>
                    <a:pt x="30" y="178"/>
                    <a:pt x="174" y="157"/>
                    <a:pt x="330" y="38"/>
                  </a:cubicBezTo>
                  <a:cubicBezTo>
                    <a:pt x="340" y="30"/>
                    <a:pt x="341" y="18"/>
                    <a:pt x="334" y="8"/>
                  </a:cubicBezTo>
                  <a:cubicBezTo>
                    <a:pt x="329" y="3"/>
                    <a:pt x="323" y="0"/>
                    <a:pt x="317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3" name="Google Shape;403;p11"/>
          <p:cNvGrpSpPr/>
          <p:nvPr/>
        </p:nvGrpSpPr>
        <p:grpSpPr>
          <a:xfrm rot="1207274">
            <a:off x="5240454" y="304443"/>
            <a:ext cx="251977" cy="245058"/>
            <a:chOff x="-699121" y="2526254"/>
            <a:chExt cx="470841" cy="457913"/>
          </a:xfrm>
        </p:grpSpPr>
        <p:sp>
          <p:nvSpPr>
            <p:cNvPr id="404" name="Google Shape;404;p11"/>
            <p:cNvSpPr/>
            <p:nvPr/>
          </p:nvSpPr>
          <p:spPr>
            <a:xfrm>
              <a:off x="-699121" y="2526254"/>
              <a:ext cx="470841" cy="457913"/>
            </a:xfrm>
            <a:custGeom>
              <a:avLst/>
              <a:gdLst/>
              <a:ahLst/>
              <a:cxnLst/>
              <a:rect l="l" t="t" r="r" b="b"/>
              <a:pathLst>
                <a:path w="2912" h="2832" extrusionOk="0">
                  <a:moveTo>
                    <a:pt x="1212" y="1"/>
                  </a:moveTo>
                  <a:cubicBezTo>
                    <a:pt x="1199" y="1"/>
                    <a:pt x="1185" y="3"/>
                    <a:pt x="1171" y="6"/>
                  </a:cubicBezTo>
                  <a:cubicBezTo>
                    <a:pt x="972" y="54"/>
                    <a:pt x="1025" y="358"/>
                    <a:pt x="742" y="820"/>
                  </a:cubicBezTo>
                  <a:cubicBezTo>
                    <a:pt x="404" y="1373"/>
                    <a:pt x="1" y="1479"/>
                    <a:pt x="52" y="1709"/>
                  </a:cubicBezTo>
                  <a:cubicBezTo>
                    <a:pt x="91" y="1886"/>
                    <a:pt x="334" y="1859"/>
                    <a:pt x="774" y="2113"/>
                  </a:cubicBezTo>
                  <a:cubicBezTo>
                    <a:pt x="1361" y="2454"/>
                    <a:pt x="1495" y="2832"/>
                    <a:pt x="1708" y="2832"/>
                  </a:cubicBezTo>
                  <a:cubicBezTo>
                    <a:pt x="1723" y="2832"/>
                    <a:pt x="1738" y="2830"/>
                    <a:pt x="1753" y="2826"/>
                  </a:cubicBezTo>
                  <a:cubicBezTo>
                    <a:pt x="1968" y="2777"/>
                    <a:pt x="1908" y="2453"/>
                    <a:pt x="2251" y="1935"/>
                  </a:cubicBezTo>
                  <a:cubicBezTo>
                    <a:pt x="2590" y="1423"/>
                    <a:pt x="2911" y="1344"/>
                    <a:pt x="2871" y="1126"/>
                  </a:cubicBezTo>
                  <a:cubicBezTo>
                    <a:pt x="2831" y="905"/>
                    <a:pt x="2493" y="945"/>
                    <a:pt x="1948" y="571"/>
                  </a:cubicBezTo>
                  <a:cubicBezTo>
                    <a:pt x="1501" y="264"/>
                    <a:pt x="1383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527403" y="2596107"/>
              <a:ext cx="25547" cy="64354"/>
            </a:xfrm>
            <a:custGeom>
              <a:avLst/>
              <a:gdLst/>
              <a:ahLst/>
              <a:cxnLst/>
              <a:rect l="l" t="t" r="r" b="b"/>
              <a:pathLst>
                <a:path w="158" h="398" extrusionOk="0">
                  <a:moveTo>
                    <a:pt x="135" y="0"/>
                  </a:moveTo>
                  <a:cubicBezTo>
                    <a:pt x="126" y="0"/>
                    <a:pt x="117" y="7"/>
                    <a:pt x="114" y="17"/>
                  </a:cubicBezTo>
                  <a:cubicBezTo>
                    <a:pt x="91" y="139"/>
                    <a:pt x="53" y="258"/>
                    <a:pt x="6" y="370"/>
                  </a:cubicBezTo>
                  <a:cubicBezTo>
                    <a:pt x="0" y="380"/>
                    <a:pt x="6" y="392"/>
                    <a:pt x="17" y="396"/>
                  </a:cubicBezTo>
                  <a:cubicBezTo>
                    <a:pt x="20" y="398"/>
                    <a:pt x="22" y="398"/>
                    <a:pt x="25" y="398"/>
                  </a:cubicBezTo>
                  <a:cubicBezTo>
                    <a:pt x="33" y="398"/>
                    <a:pt x="41" y="393"/>
                    <a:pt x="43" y="386"/>
                  </a:cubicBezTo>
                  <a:cubicBezTo>
                    <a:pt x="92" y="271"/>
                    <a:pt x="129" y="150"/>
                    <a:pt x="155" y="24"/>
                  </a:cubicBezTo>
                  <a:cubicBezTo>
                    <a:pt x="157" y="14"/>
                    <a:pt x="150" y="4"/>
                    <a:pt x="139" y="1"/>
                  </a:cubicBezTo>
                  <a:cubicBezTo>
                    <a:pt x="138" y="1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617628" y="2678249"/>
              <a:ext cx="86504" cy="97986"/>
            </a:xfrm>
            <a:custGeom>
              <a:avLst/>
              <a:gdLst/>
              <a:ahLst/>
              <a:cxnLst/>
              <a:rect l="l" t="t" r="r" b="b"/>
              <a:pathLst>
                <a:path w="535" h="606" extrusionOk="0">
                  <a:moveTo>
                    <a:pt x="511" y="1"/>
                  </a:moveTo>
                  <a:cubicBezTo>
                    <a:pt x="503" y="1"/>
                    <a:pt x="497" y="4"/>
                    <a:pt x="493" y="12"/>
                  </a:cubicBezTo>
                  <a:cubicBezTo>
                    <a:pt x="289" y="394"/>
                    <a:pt x="16" y="566"/>
                    <a:pt x="13" y="568"/>
                  </a:cubicBezTo>
                  <a:cubicBezTo>
                    <a:pt x="4" y="573"/>
                    <a:pt x="1" y="587"/>
                    <a:pt x="6" y="596"/>
                  </a:cubicBezTo>
                  <a:cubicBezTo>
                    <a:pt x="10" y="602"/>
                    <a:pt x="17" y="606"/>
                    <a:pt x="23" y="606"/>
                  </a:cubicBezTo>
                  <a:cubicBezTo>
                    <a:pt x="28" y="606"/>
                    <a:pt x="32" y="604"/>
                    <a:pt x="34" y="603"/>
                  </a:cubicBezTo>
                  <a:cubicBezTo>
                    <a:pt x="47" y="596"/>
                    <a:pt x="320" y="424"/>
                    <a:pt x="530" y="32"/>
                  </a:cubicBezTo>
                  <a:cubicBezTo>
                    <a:pt x="535" y="20"/>
                    <a:pt x="532" y="9"/>
                    <a:pt x="521" y="3"/>
                  </a:cubicBezTo>
                  <a:cubicBezTo>
                    <a:pt x="518" y="2"/>
                    <a:pt x="514" y="1"/>
                    <a:pt x="511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_ONLY_3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p16"/>
          <p:cNvSpPr/>
          <p:nvPr/>
        </p:nvSpPr>
        <p:spPr>
          <a:xfrm>
            <a:off x="-560508" y="-1272897"/>
            <a:ext cx="10265017" cy="6357361"/>
          </a:xfrm>
          <a:custGeom>
            <a:avLst/>
            <a:gdLst/>
            <a:ahLst/>
            <a:cxnLst/>
            <a:rect l="l" t="t" r="r" b="b"/>
            <a:pathLst>
              <a:path w="83010" h="51410" extrusionOk="0">
                <a:moveTo>
                  <a:pt x="19627" y="1"/>
                </a:moveTo>
                <a:cubicBezTo>
                  <a:pt x="10369" y="1"/>
                  <a:pt x="4240" y="9034"/>
                  <a:pt x="3628" y="9965"/>
                </a:cubicBezTo>
                <a:cubicBezTo>
                  <a:pt x="2559" y="13384"/>
                  <a:pt x="1" y="23211"/>
                  <a:pt x="4539" y="33200"/>
                </a:cubicBezTo>
                <a:cubicBezTo>
                  <a:pt x="6700" y="37955"/>
                  <a:pt x="9610" y="40856"/>
                  <a:pt x="10365" y="41586"/>
                </a:cubicBezTo>
                <a:cubicBezTo>
                  <a:pt x="16568" y="47582"/>
                  <a:pt x="23980" y="48782"/>
                  <a:pt x="26820" y="49091"/>
                </a:cubicBezTo>
                <a:cubicBezTo>
                  <a:pt x="28612" y="49481"/>
                  <a:pt x="30614" y="49771"/>
                  <a:pt x="32680" y="49771"/>
                </a:cubicBezTo>
                <a:cubicBezTo>
                  <a:pt x="35511" y="49771"/>
                  <a:pt x="38464" y="49227"/>
                  <a:pt x="41162" y="47650"/>
                </a:cubicBezTo>
                <a:cubicBezTo>
                  <a:pt x="47691" y="43834"/>
                  <a:pt x="48780" y="36283"/>
                  <a:pt x="51769" y="36283"/>
                </a:cubicBezTo>
                <a:cubicBezTo>
                  <a:pt x="51825" y="36283"/>
                  <a:pt x="51881" y="36286"/>
                  <a:pt x="51938" y="36291"/>
                </a:cubicBezTo>
                <a:cubicBezTo>
                  <a:pt x="55758" y="36646"/>
                  <a:pt x="54875" y="48334"/>
                  <a:pt x="61178" y="50921"/>
                </a:cubicBezTo>
                <a:cubicBezTo>
                  <a:pt x="62003" y="51260"/>
                  <a:pt x="62870" y="51409"/>
                  <a:pt x="63753" y="51409"/>
                </a:cubicBezTo>
                <a:cubicBezTo>
                  <a:pt x="68008" y="51409"/>
                  <a:pt x="72645" y="47950"/>
                  <a:pt x="74941" y="45626"/>
                </a:cubicBezTo>
                <a:cubicBezTo>
                  <a:pt x="81015" y="39475"/>
                  <a:pt x="83009" y="28805"/>
                  <a:pt x="78407" y="21664"/>
                </a:cubicBezTo>
                <a:cubicBezTo>
                  <a:pt x="75805" y="17628"/>
                  <a:pt x="71775" y="15773"/>
                  <a:pt x="69650" y="15023"/>
                </a:cubicBezTo>
                <a:cubicBezTo>
                  <a:pt x="67599" y="14298"/>
                  <a:pt x="65649" y="14012"/>
                  <a:pt x="63787" y="14012"/>
                </a:cubicBezTo>
                <a:cubicBezTo>
                  <a:pt x="56702" y="14012"/>
                  <a:pt x="50882" y="18164"/>
                  <a:pt x="45549" y="18164"/>
                </a:cubicBezTo>
                <a:cubicBezTo>
                  <a:pt x="44061" y="18164"/>
                  <a:pt x="42611" y="17841"/>
                  <a:pt x="41182" y="17014"/>
                </a:cubicBezTo>
                <a:cubicBezTo>
                  <a:pt x="36850" y="14508"/>
                  <a:pt x="38642" y="10811"/>
                  <a:pt x="32082" y="5421"/>
                </a:cubicBezTo>
                <a:cubicBezTo>
                  <a:pt x="29941" y="3661"/>
                  <a:pt x="25715" y="189"/>
                  <a:pt x="20084" y="8"/>
                </a:cubicBezTo>
                <a:cubicBezTo>
                  <a:pt x="19931" y="3"/>
                  <a:pt x="19779" y="1"/>
                  <a:pt x="19627" y="1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4" name="Google Shape;604;p16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grpSp>
        <p:nvGrpSpPr>
          <p:cNvPr id="605" name="Google Shape;605;p16"/>
          <p:cNvGrpSpPr/>
          <p:nvPr/>
        </p:nvGrpSpPr>
        <p:grpSpPr>
          <a:xfrm>
            <a:off x="1747872" y="4667093"/>
            <a:ext cx="355806" cy="235669"/>
            <a:chOff x="3304127" y="359385"/>
            <a:chExt cx="492397" cy="326140"/>
          </a:xfrm>
        </p:grpSpPr>
        <p:sp>
          <p:nvSpPr>
            <p:cNvPr id="606" name="Google Shape;606;p16"/>
            <p:cNvSpPr/>
            <p:nvPr/>
          </p:nvSpPr>
          <p:spPr>
            <a:xfrm>
              <a:off x="3304127" y="432267"/>
              <a:ext cx="382620" cy="253258"/>
            </a:xfrm>
            <a:custGeom>
              <a:avLst/>
              <a:gdLst/>
              <a:ahLst/>
              <a:cxnLst/>
              <a:rect l="l" t="t" r="r" b="b"/>
              <a:pathLst>
                <a:path w="1680" h="1112" extrusionOk="0">
                  <a:moveTo>
                    <a:pt x="1" y="1032"/>
                  </a:moveTo>
                  <a:cubicBezTo>
                    <a:pt x="1" y="1032"/>
                    <a:pt x="1" y="1032"/>
                    <a:pt x="1" y="1032"/>
                  </a:cubicBezTo>
                  <a:cubicBezTo>
                    <a:pt x="1" y="1032"/>
                    <a:pt x="1" y="1032"/>
                    <a:pt x="1" y="1032"/>
                  </a:cubicBezTo>
                  <a:close/>
                  <a:moveTo>
                    <a:pt x="1324" y="0"/>
                  </a:moveTo>
                  <a:cubicBezTo>
                    <a:pt x="909" y="0"/>
                    <a:pt x="248" y="148"/>
                    <a:pt x="1" y="1032"/>
                  </a:cubicBezTo>
                  <a:lnTo>
                    <a:pt x="1" y="1032"/>
                  </a:lnTo>
                  <a:cubicBezTo>
                    <a:pt x="1" y="1032"/>
                    <a:pt x="1" y="1032"/>
                    <a:pt x="1" y="1032"/>
                  </a:cubicBezTo>
                  <a:cubicBezTo>
                    <a:pt x="4" y="1032"/>
                    <a:pt x="253" y="1111"/>
                    <a:pt x="559" y="1111"/>
                  </a:cubicBezTo>
                  <a:cubicBezTo>
                    <a:pt x="1019" y="1111"/>
                    <a:pt x="1607" y="932"/>
                    <a:pt x="1679" y="38"/>
                  </a:cubicBezTo>
                  <a:cubicBezTo>
                    <a:pt x="1679" y="38"/>
                    <a:pt x="1533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6"/>
            <p:cNvSpPr/>
            <p:nvPr/>
          </p:nvSpPr>
          <p:spPr>
            <a:xfrm>
              <a:off x="3390446" y="359385"/>
              <a:ext cx="406078" cy="256219"/>
            </a:xfrm>
            <a:custGeom>
              <a:avLst/>
              <a:gdLst/>
              <a:ahLst/>
              <a:cxnLst/>
              <a:rect l="l" t="t" r="r" b="b"/>
              <a:pathLst>
                <a:path w="1783" h="1125" extrusionOk="0">
                  <a:moveTo>
                    <a:pt x="1758" y="0"/>
                  </a:moveTo>
                  <a:cubicBezTo>
                    <a:pt x="1753" y="0"/>
                    <a:pt x="1747" y="2"/>
                    <a:pt x="1743" y="6"/>
                  </a:cubicBezTo>
                  <a:cubicBezTo>
                    <a:pt x="1323" y="374"/>
                    <a:pt x="27" y="1078"/>
                    <a:pt x="14" y="1085"/>
                  </a:cubicBezTo>
                  <a:cubicBezTo>
                    <a:pt x="5" y="1090"/>
                    <a:pt x="0" y="1103"/>
                    <a:pt x="6" y="1114"/>
                  </a:cubicBezTo>
                  <a:cubicBezTo>
                    <a:pt x="10" y="1120"/>
                    <a:pt x="16" y="1125"/>
                    <a:pt x="25" y="1125"/>
                  </a:cubicBezTo>
                  <a:cubicBezTo>
                    <a:pt x="29" y="1125"/>
                    <a:pt x="32" y="1125"/>
                    <a:pt x="35" y="1123"/>
                  </a:cubicBezTo>
                  <a:cubicBezTo>
                    <a:pt x="48" y="1116"/>
                    <a:pt x="1346" y="410"/>
                    <a:pt x="1772" y="39"/>
                  </a:cubicBezTo>
                  <a:cubicBezTo>
                    <a:pt x="1781" y="31"/>
                    <a:pt x="1783" y="18"/>
                    <a:pt x="1774" y="8"/>
                  </a:cubicBezTo>
                  <a:cubicBezTo>
                    <a:pt x="1770" y="3"/>
                    <a:pt x="1764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16"/>
            <p:cNvSpPr/>
            <p:nvPr/>
          </p:nvSpPr>
          <p:spPr>
            <a:xfrm>
              <a:off x="3505689" y="527469"/>
              <a:ext cx="37351" cy="61265"/>
            </a:xfrm>
            <a:custGeom>
              <a:avLst/>
              <a:gdLst/>
              <a:ahLst/>
              <a:cxnLst/>
              <a:rect l="l" t="t" r="r" b="b"/>
              <a:pathLst>
                <a:path w="164" h="269" extrusionOk="0">
                  <a:moveTo>
                    <a:pt x="138" y="0"/>
                  </a:moveTo>
                  <a:cubicBezTo>
                    <a:pt x="130" y="0"/>
                    <a:pt x="123" y="4"/>
                    <a:pt x="120" y="11"/>
                  </a:cubicBezTo>
                  <a:lnTo>
                    <a:pt x="6" y="236"/>
                  </a:lnTo>
                  <a:cubicBezTo>
                    <a:pt x="1" y="247"/>
                    <a:pt x="4" y="261"/>
                    <a:pt x="15" y="266"/>
                  </a:cubicBezTo>
                  <a:cubicBezTo>
                    <a:pt x="18" y="267"/>
                    <a:pt x="22" y="269"/>
                    <a:pt x="24" y="269"/>
                  </a:cubicBezTo>
                  <a:cubicBezTo>
                    <a:pt x="33" y="269"/>
                    <a:pt x="40" y="263"/>
                    <a:pt x="45" y="257"/>
                  </a:cubicBezTo>
                  <a:lnTo>
                    <a:pt x="158" y="32"/>
                  </a:lnTo>
                  <a:cubicBezTo>
                    <a:pt x="164" y="21"/>
                    <a:pt x="159" y="8"/>
                    <a:pt x="149" y="3"/>
                  </a:cubicBezTo>
                  <a:cubicBezTo>
                    <a:pt x="145" y="1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16"/>
            <p:cNvSpPr/>
            <p:nvPr/>
          </p:nvSpPr>
          <p:spPr>
            <a:xfrm>
              <a:off x="3414588" y="552522"/>
              <a:ext cx="56254" cy="22547"/>
            </a:xfrm>
            <a:custGeom>
              <a:avLst/>
              <a:gdLst/>
              <a:ahLst/>
              <a:cxnLst/>
              <a:rect l="l" t="t" r="r" b="b"/>
              <a:pathLst>
                <a:path w="247" h="99" extrusionOk="0">
                  <a:moveTo>
                    <a:pt x="25" y="1"/>
                  </a:moveTo>
                  <a:cubicBezTo>
                    <a:pt x="15" y="1"/>
                    <a:pt x="7" y="7"/>
                    <a:pt x="5" y="17"/>
                  </a:cubicBezTo>
                  <a:cubicBezTo>
                    <a:pt x="1" y="29"/>
                    <a:pt x="7" y="41"/>
                    <a:pt x="20" y="44"/>
                  </a:cubicBezTo>
                  <a:lnTo>
                    <a:pt x="215" y="97"/>
                  </a:lnTo>
                  <a:cubicBezTo>
                    <a:pt x="216" y="99"/>
                    <a:pt x="219" y="99"/>
                    <a:pt x="220" y="99"/>
                  </a:cubicBezTo>
                  <a:cubicBezTo>
                    <a:pt x="230" y="99"/>
                    <a:pt x="238" y="93"/>
                    <a:pt x="242" y="82"/>
                  </a:cubicBezTo>
                  <a:cubicBezTo>
                    <a:pt x="246" y="71"/>
                    <a:pt x="240" y="59"/>
                    <a:pt x="227" y="56"/>
                  </a:cubicBezTo>
                  <a:lnTo>
                    <a:pt x="32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0" name="Google Shape;610;p16"/>
          <p:cNvGrpSpPr/>
          <p:nvPr/>
        </p:nvGrpSpPr>
        <p:grpSpPr>
          <a:xfrm flipH="1">
            <a:off x="8357384" y="4580157"/>
            <a:ext cx="520214" cy="234680"/>
            <a:chOff x="2973429" y="1267445"/>
            <a:chExt cx="719920" cy="324772"/>
          </a:xfrm>
        </p:grpSpPr>
        <p:sp>
          <p:nvSpPr>
            <p:cNvPr id="611" name="Google Shape;611;p16"/>
            <p:cNvSpPr/>
            <p:nvPr/>
          </p:nvSpPr>
          <p:spPr>
            <a:xfrm>
              <a:off x="2973429" y="1267445"/>
              <a:ext cx="549561" cy="324772"/>
            </a:xfrm>
            <a:custGeom>
              <a:avLst/>
              <a:gdLst/>
              <a:ahLst/>
              <a:cxnLst/>
              <a:rect l="l" t="t" r="r" b="b"/>
              <a:pathLst>
                <a:path w="2413" h="1426" extrusionOk="0">
                  <a:moveTo>
                    <a:pt x="816" y="0"/>
                  </a:moveTo>
                  <a:cubicBezTo>
                    <a:pt x="574" y="0"/>
                    <a:pt x="303" y="53"/>
                    <a:pt x="1" y="181"/>
                  </a:cubicBezTo>
                  <a:cubicBezTo>
                    <a:pt x="1" y="181"/>
                    <a:pt x="475" y="1426"/>
                    <a:pt x="1472" y="1426"/>
                  </a:cubicBezTo>
                  <a:cubicBezTo>
                    <a:pt x="1746" y="1426"/>
                    <a:pt x="2059" y="1332"/>
                    <a:pt x="2413" y="1093"/>
                  </a:cubicBezTo>
                  <a:cubicBezTo>
                    <a:pt x="2413" y="1093"/>
                    <a:pt x="1919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6"/>
            <p:cNvSpPr/>
            <p:nvPr/>
          </p:nvSpPr>
          <p:spPr>
            <a:xfrm>
              <a:off x="3101882" y="1352398"/>
              <a:ext cx="591467" cy="214085"/>
            </a:xfrm>
            <a:custGeom>
              <a:avLst/>
              <a:gdLst/>
              <a:ahLst/>
              <a:cxnLst/>
              <a:rect l="l" t="t" r="r" b="b"/>
              <a:pathLst>
                <a:path w="2597" h="940" extrusionOk="0">
                  <a:moveTo>
                    <a:pt x="25" y="1"/>
                  </a:moveTo>
                  <a:cubicBezTo>
                    <a:pt x="17" y="1"/>
                    <a:pt x="8" y="6"/>
                    <a:pt x="5" y="14"/>
                  </a:cubicBezTo>
                  <a:cubicBezTo>
                    <a:pt x="1" y="25"/>
                    <a:pt x="6" y="39"/>
                    <a:pt x="17" y="43"/>
                  </a:cubicBezTo>
                  <a:cubicBezTo>
                    <a:pt x="34" y="49"/>
                    <a:pt x="1836" y="808"/>
                    <a:pt x="2569" y="939"/>
                  </a:cubicBezTo>
                  <a:lnTo>
                    <a:pt x="2574" y="939"/>
                  </a:lnTo>
                  <a:cubicBezTo>
                    <a:pt x="2584" y="939"/>
                    <a:pt x="2594" y="931"/>
                    <a:pt x="2594" y="922"/>
                  </a:cubicBezTo>
                  <a:cubicBezTo>
                    <a:pt x="2596" y="909"/>
                    <a:pt x="2589" y="899"/>
                    <a:pt x="2576" y="897"/>
                  </a:cubicBezTo>
                  <a:cubicBezTo>
                    <a:pt x="1849" y="767"/>
                    <a:pt x="50" y="11"/>
                    <a:pt x="33" y="2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6"/>
            <p:cNvSpPr/>
            <p:nvPr/>
          </p:nvSpPr>
          <p:spPr>
            <a:xfrm>
              <a:off x="3225097" y="1433023"/>
              <a:ext cx="85178" cy="25736"/>
            </a:xfrm>
            <a:custGeom>
              <a:avLst/>
              <a:gdLst/>
              <a:ahLst/>
              <a:cxnLst/>
              <a:rect l="l" t="t" r="r" b="b"/>
              <a:pathLst>
                <a:path w="374" h="113" extrusionOk="0">
                  <a:moveTo>
                    <a:pt x="351" y="0"/>
                  </a:moveTo>
                  <a:cubicBezTo>
                    <a:pt x="349" y="0"/>
                    <a:pt x="347" y="1"/>
                    <a:pt x="346" y="1"/>
                  </a:cubicBezTo>
                  <a:lnTo>
                    <a:pt x="19" y="70"/>
                  </a:lnTo>
                  <a:cubicBezTo>
                    <a:pt x="8" y="72"/>
                    <a:pt x="0" y="83"/>
                    <a:pt x="3" y="94"/>
                  </a:cubicBezTo>
                  <a:cubicBezTo>
                    <a:pt x="6" y="105"/>
                    <a:pt x="15" y="113"/>
                    <a:pt x="24" y="113"/>
                  </a:cubicBezTo>
                  <a:cubicBezTo>
                    <a:pt x="26" y="113"/>
                    <a:pt x="27" y="113"/>
                    <a:pt x="28" y="110"/>
                  </a:cubicBezTo>
                  <a:lnTo>
                    <a:pt x="355" y="43"/>
                  </a:lnTo>
                  <a:cubicBezTo>
                    <a:pt x="366" y="40"/>
                    <a:pt x="374" y="29"/>
                    <a:pt x="371" y="17"/>
                  </a:cubicBezTo>
                  <a:cubicBezTo>
                    <a:pt x="369" y="8"/>
                    <a:pt x="360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6"/>
            <p:cNvSpPr/>
            <p:nvPr/>
          </p:nvSpPr>
          <p:spPr>
            <a:xfrm>
              <a:off x="3175902" y="1333494"/>
              <a:ext cx="35985" cy="65820"/>
            </a:xfrm>
            <a:custGeom>
              <a:avLst/>
              <a:gdLst/>
              <a:ahLst/>
              <a:cxnLst/>
              <a:rect l="l" t="t" r="r" b="b"/>
              <a:pathLst>
                <a:path w="158" h="289" extrusionOk="0">
                  <a:moveTo>
                    <a:pt x="26" y="0"/>
                  </a:moveTo>
                  <a:cubicBezTo>
                    <a:pt x="23" y="0"/>
                    <a:pt x="20" y="1"/>
                    <a:pt x="17" y="3"/>
                  </a:cubicBezTo>
                  <a:cubicBezTo>
                    <a:pt x="6" y="6"/>
                    <a:pt x="1" y="20"/>
                    <a:pt x="6" y="30"/>
                  </a:cubicBezTo>
                  <a:lnTo>
                    <a:pt x="113" y="276"/>
                  </a:lnTo>
                  <a:cubicBezTo>
                    <a:pt x="117" y="284"/>
                    <a:pt x="125" y="289"/>
                    <a:pt x="133" y="289"/>
                  </a:cubicBezTo>
                  <a:cubicBezTo>
                    <a:pt x="136" y="289"/>
                    <a:pt x="138" y="289"/>
                    <a:pt x="141" y="287"/>
                  </a:cubicBezTo>
                  <a:cubicBezTo>
                    <a:pt x="152" y="282"/>
                    <a:pt x="157" y="269"/>
                    <a:pt x="152" y="258"/>
                  </a:cubicBezTo>
                  <a:lnTo>
                    <a:pt x="45" y="13"/>
                  </a:lnTo>
                  <a:cubicBezTo>
                    <a:pt x="42" y="5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5" name="Google Shape;615;p16"/>
          <p:cNvGrpSpPr/>
          <p:nvPr/>
        </p:nvGrpSpPr>
        <p:grpSpPr>
          <a:xfrm>
            <a:off x="155808" y="1149324"/>
            <a:ext cx="413572" cy="418509"/>
            <a:chOff x="1549057" y="302446"/>
            <a:chExt cx="572338" cy="579171"/>
          </a:xfrm>
        </p:grpSpPr>
        <p:sp>
          <p:nvSpPr>
            <p:cNvPr id="616" name="Google Shape;616;p16"/>
            <p:cNvSpPr/>
            <p:nvPr/>
          </p:nvSpPr>
          <p:spPr>
            <a:xfrm>
              <a:off x="1549057" y="302446"/>
              <a:ext cx="484197" cy="454817"/>
            </a:xfrm>
            <a:custGeom>
              <a:avLst/>
              <a:gdLst/>
              <a:ahLst/>
              <a:cxnLst/>
              <a:rect l="l" t="t" r="r" b="b"/>
              <a:pathLst>
                <a:path w="2126" h="1997" extrusionOk="0">
                  <a:moveTo>
                    <a:pt x="315" y="1"/>
                  </a:moveTo>
                  <a:lnTo>
                    <a:pt x="315" y="1"/>
                  </a:lnTo>
                  <a:cubicBezTo>
                    <a:pt x="315" y="1"/>
                    <a:pt x="0" y="1997"/>
                    <a:pt x="1762" y="1997"/>
                  </a:cubicBezTo>
                  <a:cubicBezTo>
                    <a:pt x="1824" y="1997"/>
                    <a:pt x="1888" y="1994"/>
                    <a:pt x="1955" y="1989"/>
                  </a:cubicBezTo>
                  <a:cubicBezTo>
                    <a:pt x="1955" y="1989"/>
                    <a:pt x="2126" y="215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6"/>
            <p:cNvSpPr/>
            <p:nvPr/>
          </p:nvSpPr>
          <p:spPr>
            <a:xfrm>
              <a:off x="1707346" y="406531"/>
              <a:ext cx="414049" cy="475086"/>
            </a:xfrm>
            <a:custGeom>
              <a:avLst/>
              <a:gdLst/>
              <a:ahLst/>
              <a:cxnLst/>
              <a:rect l="l" t="t" r="r" b="b"/>
              <a:pathLst>
                <a:path w="1818" h="2086" extrusionOk="0">
                  <a:moveTo>
                    <a:pt x="24" y="1"/>
                  </a:moveTo>
                  <a:cubicBezTo>
                    <a:pt x="20" y="1"/>
                    <a:pt x="15" y="2"/>
                    <a:pt x="11" y="5"/>
                  </a:cubicBezTo>
                  <a:cubicBezTo>
                    <a:pt x="1" y="11"/>
                    <a:pt x="0" y="25"/>
                    <a:pt x="7" y="35"/>
                  </a:cubicBezTo>
                  <a:cubicBezTo>
                    <a:pt x="20" y="51"/>
                    <a:pt x="1206" y="1603"/>
                    <a:pt x="1778" y="2080"/>
                  </a:cubicBezTo>
                  <a:cubicBezTo>
                    <a:pt x="1782" y="2084"/>
                    <a:pt x="1786" y="2085"/>
                    <a:pt x="1791" y="2085"/>
                  </a:cubicBezTo>
                  <a:cubicBezTo>
                    <a:pt x="1798" y="2085"/>
                    <a:pt x="1803" y="2083"/>
                    <a:pt x="1808" y="2079"/>
                  </a:cubicBezTo>
                  <a:cubicBezTo>
                    <a:pt x="1817" y="2069"/>
                    <a:pt x="1816" y="2056"/>
                    <a:pt x="1806" y="2048"/>
                  </a:cubicBezTo>
                  <a:cubicBezTo>
                    <a:pt x="1238" y="1574"/>
                    <a:pt x="54" y="25"/>
                    <a:pt x="42" y="9"/>
                  </a:cubicBezTo>
                  <a:cubicBezTo>
                    <a:pt x="37" y="4"/>
                    <a:pt x="31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6"/>
            <p:cNvSpPr/>
            <p:nvPr/>
          </p:nvSpPr>
          <p:spPr>
            <a:xfrm>
              <a:off x="1766107" y="551155"/>
              <a:ext cx="83812" cy="33479"/>
            </a:xfrm>
            <a:custGeom>
              <a:avLst/>
              <a:gdLst/>
              <a:ahLst/>
              <a:cxnLst/>
              <a:rect l="l" t="t" r="r" b="b"/>
              <a:pathLst>
                <a:path w="368" h="147" extrusionOk="0">
                  <a:moveTo>
                    <a:pt x="25" y="0"/>
                  </a:moveTo>
                  <a:cubicBezTo>
                    <a:pt x="17" y="0"/>
                    <a:pt x="8" y="6"/>
                    <a:pt x="5" y="14"/>
                  </a:cubicBezTo>
                  <a:cubicBezTo>
                    <a:pt x="1" y="25"/>
                    <a:pt x="8" y="38"/>
                    <a:pt x="19" y="41"/>
                  </a:cubicBezTo>
                  <a:lnTo>
                    <a:pt x="336" y="145"/>
                  </a:lnTo>
                  <a:cubicBezTo>
                    <a:pt x="339" y="146"/>
                    <a:pt x="341" y="146"/>
                    <a:pt x="343" y="146"/>
                  </a:cubicBezTo>
                  <a:cubicBezTo>
                    <a:pt x="352" y="146"/>
                    <a:pt x="360" y="141"/>
                    <a:pt x="363" y="131"/>
                  </a:cubicBezTo>
                  <a:cubicBezTo>
                    <a:pt x="368" y="121"/>
                    <a:pt x="360" y="109"/>
                    <a:pt x="349" y="105"/>
                  </a:cubicBezTo>
                  <a:lnTo>
                    <a:pt x="32" y="2"/>
                  </a:lnTo>
                  <a:cubicBezTo>
                    <a:pt x="30" y="1"/>
                    <a:pt x="27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6"/>
            <p:cNvSpPr/>
            <p:nvPr/>
          </p:nvSpPr>
          <p:spPr>
            <a:xfrm>
              <a:off x="1774533" y="426801"/>
              <a:ext cx="17309" cy="70830"/>
            </a:xfrm>
            <a:custGeom>
              <a:avLst/>
              <a:gdLst/>
              <a:ahLst/>
              <a:cxnLst/>
              <a:rect l="l" t="t" r="r" b="b"/>
              <a:pathLst>
                <a:path w="76" h="311" extrusionOk="0">
                  <a:moveTo>
                    <a:pt x="53" y="1"/>
                  </a:moveTo>
                  <a:cubicBezTo>
                    <a:pt x="42" y="1"/>
                    <a:pt x="32" y="8"/>
                    <a:pt x="31" y="19"/>
                  </a:cubicBezTo>
                  <a:lnTo>
                    <a:pt x="1" y="286"/>
                  </a:lnTo>
                  <a:cubicBezTo>
                    <a:pt x="0" y="298"/>
                    <a:pt x="9" y="308"/>
                    <a:pt x="21" y="311"/>
                  </a:cubicBezTo>
                  <a:lnTo>
                    <a:pt x="23" y="311"/>
                  </a:lnTo>
                  <a:cubicBezTo>
                    <a:pt x="34" y="311"/>
                    <a:pt x="43" y="302"/>
                    <a:pt x="44" y="291"/>
                  </a:cubicBezTo>
                  <a:lnTo>
                    <a:pt x="74" y="24"/>
                  </a:lnTo>
                  <a:cubicBezTo>
                    <a:pt x="75" y="12"/>
                    <a:pt x="68" y="2"/>
                    <a:pt x="55" y="1"/>
                  </a:cubicBezTo>
                  <a:cubicBezTo>
                    <a:pt x="54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0" name="Google Shape;620;p16"/>
          <p:cNvGrpSpPr/>
          <p:nvPr/>
        </p:nvGrpSpPr>
        <p:grpSpPr>
          <a:xfrm>
            <a:off x="3905493" y="4838700"/>
            <a:ext cx="171553" cy="156195"/>
            <a:chOff x="2570481" y="4799062"/>
            <a:chExt cx="171553" cy="156195"/>
          </a:xfrm>
        </p:grpSpPr>
        <p:sp>
          <p:nvSpPr>
            <p:cNvPr id="621" name="Google Shape;621;p16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16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6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6"/>
          <p:cNvGrpSpPr/>
          <p:nvPr/>
        </p:nvGrpSpPr>
        <p:grpSpPr>
          <a:xfrm rot="-555604">
            <a:off x="7868455" y="4680262"/>
            <a:ext cx="177609" cy="172777"/>
            <a:chOff x="-699121" y="2526254"/>
            <a:chExt cx="470841" cy="457913"/>
          </a:xfrm>
        </p:grpSpPr>
        <p:sp>
          <p:nvSpPr>
            <p:cNvPr id="625" name="Google Shape;625;p16"/>
            <p:cNvSpPr/>
            <p:nvPr/>
          </p:nvSpPr>
          <p:spPr>
            <a:xfrm>
              <a:off x="-699121" y="2526254"/>
              <a:ext cx="470841" cy="457913"/>
            </a:xfrm>
            <a:custGeom>
              <a:avLst/>
              <a:gdLst/>
              <a:ahLst/>
              <a:cxnLst/>
              <a:rect l="l" t="t" r="r" b="b"/>
              <a:pathLst>
                <a:path w="2912" h="2832" extrusionOk="0">
                  <a:moveTo>
                    <a:pt x="1212" y="1"/>
                  </a:moveTo>
                  <a:cubicBezTo>
                    <a:pt x="1199" y="1"/>
                    <a:pt x="1185" y="3"/>
                    <a:pt x="1171" y="6"/>
                  </a:cubicBezTo>
                  <a:cubicBezTo>
                    <a:pt x="972" y="54"/>
                    <a:pt x="1025" y="358"/>
                    <a:pt x="742" y="820"/>
                  </a:cubicBezTo>
                  <a:cubicBezTo>
                    <a:pt x="404" y="1373"/>
                    <a:pt x="1" y="1479"/>
                    <a:pt x="52" y="1709"/>
                  </a:cubicBezTo>
                  <a:cubicBezTo>
                    <a:pt x="91" y="1886"/>
                    <a:pt x="334" y="1859"/>
                    <a:pt x="774" y="2113"/>
                  </a:cubicBezTo>
                  <a:cubicBezTo>
                    <a:pt x="1361" y="2454"/>
                    <a:pt x="1495" y="2832"/>
                    <a:pt x="1708" y="2832"/>
                  </a:cubicBezTo>
                  <a:cubicBezTo>
                    <a:pt x="1723" y="2832"/>
                    <a:pt x="1738" y="2830"/>
                    <a:pt x="1753" y="2826"/>
                  </a:cubicBezTo>
                  <a:cubicBezTo>
                    <a:pt x="1968" y="2777"/>
                    <a:pt x="1908" y="2453"/>
                    <a:pt x="2251" y="1935"/>
                  </a:cubicBezTo>
                  <a:cubicBezTo>
                    <a:pt x="2590" y="1423"/>
                    <a:pt x="2911" y="1344"/>
                    <a:pt x="2871" y="1126"/>
                  </a:cubicBezTo>
                  <a:cubicBezTo>
                    <a:pt x="2831" y="905"/>
                    <a:pt x="2493" y="945"/>
                    <a:pt x="1948" y="571"/>
                  </a:cubicBezTo>
                  <a:cubicBezTo>
                    <a:pt x="1501" y="264"/>
                    <a:pt x="1383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6"/>
            <p:cNvSpPr/>
            <p:nvPr/>
          </p:nvSpPr>
          <p:spPr>
            <a:xfrm>
              <a:off x="-527403" y="2596107"/>
              <a:ext cx="25547" cy="64354"/>
            </a:xfrm>
            <a:custGeom>
              <a:avLst/>
              <a:gdLst/>
              <a:ahLst/>
              <a:cxnLst/>
              <a:rect l="l" t="t" r="r" b="b"/>
              <a:pathLst>
                <a:path w="158" h="398" extrusionOk="0">
                  <a:moveTo>
                    <a:pt x="135" y="0"/>
                  </a:moveTo>
                  <a:cubicBezTo>
                    <a:pt x="126" y="0"/>
                    <a:pt x="117" y="7"/>
                    <a:pt x="114" y="17"/>
                  </a:cubicBezTo>
                  <a:cubicBezTo>
                    <a:pt x="91" y="139"/>
                    <a:pt x="53" y="258"/>
                    <a:pt x="6" y="370"/>
                  </a:cubicBezTo>
                  <a:cubicBezTo>
                    <a:pt x="0" y="380"/>
                    <a:pt x="6" y="392"/>
                    <a:pt x="17" y="396"/>
                  </a:cubicBezTo>
                  <a:cubicBezTo>
                    <a:pt x="20" y="398"/>
                    <a:pt x="22" y="398"/>
                    <a:pt x="25" y="398"/>
                  </a:cubicBezTo>
                  <a:cubicBezTo>
                    <a:pt x="33" y="398"/>
                    <a:pt x="41" y="393"/>
                    <a:pt x="43" y="386"/>
                  </a:cubicBezTo>
                  <a:cubicBezTo>
                    <a:pt x="92" y="271"/>
                    <a:pt x="129" y="150"/>
                    <a:pt x="155" y="24"/>
                  </a:cubicBezTo>
                  <a:cubicBezTo>
                    <a:pt x="157" y="14"/>
                    <a:pt x="150" y="4"/>
                    <a:pt x="139" y="1"/>
                  </a:cubicBezTo>
                  <a:cubicBezTo>
                    <a:pt x="138" y="1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6"/>
            <p:cNvSpPr/>
            <p:nvPr/>
          </p:nvSpPr>
          <p:spPr>
            <a:xfrm>
              <a:off x="-617628" y="2678249"/>
              <a:ext cx="86504" cy="97986"/>
            </a:xfrm>
            <a:custGeom>
              <a:avLst/>
              <a:gdLst/>
              <a:ahLst/>
              <a:cxnLst/>
              <a:rect l="l" t="t" r="r" b="b"/>
              <a:pathLst>
                <a:path w="535" h="606" extrusionOk="0">
                  <a:moveTo>
                    <a:pt x="511" y="1"/>
                  </a:moveTo>
                  <a:cubicBezTo>
                    <a:pt x="503" y="1"/>
                    <a:pt x="497" y="4"/>
                    <a:pt x="493" y="12"/>
                  </a:cubicBezTo>
                  <a:cubicBezTo>
                    <a:pt x="289" y="394"/>
                    <a:pt x="16" y="566"/>
                    <a:pt x="13" y="568"/>
                  </a:cubicBezTo>
                  <a:cubicBezTo>
                    <a:pt x="4" y="573"/>
                    <a:pt x="1" y="587"/>
                    <a:pt x="6" y="596"/>
                  </a:cubicBezTo>
                  <a:cubicBezTo>
                    <a:pt x="10" y="602"/>
                    <a:pt x="17" y="606"/>
                    <a:pt x="23" y="606"/>
                  </a:cubicBezTo>
                  <a:cubicBezTo>
                    <a:pt x="28" y="606"/>
                    <a:pt x="32" y="604"/>
                    <a:pt x="34" y="603"/>
                  </a:cubicBezTo>
                  <a:cubicBezTo>
                    <a:pt x="47" y="596"/>
                    <a:pt x="320" y="424"/>
                    <a:pt x="530" y="32"/>
                  </a:cubicBezTo>
                  <a:cubicBezTo>
                    <a:pt x="535" y="20"/>
                    <a:pt x="532" y="9"/>
                    <a:pt x="521" y="3"/>
                  </a:cubicBezTo>
                  <a:cubicBezTo>
                    <a:pt x="518" y="2"/>
                    <a:pt x="514" y="1"/>
                    <a:pt x="511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8" name="Google Shape;628;p16"/>
          <p:cNvGrpSpPr/>
          <p:nvPr/>
        </p:nvGrpSpPr>
        <p:grpSpPr>
          <a:xfrm>
            <a:off x="4194184" y="330866"/>
            <a:ext cx="203083" cy="195001"/>
            <a:chOff x="-1286391" y="3733966"/>
            <a:chExt cx="203083" cy="195001"/>
          </a:xfrm>
        </p:grpSpPr>
        <p:sp>
          <p:nvSpPr>
            <p:cNvPr id="629" name="Google Shape;629;p16"/>
            <p:cNvSpPr/>
            <p:nvPr/>
          </p:nvSpPr>
          <p:spPr>
            <a:xfrm>
              <a:off x="-1286391" y="3733966"/>
              <a:ext cx="203083" cy="195001"/>
            </a:xfrm>
            <a:custGeom>
              <a:avLst/>
              <a:gdLst/>
              <a:ahLst/>
              <a:cxnLst/>
              <a:rect l="l" t="t" r="r" b="b"/>
              <a:pathLst>
                <a:path w="1256" h="1206" extrusionOk="0">
                  <a:moveTo>
                    <a:pt x="792" y="0"/>
                  </a:moveTo>
                  <a:cubicBezTo>
                    <a:pt x="719" y="0"/>
                    <a:pt x="665" y="115"/>
                    <a:pt x="476" y="222"/>
                  </a:cubicBezTo>
                  <a:cubicBezTo>
                    <a:pt x="229" y="361"/>
                    <a:pt x="52" y="315"/>
                    <a:pt x="23" y="413"/>
                  </a:cubicBezTo>
                  <a:cubicBezTo>
                    <a:pt x="0" y="488"/>
                    <a:pt x="99" y="531"/>
                    <a:pt x="212" y="722"/>
                  </a:cubicBezTo>
                  <a:cubicBezTo>
                    <a:pt x="373" y="993"/>
                    <a:pt x="328" y="1172"/>
                    <a:pt x="432" y="1202"/>
                  </a:cubicBezTo>
                  <a:cubicBezTo>
                    <a:pt x="440" y="1204"/>
                    <a:pt x="447" y="1206"/>
                    <a:pt x="455" y="1206"/>
                  </a:cubicBezTo>
                  <a:cubicBezTo>
                    <a:pt x="533" y="1206"/>
                    <a:pt x="592" y="1083"/>
                    <a:pt x="812" y="969"/>
                  </a:cubicBezTo>
                  <a:cubicBezTo>
                    <a:pt x="1053" y="847"/>
                    <a:pt x="1191" y="885"/>
                    <a:pt x="1223" y="794"/>
                  </a:cubicBezTo>
                  <a:cubicBezTo>
                    <a:pt x="1255" y="701"/>
                    <a:pt x="1117" y="646"/>
                    <a:pt x="989" y="384"/>
                  </a:cubicBezTo>
                  <a:cubicBezTo>
                    <a:pt x="877" y="154"/>
                    <a:pt x="898" y="27"/>
                    <a:pt x="813" y="3"/>
                  </a:cubicBezTo>
                  <a:cubicBezTo>
                    <a:pt x="806" y="1"/>
                    <a:pt x="799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6"/>
            <p:cNvSpPr/>
            <p:nvPr/>
          </p:nvSpPr>
          <p:spPr>
            <a:xfrm>
              <a:off x="-1191477" y="3759353"/>
              <a:ext cx="26841" cy="25386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43" y="1"/>
                  </a:moveTo>
                  <a:cubicBezTo>
                    <a:pt x="137" y="1"/>
                    <a:pt x="131" y="3"/>
                    <a:pt x="127" y="8"/>
                  </a:cubicBezTo>
                  <a:cubicBezTo>
                    <a:pt x="91" y="50"/>
                    <a:pt x="53" y="85"/>
                    <a:pt x="11" y="117"/>
                  </a:cubicBezTo>
                  <a:cubicBezTo>
                    <a:pt x="1" y="126"/>
                    <a:pt x="0" y="138"/>
                    <a:pt x="7" y="147"/>
                  </a:cubicBezTo>
                  <a:cubicBezTo>
                    <a:pt x="11" y="153"/>
                    <a:pt x="16" y="156"/>
                    <a:pt x="23" y="156"/>
                  </a:cubicBezTo>
                  <a:cubicBezTo>
                    <a:pt x="28" y="156"/>
                    <a:pt x="32" y="154"/>
                    <a:pt x="38" y="150"/>
                  </a:cubicBezTo>
                  <a:cubicBezTo>
                    <a:pt x="81" y="116"/>
                    <a:pt x="121" y="78"/>
                    <a:pt x="159" y="35"/>
                  </a:cubicBezTo>
                  <a:cubicBezTo>
                    <a:pt x="165" y="25"/>
                    <a:pt x="164" y="13"/>
                    <a:pt x="156" y="5"/>
                  </a:cubicBezTo>
                  <a:cubicBezTo>
                    <a:pt x="151" y="2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6"/>
            <p:cNvSpPr/>
            <p:nvPr/>
          </p:nvSpPr>
          <p:spPr>
            <a:xfrm>
              <a:off x="-1250334" y="3784416"/>
              <a:ext cx="57077" cy="24901"/>
            </a:xfrm>
            <a:custGeom>
              <a:avLst/>
              <a:gdLst/>
              <a:ahLst/>
              <a:cxnLst/>
              <a:rect l="l" t="t" r="r" b="b"/>
              <a:pathLst>
                <a:path w="353" h="154" extrusionOk="0">
                  <a:moveTo>
                    <a:pt x="328" y="1"/>
                  </a:moveTo>
                  <a:cubicBezTo>
                    <a:pt x="324" y="1"/>
                    <a:pt x="320" y="2"/>
                    <a:pt x="317" y="4"/>
                  </a:cubicBezTo>
                  <a:cubicBezTo>
                    <a:pt x="160" y="104"/>
                    <a:pt x="22" y="112"/>
                    <a:pt x="21" y="112"/>
                  </a:cubicBezTo>
                  <a:cubicBezTo>
                    <a:pt x="9" y="112"/>
                    <a:pt x="1" y="121"/>
                    <a:pt x="1" y="133"/>
                  </a:cubicBezTo>
                  <a:cubicBezTo>
                    <a:pt x="1" y="145"/>
                    <a:pt x="10" y="153"/>
                    <a:pt x="21" y="153"/>
                  </a:cubicBezTo>
                  <a:cubicBezTo>
                    <a:pt x="27" y="153"/>
                    <a:pt x="172" y="146"/>
                    <a:pt x="338" y="40"/>
                  </a:cubicBezTo>
                  <a:cubicBezTo>
                    <a:pt x="349" y="34"/>
                    <a:pt x="352" y="20"/>
                    <a:pt x="346" y="11"/>
                  </a:cubicBezTo>
                  <a:cubicBezTo>
                    <a:pt x="342" y="4"/>
                    <a:pt x="335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2" name="Google Shape;632;p16"/>
          <p:cNvGrpSpPr/>
          <p:nvPr/>
        </p:nvGrpSpPr>
        <p:grpSpPr>
          <a:xfrm>
            <a:off x="446251" y="4272773"/>
            <a:ext cx="171560" cy="163629"/>
            <a:chOff x="1303451" y="3737847"/>
            <a:chExt cx="335668" cy="320151"/>
          </a:xfrm>
        </p:grpSpPr>
        <p:sp>
          <p:nvSpPr>
            <p:cNvPr id="633" name="Google Shape;633;p16"/>
            <p:cNvSpPr/>
            <p:nvPr/>
          </p:nvSpPr>
          <p:spPr>
            <a:xfrm>
              <a:off x="1303451" y="3737847"/>
              <a:ext cx="335668" cy="320151"/>
            </a:xfrm>
            <a:custGeom>
              <a:avLst/>
              <a:gdLst/>
              <a:ahLst/>
              <a:cxnLst/>
              <a:rect l="l" t="t" r="r" b="b"/>
              <a:pathLst>
                <a:path w="2076" h="1980" extrusionOk="0">
                  <a:moveTo>
                    <a:pt x="713" y="1"/>
                  </a:moveTo>
                  <a:cubicBezTo>
                    <a:pt x="696" y="1"/>
                    <a:pt x="678" y="4"/>
                    <a:pt x="661" y="11"/>
                  </a:cubicBezTo>
                  <a:cubicBezTo>
                    <a:pt x="512" y="72"/>
                    <a:pt x="592" y="298"/>
                    <a:pt x="405" y="709"/>
                  </a:cubicBezTo>
                  <a:cubicBezTo>
                    <a:pt x="221" y="1118"/>
                    <a:pt x="0" y="1211"/>
                    <a:pt x="54" y="1364"/>
                  </a:cubicBezTo>
                  <a:cubicBezTo>
                    <a:pt x="108" y="1519"/>
                    <a:pt x="345" y="1449"/>
                    <a:pt x="783" y="1654"/>
                  </a:cubicBezTo>
                  <a:cubicBezTo>
                    <a:pt x="1120" y="1813"/>
                    <a:pt x="1242" y="1980"/>
                    <a:pt x="1357" y="1980"/>
                  </a:cubicBezTo>
                  <a:cubicBezTo>
                    <a:pt x="1374" y="1980"/>
                    <a:pt x="1390" y="1977"/>
                    <a:pt x="1406" y="1970"/>
                  </a:cubicBezTo>
                  <a:cubicBezTo>
                    <a:pt x="1542" y="1912"/>
                    <a:pt x="1470" y="1700"/>
                    <a:pt x="1619" y="1336"/>
                  </a:cubicBezTo>
                  <a:cubicBezTo>
                    <a:pt x="1797" y="898"/>
                    <a:pt x="2075" y="776"/>
                    <a:pt x="2012" y="617"/>
                  </a:cubicBezTo>
                  <a:cubicBezTo>
                    <a:pt x="1964" y="495"/>
                    <a:pt x="1791" y="542"/>
                    <a:pt x="1446" y="410"/>
                  </a:cubicBezTo>
                  <a:cubicBezTo>
                    <a:pt x="1006" y="241"/>
                    <a:pt x="859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6"/>
            <p:cNvSpPr/>
            <p:nvPr/>
          </p:nvSpPr>
          <p:spPr>
            <a:xfrm>
              <a:off x="1515431" y="3958401"/>
              <a:ext cx="13744" cy="50286"/>
            </a:xfrm>
            <a:custGeom>
              <a:avLst/>
              <a:gdLst/>
              <a:ahLst/>
              <a:cxnLst/>
              <a:rect l="l" t="t" r="r" b="b"/>
              <a:pathLst>
                <a:path w="85" h="311" extrusionOk="0">
                  <a:moveTo>
                    <a:pt x="62" y="0"/>
                  </a:moveTo>
                  <a:cubicBezTo>
                    <a:pt x="52" y="0"/>
                    <a:pt x="43" y="6"/>
                    <a:pt x="41" y="16"/>
                  </a:cubicBezTo>
                  <a:cubicBezTo>
                    <a:pt x="20" y="105"/>
                    <a:pt x="6" y="195"/>
                    <a:pt x="3" y="289"/>
                  </a:cubicBezTo>
                  <a:cubicBezTo>
                    <a:pt x="1" y="300"/>
                    <a:pt x="10" y="311"/>
                    <a:pt x="22" y="311"/>
                  </a:cubicBezTo>
                  <a:cubicBezTo>
                    <a:pt x="33" y="311"/>
                    <a:pt x="42" y="301"/>
                    <a:pt x="44" y="291"/>
                  </a:cubicBezTo>
                  <a:cubicBezTo>
                    <a:pt x="48" y="200"/>
                    <a:pt x="62" y="112"/>
                    <a:pt x="81" y="26"/>
                  </a:cubicBezTo>
                  <a:cubicBezTo>
                    <a:pt x="84" y="15"/>
                    <a:pt x="78" y="4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6"/>
            <p:cNvSpPr/>
            <p:nvPr/>
          </p:nvSpPr>
          <p:spPr>
            <a:xfrm>
              <a:off x="1527073" y="3864617"/>
              <a:ext cx="53519" cy="81655"/>
            </a:xfrm>
            <a:custGeom>
              <a:avLst/>
              <a:gdLst/>
              <a:ahLst/>
              <a:cxnLst/>
              <a:rect l="l" t="t" r="r" b="b"/>
              <a:pathLst>
                <a:path w="331" h="505" extrusionOk="0">
                  <a:moveTo>
                    <a:pt x="306" y="1"/>
                  </a:moveTo>
                  <a:cubicBezTo>
                    <a:pt x="301" y="1"/>
                    <a:pt x="297" y="2"/>
                    <a:pt x="293" y="6"/>
                  </a:cubicBezTo>
                  <a:cubicBezTo>
                    <a:pt x="286" y="12"/>
                    <a:pt x="109" y="170"/>
                    <a:pt x="3" y="477"/>
                  </a:cubicBezTo>
                  <a:cubicBezTo>
                    <a:pt x="0" y="487"/>
                    <a:pt x="6" y="499"/>
                    <a:pt x="17" y="503"/>
                  </a:cubicBezTo>
                  <a:cubicBezTo>
                    <a:pt x="19" y="505"/>
                    <a:pt x="20" y="505"/>
                    <a:pt x="23" y="505"/>
                  </a:cubicBezTo>
                  <a:cubicBezTo>
                    <a:pt x="30" y="505"/>
                    <a:pt x="39" y="499"/>
                    <a:pt x="41" y="492"/>
                  </a:cubicBezTo>
                  <a:cubicBezTo>
                    <a:pt x="143" y="195"/>
                    <a:pt x="319" y="39"/>
                    <a:pt x="320" y="38"/>
                  </a:cubicBezTo>
                  <a:cubicBezTo>
                    <a:pt x="330" y="31"/>
                    <a:pt x="331" y="17"/>
                    <a:pt x="323" y="9"/>
                  </a:cubicBezTo>
                  <a:cubicBezTo>
                    <a:pt x="318" y="4"/>
                    <a:pt x="312" y="1"/>
                    <a:pt x="306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" name="Google Shape;636;p16"/>
          <p:cNvGrpSpPr/>
          <p:nvPr/>
        </p:nvGrpSpPr>
        <p:grpSpPr>
          <a:xfrm rot="1035211">
            <a:off x="8388831" y="1998082"/>
            <a:ext cx="257990" cy="251286"/>
            <a:chOff x="-641396" y="4963993"/>
            <a:chExt cx="310930" cy="302850"/>
          </a:xfrm>
        </p:grpSpPr>
        <p:sp>
          <p:nvSpPr>
            <p:cNvPr id="637" name="Google Shape;637;p16"/>
            <p:cNvSpPr/>
            <p:nvPr/>
          </p:nvSpPr>
          <p:spPr>
            <a:xfrm>
              <a:off x="-641396" y="4963993"/>
              <a:ext cx="310930" cy="302850"/>
            </a:xfrm>
            <a:custGeom>
              <a:avLst/>
              <a:gdLst/>
              <a:ahLst/>
              <a:cxnLst/>
              <a:rect l="l" t="t" r="r" b="b"/>
              <a:pathLst>
                <a:path w="1923" h="1873" extrusionOk="0">
                  <a:moveTo>
                    <a:pt x="810" y="1"/>
                  </a:moveTo>
                  <a:cubicBezTo>
                    <a:pt x="802" y="1"/>
                    <a:pt x="793" y="2"/>
                    <a:pt x="784" y="4"/>
                  </a:cubicBezTo>
                  <a:cubicBezTo>
                    <a:pt x="653" y="33"/>
                    <a:pt x="685" y="232"/>
                    <a:pt x="495" y="537"/>
                  </a:cubicBezTo>
                  <a:cubicBezTo>
                    <a:pt x="267" y="900"/>
                    <a:pt x="1" y="966"/>
                    <a:pt x="33" y="1119"/>
                  </a:cubicBezTo>
                  <a:cubicBezTo>
                    <a:pt x="57" y="1235"/>
                    <a:pt x="219" y="1219"/>
                    <a:pt x="507" y="1391"/>
                  </a:cubicBezTo>
                  <a:cubicBezTo>
                    <a:pt x="895" y="1621"/>
                    <a:pt x="978" y="1873"/>
                    <a:pt x="1121" y="1873"/>
                  </a:cubicBezTo>
                  <a:cubicBezTo>
                    <a:pt x="1130" y="1873"/>
                    <a:pt x="1139" y="1872"/>
                    <a:pt x="1148" y="1870"/>
                  </a:cubicBezTo>
                  <a:cubicBezTo>
                    <a:pt x="1290" y="1838"/>
                    <a:pt x="1252" y="1624"/>
                    <a:pt x="1483" y="1283"/>
                  </a:cubicBezTo>
                  <a:cubicBezTo>
                    <a:pt x="1711" y="948"/>
                    <a:pt x="1923" y="897"/>
                    <a:pt x="1899" y="752"/>
                  </a:cubicBezTo>
                  <a:cubicBezTo>
                    <a:pt x="1873" y="607"/>
                    <a:pt x="1649" y="631"/>
                    <a:pt x="1293" y="381"/>
                  </a:cubicBezTo>
                  <a:cubicBezTo>
                    <a:pt x="999" y="176"/>
                    <a:pt x="923" y="1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16"/>
            <p:cNvSpPr/>
            <p:nvPr/>
          </p:nvSpPr>
          <p:spPr>
            <a:xfrm>
              <a:off x="-528211" y="5008460"/>
              <a:ext cx="19726" cy="44789"/>
            </a:xfrm>
            <a:custGeom>
              <a:avLst/>
              <a:gdLst/>
              <a:ahLst/>
              <a:cxnLst/>
              <a:rect l="l" t="t" r="r" b="b"/>
              <a:pathLst>
                <a:path w="122" h="277" extrusionOk="0">
                  <a:moveTo>
                    <a:pt x="99" y="1"/>
                  </a:moveTo>
                  <a:cubicBezTo>
                    <a:pt x="89" y="1"/>
                    <a:pt x="80" y="9"/>
                    <a:pt x="78" y="18"/>
                  </a:cubicBezTo>
                  <a:cubicBezTo>
                    <a:pt x="60" y="99"/>
                    <a:pt x="37" y="176"/>
                    <a:pt x="4" y="249"/>
                  </a:cubicBezTo>
                  <a:cubicBezTo>
                    <a:pt x="0" y="260"/>
                    <a:pt x="4" y="272"/>
                    <a:pt x="15" y="276"/>
                  </a:cubicBezTo>
                  <a:cubicBezTo>
                    <a:pt x="17" y="277"/>
                    <a:pt x="20" y="277"/>
                    <a:pt x="23" y="277"/>
                  </a:cubicBezTo>
                  <a:cubicBezTo>
                    <a:pt x="30" y="277"/>
                    <a:pt x="38" y="273"/>
                    <a:pt x="42" y="264"/>
                  </a:cubicBezTo>
                  <a:cubicBezTo>
                    <a:pt x="74" y="189"/>
                    <a:pt x="101" y="109"/>
                    <a:pt x="118" y="26"/>
                  </a:cubicBezTo>
                  <a:cubicBezTo>
                    <a:pt x="121" y="15"/>
                    <a:pt x="113" y="4"/>
                    <a:pt x="102" y="1"/>
                  </a:cubicBezTo>
                  <a:cubicBezTo>
                    <a:pt x="101" y="1"/>
                    <a:pt x="100" y="1"/>
                    <a:pt x="99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16"/>
            <p:cNvSpPr/>
            <p:nvPr/>
          </p:nvSpPr>
          <p:spPr>
            <a:xfrm>
              <a:off x="-589008" y="5062951"/>
              <a:ext cx="60149" cy="66132"/>
            </a:xfrm>
            <a:custGeom>
              <a:avLst/>
              <a:gdLst/>
              <a:ahLst/>
              <a:cxnLst/>
              <a:rect l="l" t="t" r="r" b="b"/>
              <a:pathLst>
                <a:path w="372" h="409" extrusionOk="0">
                  <a:moveTo>
                    <a:pt x="348" y="0"/>
                  </a:moveTo>
                  <a:cubicBezTo>
                    <a:pt x="341" y="0"/>
                    <a:pt x="335" y="4"/>
                    <a:pt x="331" y="11"/>
                  </a:cubicBezTo>
                  <a:cubicBezTo>
                    <a:pt x="195" y="258"/>
                    <a:pt x="15" y="370"/>
                    <a:pt x="13" y="371"/>
                  </a:cubicBezTo>
                  <a:cubicBezTo>
                    <a:pt x="4" y="376"/>
                    <a:pt x="1" y="390"/>
                    <a:pt x="6" y="400"/>
                  </a:cubicBezTo>
                  <a:cubicBezTo>
                    <a:pt x="10" y="405"/>
                    <a:pt x="17" y="409"/>
                    <a:pt x="23" y="409"/>
                  </a:cubicBezTo>
                  <a:cubicBezTo>
                    <a:pt x="28" y="409"/>
                    <a:pt x="32" y="407"/>
                    <a:pt x="34" y="407"/>
                  </a:cubicBezTo>
                  <a:cubicBezTo>
                    <a:pt x="42" y="402"/>
                    <a:pt x="225" y="289"/>
                    <a:pt x="366" y="31"/>
                  </a:cubicBezTo>
                  <a:cubicBezTo>
                    <a:pt x="372" y="20"/>
                    <a:pt x="369" y="7"/>
                    <a:pt x="359" y="3"/>
                  </a:cubicBezTo>
                  <a:cubicBezTo>
                    <a:pt x="356" y="1"/>
                    <a:pt x="352" y="0"/>
                    <a:pt x="348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_1">
    <p:spTree>
      <p:nvGrpSpPr>
        <p:cNvPr id="1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p19"/>
          <p:cNvSpPr txBox="1">
            <a:spLocks noGrp="1"/>
          </p:cNvSpPr>
          <p:nvPr>
            <p:ph type="title"/>
          </p:nvPr>
        </p:nvSpPr>
        <p:spPr>
          <a:xfrm rot="-684">
            <a:off x="720000" y="3369437"/>
            <a:ext cx="3013800" cy="41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05" name="Google Shape;705;p19"/>
          <p:cNvSpPr txBox="1">
            <a:spLocks noGrp="1"/>
          </p:cNvSpPr>
          <p:nvPr>
            <p:ph type="subTitle" idx="1"/>
          </p:nvPr>
        </p:nvSpPr>
        <p:spPr>
          <a:xfrm>
            <a:off x="720000" y="1944575"/>
            <a:ext cx="3966300" cy="151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19"/>
          <p:cNvSpPr/>
          <p:nvPr/>
        </p:nvSpPr>
        <p:spPr>
          <a:xfrm>
            <a:off x="295899" y="-2707575"/>
            <a:ext cx="9495829" cy="9222476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7" name="Google Shape;707;p19"/>
          <p:cNvGrpSpPr/>
          <p:nvPr/>
        </p:nvGrpSpPr>
        <p:grpSpPr>
          <a:xfrm>
            <a:off x="8931097" y="1127118"/>
            <a:ext cx="355806" cy="235669"/>
            <a:chOff x="3304127" y="359385"/>
            <a:chExt cx="492397" cy="326140"/>
          </a:xfrm>
        </p:grpSpPr>
        <p:sp>
          <p:nvSpPr>
            <p:cNvPr id="708" name="Google Shape;708;p19"/>
            <p:cNvSpPr/>
            <p:nvPr/>
          </p:nvSpPr>
          <p:spPr>
            <a:xfrm>
              <a:off x="3304127" y="432267"/>
              <a:ext cx="382620" cy="253258"/>
            </a:xfrm>
            <a:custGeom>
              <a:avLst/>
              <a:gdLst/>
              <a:ahLst/>
              <a:cxnLst/>
              <a:rect l="l" t="t" r="r" b="b"/>
              <a:pathLst>
                <a:path w="1680" h="1112" extrusionOk="0">
                  <a:moveTo>
                    <a:pt x="1" y="1032"/>
                  </a:moveTo>
                  <a:cubicBezTo>
                    <a:pt x="1" y="1032"/>
                    <a:pt x="1" y="1032"/>
                    <a:pt x="1" y="1032"/>
                  </a:cubicBezTo>
                  <a:cubicBezTo>
                    <a:pt x="1" y="1032"/>
                    <a:pt x="1" y="1032"/>
                    <a:pt x="1" y="1032"/>
                  </a:cubicBezTo>
                  <a:close/>
                  <a:moveTo>
                    <a:pt x="1324" y="0"/>
                  </a:moveTo>
                  <a:cubicBezTo>
                    <a:pt x="909" y="0"/>
                    <a:pt x="248" y="148"/>
                    <a:pt x="1" y="1032"/>
                  </a:cubicBezTo>
                  <a:lnTo>
                    <a:pt x="1" y="1032"/>
                  </a:lnTo>
                  <a:cubicBezTo>
                    <a:pt x="1" y="1032"/>
                    <a:pt x="1" y="1032"/>
                    <a:pt x="1" y="1032"/>
                  </a:cubicBezTo>
                  <a:cubicBezTo>
                    <a:pt x="4" y="1032"/>
                    <a:pt x="253" y="1111"/>
                    <a:pt x="559" y="1111"/>
                  </a:cubicBezTo>
                  <a:cubicBezTo>
                    <a:pt x="1019" y="1111"/>
                    <a:pt x="1607" y="932"/>
                    <a:pt x="1679" y="38"/>
                  </a:cubicBezTo>
                  <a:cubicBezTo>
                    <a:pt x="1679" y="38"/>
                    <a:pt x="1533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19"/>
            <p:cNvSpPr/>
            <p:nvPr/>
          </p:nvSpPr>
          <p:spPr>
            <a:xfrm>
              <a:off x="3390446" y="359385"/>
              <a:ext cx="406078" cy="256219"/>
            </a:xfrm>
            <a:custGeom>
              <a:avLst/>
              <a:gdLst/>
              <a:ahLst/>
              <a:cxnLst/>
              <a:rect l="l" t="t" r="r" b="b"/>
              <a:pathLst>
                <a:path w="1783" h="1125" extrusionOk="0">
                  <a:moveTo>
                    <a:pt x="1758" y="0"/>
                  </a:moveTo>
                  <a:cubicBezTo>
                    <a:pt x="1753" y="0"/>
                    <a:pt x="1747" y="2"/>
                    <a:pt x="1743" y="6"/>
                  </a:cubicBezTo>
                  <a:cubicBezTo>
                    <a:pt x="1323" y="374"/>
                    <a:pt x="27" y="1078"/>
                    <a:pt x="14" y="1085"/>
                  </a:cubicBezTo>
                  <a:cubicBezTo>
                    <a:pt x="5" y="1090"/>
                    <a:pt x="0" y="1103"/>
                    <a:pt x="6" y="1114"/>
                  </a:cubicBezTo>
                  <a:cubicBezTo>
                    <a:pt x="10" y="1120"/>
                    <a:pt x="16" y="1125"/>
                    <a:pt x="25" y="1125"/>
                  </a:cubicBezTo>
                  <a:cubicBezTo>
                    <a:pt x="29" y="1125"/>
                    <a:pt x="32" y="1125"/>
                    <a:pt x="35" y="1123"/>
                  </a:cubicBezTo>
                  <a:cubicBezTo>
                    <a:pt x="48" y="1116"/>
                    <a:pt x="1346" y="410"/>
                    <a:pt x="1772" y="39"/>
                  </a:cubicBezTo>
                  <a:cubicBezTo>
                    <a:pt x="1781" y="31"/>
                    <a:pt x="1783" y="18"/>
                    <a:pt x="1774" y="8"/>
                  </a:cubicBezTo>
                  <a:cubicBezTo>
                    <a:pt x="1770" y="3"/>
                    <a:pt x="1764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19"/>
            <p:cNvSpPr/>
            <p:nvPr/>
          </p:nvSpPr>
          <p:spPr>
            <a:xfrm>
              <a:off x="3505689" y="527469"/>
              <a:ext cx="37351" cy="61265"/>
            </a:xfrm>
            <a:custGeom>
              <a:avLst/>
              <a:gdLst/>
              <a:ahLst/>
              <a:cxnLst/>
              <a:rect l="l" t="t" r="r" b="b"/>
              <a:pathLst>
                <a:path w="164" h="269" extrusionOk="0">
                  <a:moveTo>
                    <a:pt x="138" y="0"/>
                  </a:moveTo>
                  <a:cubicBezTo>
                    <a:pt x="130" y="0"/>
                    <a:pt x="123" y="4"/>
                    <a:pt x="120" y="11"/>
                  </a:cubicBezTo>
                  <a:lnTo>
                    <a:pt x="6" y="236"/>
                  </a:lnTo>
                  <a:cubicBezTo>
                    <a:pt x="1" y="247"/>
                    <a:pt x="4" y="261"/>
                    <a:pt x="15" y="266"/>
                  </a:cubicBezTo>
                  <a:cubicBezTo>
                    <a:pt x="18" y="267"/>
                    <a:pt x="22" y="269"/>
                    <a:pt x="24" y="269"/>
                  </a:cubicBezTo>
                  <a:cubicBezTo>
                    <a:pt x="33" y="269"/>
                    <a:pt x="40" y="263"/>
                    <a:pt x="45" y="257"/>
                  </a:cubicBezTo>
                  <a:lnTo>
                    <a:pt x="158" y="32"/>
                  </a:lnTo>
                  <a:cubicBezTo>
                    <a:pt x="164" y="21"/>
                    <a:pt x="159" y="8"/>
                    <a:pt x="149" y="3"/>
                  </a:cubicBezTo>
                  <a:cubicBezTo>
                    <a:pt x="145" y="1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19"/>
            <p:cNvSpPr/>
            <p:nvPr/>
          </p:nvSpPr>
          <p:spPr>
            <a:xfrm>
              <a:off x="3414588" y="552522"/>
              <a:ext cx="56254" cy="22547"/>
            </a:xfrm>
            <a:custGeom>
              <a:avLst/>
              <a:gdLst/>
              <a:ahLst/>
              <a:cxnLst/>
              <a:rect l="l" t="t" r="r" b="b"/>
              <a:pathLst>
                <a:path w="247" h="99" extrusionOk="0">
                  <a:moveTo>
                    <a:pt x="25" y="1"/>
                  </a:moveTo>
                  <a:cubicBezTo>
                    <a:pt x="15" y="1"/>
                    <a:pt x="7" y="7"/>
                    <a:pt x="5" y="17"/>
                  </a:cubicBezTo>
                  <a:cubicBezTo>
                    <a:pt x="1" y="29"/>
                    <a:pt x="7" y="41"/>
                    <a:pt x="20" y="44"/>
                  </a:cubicBezTo>
                  <a:lnTo>
                    <a:pt x="215" y="97"/>
                  </a:lnTo>
                  <a:cubicBezTo>
                    <a:pt x="216" y="99"/>
                    <a:pt x="219" y="99"/>
                    <a:pt x="220" y="99"/>
                  </a:cubicBezTo>
                  <a:cubicBezTo>
                    <a:pt x="230" y="99"/>
                    <a:pt x="238" y="93"/>
                    <a:pt x="242" y="82"/>
                  </a:cubicBezTo>
                  <a:cubicBezTo>
                    <a:pt x="246" y="71"/>
                    <a:pt x="240" y="59"/>
                    <a:pt x="227" y="56"/>
                  </a:cubicBezTo>
                  <a:lnTo>
                    <a:pt x="32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2" name="Google Shape;712;p19"/>
          <p:cNvGrpSpPr/>
          <p:nvPr/>
        </p:nvGrpSpPr>
        <p:grpSpPr>
          <a:xfrm>
            <a:off x="6508983" y="260099"/>
            <a:ext cx="413572" cy="418509"/>
            <a:chOff x="1549057" y="302446"/>
            <a:chExt cx="572338" cy="579171"/>
          </a:xfrm>
        </p:grpSpPr>
        <p:sp>
          <p:nvSpPr>
            <p:cNvPr id="713" name="Google Shape;713;p19"/>
            <p:cNvSpPr/>
            <p:nvPr/>
          </p:nvSpPr>
          <p:spPr>
            <a:xfrm>
              <a:off x="1549057" y="302446"/>
              <a:ext cx="484197" cy="454817"/>
            </a:xfrm>
            <a:custGeom>
              <a:avLst/>
              <a:gdLst/>
              <a:ahLst/>
              <a:cxnLst/>
              <a:rect l="l" t="t" r="r" b="b"/>
              <a:pathLst>
                <a:path w="2126" h="1997" extrusionOk="0">
                  <a:moveTo>
                    <a:pt x="315" y="1"/>
                  </a:moveTo>
                  <a:lnTo>
                    <a:pt x="315" y="1"/>
                  </a:lnTo>
                  <a:cubicBezTo>
                    <a:pt x="315" y="1"/>
                    <a:pt x="0" y="1997"/>
                    <a:pt x="1762" y="1997"/>
                  </a:cubicBezTo>
                  <a:cubicBezTo>
                    <a:pt x="1824" y="1997"/>
                    <a:pt x="1888" y="1994"/>
                    <a:pt x="1955" y="1989"/>
                  </a:cubicBezTo>
                  <a:cubicBezTo>
                    <a:pt x="1955" y="1989"/>
                    <a:pt x="2126" y="215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19"/>
            <p:cNvSpPr/>
            <p:nvPr/>
          </p:nvSpPr>
          <p:spPr>
            <a:xfrm>
              <a:off x="1707346" y="406531"/>
              <a:ext cx="414049" cy="475086"/>
            </a:xfrm>
            <a:custGeom>
              <a:avLst/>
              <a:gdLst/>
              <a:ahLst/>
              <a:cxnLst/>
              <a:rect l="l" t="t" r="r" b="b"/>
              <a:pathLst>
                <a:path w="1818" h="2086" extrusionOk="0">
                  <a:moveTo>
                    <a:pt x="24" y="1"/>
                  </a:moveTo>
                  <a:cubicBezTo>
                    <a:pt x="20" y="1"/>
                    <a:pt x="15" y="2"/>
                    <a:pt x="11" y="5"/>
                  </a:cubicBezTo>
                  <a:cubicBezTo>
                    <a:pt x="1" y="11"/>
                    <a:pt x="0" y="25"/>
                    <a:pt x="7" y="35"/>
                  </a:cubicBezTo>
                  <a:cubicBezTo>
                    <a:pt x="20" y="51"/>
                    <a:pt x="1206" y="1603"/>
                    <a:pt x="1778" y="2080"/>
                  </a:cubicBezTo>
                  <a:cubicBezTo>
                    <a:pt x="1782" y="2084"/>
                    <a:pt x="1786" y="2085"/>
                    <a:pt x="1791" y="2085"/>
                  </a:cubicBezTo>
                  <a:cubicBezTo>
                    <a:pt x="1798" y="2085"/>
                    <a:pt x="1803" y="2083"/>
                    <a:pt x="1808" y="2079"/>
                  </a:cubicBezTo>
                  <a:cubicBezTo>
                    <a:pt x="1817" y="2069"/>
                    <a:pt x="1816" y="2056"/>
                    <a:pt x="1806" y="2048"/>
                  </a:cubicBezTo>
                  <a:cubicBezTo>
                    <a:pt x="1238" y="1574"/>
                    <a:pt x="54" y="25"/>
                    <a:pt x="42" y="9"/>
                  </a:cubicBezTo>
                  <a:cubicBezTo>
                    <a:pt x="37" y="4"/>
                    <a:pt x="31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19"/>
            <p:cNvSpPr/>
            <p:nvPr/>
          </p:nvSpPr>
          <p:spPr>
            <a:xfrm>
              <a:off x="1766107" y="551155"/>
              <a:ext cx="83812" cy="33479"/>
            </a:xfrm>
            <a:custGeom>
              <a:avLst/>
              <a:gdLst/>
              <a:ahLst/>
              <a:cxnLst/>
              <a:rect l="l" t="t" r="r" b="b"/>
              <a:pathLst>
                <a:path w="368" h="147" extrusionOk="0">
                  <a:moveTo>
                    <a:pt x="25" y="0"/>
                  </a:moveTo>
                  <a:cubicBezTo>
                    <a:pt x="17" y="0"/>
                    <a:pt x="8" y="6"/>
                    <a:pt x="5" y="14"/>
                  </a:cubicBezTo>
                  <a:cubicBezTo>
                    <a:pt x="1" y="25"/>
                    <a:pt x="8" y="38"/>
                    <a:pt x="19" y="41"/>
                  </a:cubicBezTo>
                  <a:lnTo>
                    <a:pt x="336" y="145"/>
                  </a:lnTo>
                  <a:cubicBezTo>
                    <a:pt x="339" y="146"/>
                    <a:pt x="341" y="146"/>
                    <a:pt x="343" y="146"/>
                  </a:cubicBezTo>
                  <a:cubicBezTo>
                    <a:pt x="352" y="146"/>
                    <a:pt x="360" y="141"/>
                    <a:pt x="363" y="131"/>
                  </a:cubicBezTo>
                  <a:cubicBezTo>
                    <a:pt x="368" y="121"/>
                    <a:pt x="360" y="109"/>
                    <a:pt x="349" y="105"/>
                  </a:cubicBezTo>
                  <a:lnTo>
                    <a:pt x="32" y="2"/>
                  </a:lnTo>
                  <a:cubicBezTo>
                    <a:pt x="30" y="1"/>
                    <a:pt x="27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9"/>
            <p:cNvSpPr/>
            <p:nvPr/>
          </p:nvSpPr>
          <p:spPr>
            <a:xfrm>
              <a:off x="1774533" y="426801"/>
              <a:ext cx="17309" cy="70830"/>
            </a:xfrm>
            <a:custGeom>
              <a:avLst/>
              <a:gdLst/>
              <a:ahLst/>
              <a:cxnLst/>
              <a:rect l="l" t="t" r="r" b="b"/>
              <a:pathLst>
                <a:path w="76" h="311" extrusionOk="0">
                  <a:moveTo>
                    <a:pt x="53" y="1"/>
                  </a:moveTo>
                  <a:cubicBezTo>
                    <a:pt x="42" y="1"/>
                    <a:pt x="32" y="8"/>
                    <a:pt x="31" y="19"/>
                  </a:cubicBezTo>
                  <a:lnTo>
                    <a:pt x="1" y="286"/>
                  </a:lnTo>
                  <a:cubicBezTo>
                    <a:pt x="0" y="298"/>
                    <a:pt x="9" y="308"/>
                    <a:pt x="21" y="311"/>
                  </a:cubicBezTo>
                  <a:lnTo>
                    <a:pt x="23" y="311"/>
                  </a:lnTo>
                  <a:cubicBezTo>
                    <a:pt x="34" y="311"/>
                    <a:pt x="43" y="302"/>
                    <a:pt x="44" y="291"/>
                  </a:cubicBezTo>
                  <a:lnTo>
                    <a:pt x="74" y="24"/>
                  </a:lnTo>
                  <a:cubicBezTo>
                    <a:pt x="75" y="12"/>
                    <a:pt x="68" y="2"/>
                    <a:pt x="55" y="1"/>
                  </a:cubicBezTo>
                  <a:cubicBezTo>
                    <a:pt x="54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7" name="Google Shape;717;p19"/>
          <p:cNvGrpSpPr/>
          <p:nvPr/>
        </p:nvGrpSpPr>
        <p:grpSpPr>
          <a:xfrm rot="-1421798">
            <a:off x="7111904" y="391247"/>
            <a:ext cx="171556" cy="156197"/>
            <a:chOff x="2570481" y="4799062"/>
            <a:chExt cx="171553" cy="156195"/>
          </a:xfrm>
        </p:grpSpPr>
        <p:sp>
          <p:nvSpPr>
            <p:cNvPr id="718" name="Google Shape;718;p19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19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19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21" name="Google Shape;721;p19"/>
          <p:cNvGrpSpPr/>
          <p:nvPr/>
        </p:nvGrpSpPr>
        <p:grpSpPr>
          <a:xfrm>
            <a:off x="2633909" y="4486169"/>
            <a:ext cx="520214" cy="234680"/>
            <a:chOff x="2973429" y="1267445"/>
            <a:chExt cx="719920" cy="324772"/>
          </a:xfrm>
        </p:grpSpPr>
        <p:sp>
          <p:nvSpPr>
            <p:cNvPr id="722" name="Google Shape;722;p19"/>
            <p:cNvSpPr/>
            <p:nvPr/>
          </p:nvSpPr>
          <p:spPr>
            <a:xfrm>
              <a:off x="2973429" y="1267445"/>
              <a:ext cx="549561" cy="324772"/>
            </a:xfrm>
            <a:custGeom>
              <a:avLst/>
              <a:gdLst/>
              <a:ahLst/>
              <a:cxnLst/>
              <a:rect l="l" t="t" r="r" b="b"/>
              <a:pathLst>
                <a:path w="2413" h="1426" extrusionOk="0">
                  <a:moveTo>
                    <a:pt x="816" y="0"/>
                  </a:moveTo>
                  <a:cubicBezTo>
                    <a:pt x="574" y="0"/>
                    <a:pt x="303" y="53"/>
                    <a:pt x="1" y="181"/>
                  </a:cubicBezTo>
                  <a:cubicBezTo>
                    <a:pt x="1" y="181"/>
                    <a:pt x="475" y="1426"/>
                    <a:pt x="1472" y="1426"/>
                  </a:cubicBezTo>
                  <a:cubicBezTo>
                    <a:pt x="1746" y="1426"/>
                    <a:pt x="2059" y="1332"/>
                    <a:pt x="2413" y="1093"/>
                  </a:cubicBezTo>
                  <a:cubicBezTo>
                    <a:pt x="2413" y="1093"/>
                    <a:pt x="1919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19"/>
            <p:cNvSpPr/>
            <p:nvPr/>
          </p:nvSpPr>
          <p:spPr>
            <a:xfrm>
              <a:off x="3101882" y="1352398"/>
              <a:ext cx="591467" cy="214085"/>
            </a:xfrm>
            <a:custGeom>
              <a:avLst/>
              <a:gdLst/>
              <a:ahLst/>
              <a:cxnLst/>
              <a:rect l="l" t="t" r="r" b="b"/>
              <a:pathLst>
                <a:path w="2597" h="940" extrusionOk="0">
                  <a:moveTo>
                    <a:pt x="25" y="1"/>
                  </a:moveTo>
                  <a:cubicBezTo>
                    <a:pt x="17" y="1"/>
                    <a:pt x="8" y="6"/>
                    <a:pt x="5" y="14"/>
                  </a:cubicBezTo>
                  <a:cubicBezTo>
                    <a:pt x="1" y="25"/>
                    <a:pt x="6" y="39"/>
                    <a:pt x="17" y="43"/>
                  </a:cubicBezTo>
                  <a:cubicBezTo>
                    <a:pt x="34" y="49"/>
                    <a:pt x="1836" y="808"/>
                    <a:pt x="2569" y="939"/>
                  </a:cubicBezTo>
                  <a:lnTo>
                    <a:pt x="2574" y="939"/>
                  </a:lnTo>
                  <a:cubicBezTo>
                    <a:pt x="2584" y="939"/>
                    <a:pt x="2594" y="931"/>
                    <a:pt x="2594" y="922"/>
                  </a:cubicBezTo>
                  <a:cubicBezTo>
                    <a:pt x="2596" y="909"/>
                    <a:pt x="2589" y="899"/>
                    <a:pt x="2576" y="897"/>
                  </a:cubicBezTo>
                  <a:cubicBezTo>
                    <a:pt x="1849" y="767"/>
                    <a:pt x="50" y="11"/>
                    <a:pt x="33" y="2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19"/>
            <p:cNvSpPr/>
            <p:nvPr/>
          </p:nvSpPr>
          <p:spPr>
            <a:xfrm>
              <a:off x="3225097" y="1433023"/>
              <a:ext cx="85178" cy="25736"/>
            </a:xfrm>
            <a:custGeom>
              <a:avLst/>
              <a:gdLst/>
              <a:ahLst/>
              <a:cxnLst/>
              <a:rect l="l" t="t" r="r" b="b"/>
              <a:pathLst>
                <a:path w="374" h="113" extrusionOk="0">
                  <a:moveTo>
                    <a:pt x="351" y="0"/>
                  </a:moveTo>
                  <a:cubicBezTo>
                    <a:pt x="349" y="0"/>
                    <a:pt x="347" y="1"/>
                    <a:pt x="346" y="1"/>
                  </a:cubicBezTo>
                  <a:lnTo>
                    <a:pt x="19" y="70"/>
                  </a:lnTo>
                  <a:cubicBezTo>
                    <a:pt x="8" y="72"/>
                    <a:pt x="0" y="83"/>
                    <a:pt x="3" y="94"/>
                  </a:cubicBezTo>
                  <a:cubicBezTo>
                    <a:pt x="6" y="105"/>
                    <a:pt x="15" y="113"/>
                    <a:pt x="24" y="113"/>
                  </a:cubicBezTo>
                  <a:cubicBezTo>
                    <a:pt x="26" y="113"/>
                    <a:pt x="27" y="113"/>
                    <a:pt x="28" y="110"/>
                  </a:cubicBezTo>
                  <a:lnTo>
                    <a:pt x="355" y="43"/>
                  </a:lnTo>
                  <a:cubicBezTo>
                    <a:pt x="366" y="40"/>
                    <a:pt x="374" y="29"/>
                    <a:pt x="371" y="17"/>
                  </a:cubicBezTo>
                  <a:cubicBezTo>
                    <a:pt x="369" y="8"/>
                    <a:pt x="360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9"/>
            <p:cNvSpPr/>
            <p:nvPr/>
          </p:nvSpPr>
          <p:spPr>
            <a:xfrm>
              <a:off x="3175902" y="1333494"/>
              <a:ext cx="35985" cy="65820"/>
            </a:xfrm>
            <a:custGeom>
              <a:avLst/>
              <a:gdLst/>
              <a:ahLst/>
              <a:cxnLst/>
              <a:rect l="l" t="t" r="r" b="b"/>
              <a:pathLst>
                <a:path w="158" h="289" extrusionOk="0">
                  <a:moveTo>
                    <a:pt x="26" y="0"/>
                  </a:moveTo>
                  <a:cubicBezTo>
                    <a:pt x="23" y="0"/>
                    <a:pt x="20" y="1"/>
                    <a:pt x="17" y="3"/>
                  </a:cubicBezTo>
                  <a:cubicBezTo>
                    <a:pt x="6" y="6"/>
                    <a:pt x="1" y="20"/>
                    <a:pt x="6" y="30"/>
                  </a:cubicBezTo>
                  <a:lnTo>
                    <a:pt x="113" y="276"/>
                  </a:lnTo>
                  <a:cubicBezTo>
                    <a:pt x="117" y="284"/>
                    <a:pt x="125" y="289"/>
                    <a:pt x="133" y="289"/>
                  </a:cubicBezTo>
                  <a:cubicBezTo>
                    <a:pt x="136" y="289"/>
                    <a:pt x="138" y="289"/>
                    <a:pt x="141" y="287"/>
                  </a:cubicBezTo>
                  <a:cubicBezTo>
                    <a:pt x="152" y="282"/>
                    <a:pt x="157" y="269"/>
                    <a:pt x="152" y="258"/>
                  </a:cubicBezTo>
                  <a:lnTo>
                    <a:pt x="45" y="13"/>
                  </a:lnTo>
                  <a:cubicBezTo>
                    <a:pt x="42" y="5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BLANK_1_1_1_2"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4" name="Google Shape;834;p24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835" name="Google Shape;835;p24"/>
          <p:cNvSpPr txBox="1">
            <a:spLocks noGrp="1"/>
          </p:cNvSpPr>
          <p:nvPr>
            <p:ph type="title" idx="2"/>
          </p:nvPr>
        </p:nvSpPr>
        <p:spPr>
          <a:xfrm>
            <a:off x="823488" y="1437325"/>
            <a:ext cx="32520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6" name="Google Shape;836;p24"/>
          <p:cNvSpPr txBox="1">
            <a:spLocks noGrp="1"/>
          </p:cNvSpPr>
          <p:nvPr>
            <p:ph type="subTitle" idx="1"/>
          </p:nvPr>
        </p:nvSpPr>
        <p:spPr>
          <a:xfrm>
            <a:off x="733038" y="1853813"/>
            <a:ext cx="3432900" cy="100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24"/>
          <p:cNvSpPr txBox="1">
            <a:spLocks noGrp="1"/>
          </p:cNvSpPr>
          <p:nvPr>
            <p:ph type="title" idx="3"/>
          </p:nvPr>
        </p:nvSpPr>
        <p:spPr>
          <a:xfrm>
            <a:off x="4922050" y="2212088"/>
            <a:ext cx="325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38" name="Google Shape;838;p24"/>
          <p:cNvSpPr txBox="1">
            <a:spLocks noGrp="1"/>
          </p:cNvSpPr>
          <p:nvPr>
            <p:ph type="subTitle" idx="4"/>
          </p:nvPr>
        </p:nvSpPr>
        <p:spPr>
          <a:xfrm>
            <a:off x="4835200" y="2635024"/>
            <a:ext cx="34290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24"/>
          <p:cNvSpPr txBox="1">
            <a:spLocks noGrp="1"/>
          </p:cNvSpPr>
          <p:nvPr>
            <p:ph type="title" idx="5"/>
          </p:nvPr>
        </p:nvSpPr>
        <p:spPr>
          <a:xfrm>
            <a:off x="821838" y="3124563"/>
            <a:ext cx="32553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40" name="Google Shape;840;p24"/>
          <p:cNvSpPr txBox="1">
            <a:spLocks noGrp="1"/>
          </p:cNvSpPr>
          <p:nvPr>
            <p:ph type="subTitle" idx="6"/>
          </p:nvPr>
        </p:nvSpPr>
        <p:spPr>
          <a:xfrm>
            <a:off x="734988" y="3554178"/>
            <a:ext cx="3429000" cy="100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1" name="Google Shape;841;p24"/>
          <p:cNvSpPr/>
          <p:nvPr/>
        </p:nvSpPr>
        <p:spPr>
          <a:xfrm rot="1301095">
            <a:off x="885885" y="-2392593"/>
            <a:ext cx="8210245" cy="7349343"/>
          </a:xfrm>
          <a:custGeom>
            <a:avLst/>
            <a:gdLst/>
            <a:ahLst/>
            <a:cxnLst/>
            <a:rect l="l" t="t" r="r" b="b"/>
            <a:pathLst>
              <a:path w="33019" h="29557" extrusionOk="0">
                <a:moveTo>
                  <a:pt x="10707" y="1"/>
                </a:moveTo>
                <a:cubicBezTo>
                  <a:pt x="10157" y="1"/>
                  <a:pt x="9610" y="45"/>
                  <a:pt x="9071" y="146"/>
                </a:cubicBezTo>
                <a:cubicBezTo>
                  <a:pt x="6434" y="644"/>
                  <a:pt x="3984" y="2506"/>
                  <a:pt x="2379" y="4958"/>
                </a:cubicBezTo>
                <a:cubicBezTo>
                  <a:pt x="776" y="7410"/>
                  <a:pt x="1" y="10452"/>
                  <a:pt x="517" y="13180"/>
                </a:cubicBezTo>
                <a:cubicBezTo>
                  <a:pt x="1052" y="15927"/>
                  <a:pt x="2895" y="18360"/>
                  <a:pt x="4942" y="20057"/>
                </a:cubicBezTo>
                <a:cubicBezTo>
                  <a:pt x="6988" y="21734"/>
                  <a:pt x="9255" y="22674"/>
                  <a:pt x="11357" y="24444"/>
                </a:cubicBezTo>
                <a:cubicBezTo>
                  <a:pt x="13477" y="26213"/>
                  <a:pt x="15412" y="28831"/>
                  <a:pt x="17717" y="29421"/>
                </a:cubicBezTo>
                <a:cubicBezTo>
                  <a:pt x="18072" y="29513"/>
                  <a:pt x="18436" y="29556"/>
                  <a:pt x="18804" y="29556"/>
                </a:cubicBezTo>
                <a:cubicBezTo>
                  <a:pt x="20802" y="29556"/>
                  <a:pt x="22912" y="28285"/>
                  <a:pt x="24390" y="26619"/>
                </a:cubicBezTo>
                <a:cubicBezTo>
                  <a:pt x="26160" y="24646"/>
                  <a:pt x="27064" y="22120"/>
                  <a:pt x="28686" y="19853"/>
                </a:cubicBezTo>
                <a:cubicBezTo>
                  <a:pt x="30308" y="17568"/>
                  <a:pt x="32650" y="15539"/>
                  <a:pt x="32834" y="13382"/>
                </a:cubicBezTo>
                <a:cubicBezTo>
                  <a:pt x="33019" y="11226"/>
                  <a:pt x="31064" y="8977"/>
                  <a:pt x="29166" y="7189"/>
                </a:cubicBezTo>
                <a:cubicBezTo>
                  <a:pt x="27266" y="5382"/>
                  <a:pt x="25423" y="4054"/>
                  <a:pt x="23468" y="3169"/>
                </a:cubicBezTo>
                <a:cubicBezTo>
                  <a:pt x="21515" y="2285"/>
                  <a:pt x="19450" y="1842"/>
                  <a:pt x="16980" y="1179"/>
                </a:cubicBezTo>
                <a:cubicBezTo>
                  <a:pt x="15029" y="666"/>
                  <a:pt x="12845" y="1"/>
                  <a:pt x="10707" y="1"/>
                </a:cubicBezTo>
                <a:close/>
              </a:path>
            </a:pathLst>
          </a:custGeom>
          <a:solidFill>
            <a:srgbClr val="FFC3A5">
              <a:alpha val="117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2" name="Google Shape;842;p24"/>
          <p:cNvGrpSpPr/>
          <p:nvPr/>
        </p:nvGrpSpPr>
        <p:grpSpPr>
          <a:xfrm>
            <a:off x="8068197" y="4684655"/>
            <a:ext cx="355806" cy="235669"/>
            <a:chOff x="3304127" y="359385"/>
            <a:chExt cx="492397" cy="326140"/>
          </a:xfrm>
        </p:grpSpPr>
        <p:sp>
          <p:nvSpPr>
            <p:cNvPr id="843" name="Google Shape;843;p24"/>
            <p:cNvSpPr/>
            <p:nvPr/>
          </p:nvSpPr>
          <p:spPr>
            <a:xfrm>
              <a:off x="3304127" y="432267"/>
              <a:ext cx="382620" cy="253258"/>
            </a:xfrm>
            <a:custGeom>
              <a:avLst/>
              <a:gdLst/>
              <a:ahLst/>
              <a:cxnLst/>
              <a:rect l="l" t="t" r="r" b="b"/>
              <a:pathLst>
                <a:path w="1680" h="1112" extrusionOk="0">
                  <a:moveTo>
                    <a:pt x="1" y="1032"/>
                  </a:moveTo>
                  <a:cubicBezTo>
                    <a:pt x="1" y="1032"/>
                    <a:pt x="1" y="1032"/>
                    <a:pt x="1" y="1032"/>
                  </a:cubicBezTo>
                  <a:cubicBezTo>
                    <a:pt x="1" y="1032"/>
                    <a:pt x="1" y="1032"/>
                    <a:pt x="1" y="1032"/>
                  </a:cubicBezTo>
                  <a:close/>
                  <a:moveTo>
                    <a:pt x="1324" y="0"/>
                  </a:moveTo>
                  <a:cubicBezTo>
                    <a:pt x="909" y="0"/>
                    <a:pt x="248" y="148"/>
                    <a:pt x="1" y="1032"/>
                  </a:cubicBezTo>
                  <a:lnTo>
                    <a:pt x="1" y="1032"/>
                  </a:lnTo>
                  <a:cubicBezTo>
                    <a:pt x="1" y="1032"/>
                    <a:pt x="1" y="1032"/>
                    <a:pt x="1" y="1032"/>
                  </a:cubicBezTo>
                  <a:cubicBezTo>
                    <a:pt x="4" y="1032"/>
                    <a:pt x="253" y="1111"/>
                    <a:pt x="559" y="1111"/>
                  </a:cubicBezTo>
                  <a:cubicBezTo>
                    <a:pt x="1019" y="1111"/>
                    <a:pt x="1607" y="932"/>
                    <a:pt x="1679" y="38"/>
                  </a:cubicBezTo>
                  <a:cubicBezTo>
                    <a:pt x="1679" y="38"/>
                    <a:pt x="1533" y="0"/>
                    <a:pt x="1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4"/>
            <p:cNvSpPr/>
            <p:nvPr/>
          </p:nvSpPr>
          <p:spPr>
            <a:xfrm>
              <a:off x="3390446" y="359385"/>
              <a:ext cx="406078" cy="256219"/>
            </a:xfrm>
            <a:custGeom>
              <a:avLst/>
              <a:gdLst/>
              <a:ahLst/>
              <a:cxnLst/>
              <a:rect l="l" t="t" r="r" b="b"/>
              <a:pathLst>
                <a:path w="1783" h="1125" extrusionOk="0">
                  <a:moveTo>
                    <a:pt x="1758" y="0"/>
                  </a:moveTo>
                  <a:cubicBezTo>
                    <a:pt x="1753" y="0"/>
                    <a:pt x="1747" y="2"/>
                    <a:pt x="1743" y="6"/>
                  </a:cubicBezTo>
                  <a:cubicBezTo>
                    <a:pt x="1323" y="374"/>
                    <a:pt x="27" y="1078"/>
                    <a:pt x="14" y="1085"/>
                  </a:cubicBezTo>
                  <a:cubicBezTo>
                    <a:pt x="5" y="1090"/>
                    <a:pt x="0" y="1103"/>
                    <a:pt x="6" y="1114"/>
                  </a:cubicBezTo>
                  <a:cubicBezTo>
                    <a:pt x="10" y="1120"/>
                    <a:pt x="16" y="1125"/>
                    <a:pt x="25" y="1125"/>
                  </a:cubicBezTo>
                  <a:cubicBezTo>
                    <a:pt x="29" y="1125"/>
                    <a:pt x="32" y="1125"/>
                    <a:pt x="35" y="1123"/>
                  </a:cubicBezTo>
                  <a:cubicBezTo>
                    <a:pt x="48" y="1116"/>
                    <a:pt x="1346" y="410"/>
                    <a:pt x="1772" y="39"/>
                  </a:cubicBezTo>
                  <a:cubicBezTo>
                    <a:pt x="1781" y="31"/>
                    <a:pt x="1783" y="18"/>
                    <a:pt x="1774" y="8"/>
                  </a:cubicBezTo>
                  <a:cubicBezTo>
                    <a:pt x="1770" y="3"/>
                    <a:pt x="1764" y="0"/>
                    <a:pt x="1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4"/>
            <p:cNvSpPr/>
            <p:nvPr/>
          </p:nvSpPr>
          <p:spPr>
            <a:xfrm>
              <a:off x="3505689" y="527469"/>
              <a:ext cx="37351" cy="61265"/>
            </a:xfrm>
            <a:custGeom>
              <a:avLst/>
              <a:gdLst/>
              <a:ahLst/>
              <a:cxnLst/>
              <a:rect l="l" t="t" r="r" b="b"/>
              <a:pathLst>
                <a:path w="164" h="269" extrusionOk="0">
                  <a:moveTo>
                    <a:pt x="138" y="0"/>
                  </a:moveTo>
                  <a:cubicBezTo>
                    <a:pt x="130" y="0"/>
                    <a:pt x="123" y="4"/>
                    <a:pt x="120" y="11"/>
                  </a:cubicBezTo>
                  <a:lnTo>
                    <a:pt x="6" y="236"/>
                  </a:lnTo>
                  <a:cubicBezTo>
                    <a:pt x="1" y="247"/>
                    <a:pt x="4" y="261"/>
                    <a:pt x="15" y="266"/>
                  </a:cubicBezTo>
                  <a:cubicBezTo>
                    <a:pt x="18" y="267"/>
                    <a:pt x="22" y="269"/>
                    <a:pt x="24" y="269"/>
                  </a:cubicBezTo>
                  <a:cubicBezTo>
                    <a:pt x="33" y="269"/>
                    <a:pt x="40" y="263"/>
                    <a:pt x="45" y="257"/>
                  </a:cubicBezTo>
                  <a:lnTo>
                    <a:pt x="158" y="32"/>
                  </a:lnTo>
                  <a:cubicBezTo>
                    <a:pt x="164" y="21"/>
                    <a:pt x="159" y="8"/>
                    <a:pt x="149" y="3"/>
                  </a:cubicBezTo>
                  <a:cubicBezTo>
                    <a:pt x="145" y="1"/>
                    <a:pt x="142" y="0"/>
                    <a:pt x="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4"/>
            <p:cNvSpPr/>
            <p:nvPr/>
          </p:nvSpPr>
          <p:spPr>
            <a:xfrm>
              <a:off x="3414588" y="552522"/>
              <a:ext cx="56254" cy="22547"/>
            </a:xfrm>
            <a:custGeom>
              <a:avLst/>
              <a:gdLst/>
              <a:ahLst/>
              <a:cxnLst/>
              <a:rect l="l" t="t" r="r" b="b"/>
              <a:pathLst>
                <a:path w="247" h="99" extrusionOk="0">
                  <a:moveTo>
                    <a:pt x="25" y="1"/>
                  </a:moveTo>
                  <a:cubicBezTo>
                    <a:pt x="15" y="1"/>
                    <a:pt x="7" y="7"/>
                    <a:pt x="5" y="17"/>
                  </a:cubicBezTo>
                  <a:cubicBezTo>
                    <a:pt x="1" y="29"/>
                    <a:pt x="7" y="41"/>
                    <a:pt x="20" y="44"/>
                  </a:cubicBezTo>
                  <a:lnTo>
                    <a:pt x="215" y="97"/>
                  </a:lnTo>
                  <a:cubicBezTo>
                    <a:pt x="216" y="99"/>
                    <a:pt x="219" y="99"/>
                    <a:pt x="220" y="99"/>
                  </a:cubicBezTo>
                  <a:cubicBezTo>
                    <a:pt x="230" y="99"/>
                    <a:pt x="238" y="93"/>
                    <a:pt x="242" y="82"/>
                  </a:cubicBezTo>
                  <a:cubicBezTo>
                    <a:pt x="246" y="71"/>
                    <a:pt x="240" y="59"/>
                    <a:pt x="227" y="56"/>
                  </a:cubicBezTo>
                  <a:lnTo>
                    <a:pt x="32" y="2"/>
                  </a:ln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7" name="Google Shape;847;p24"/>
          <p:cNvGrpSpPr/>
          <p:nvPr/>
        </p:nvGrpSpPr>
        <p:grpSpPr>
          <a:xfrm>
            <a:off x="199608" y="1727111"/>
            <a:ext cx="413572" cy="418509"/>
            <a:chOff x="1549057" y="302446"/>
            <a:chExt cx="572338" cy="579171"/>
          </a:xfrm>
        </p:grpSpPr>
        <p:sp>
          <p:nvSpPr>
            <p:cNvPr id="848" name="Google Shape;848;p24"/>
            <p:cNvSpPr/>
            <p:nvPr/>
          </p:nvSpPr>
          <p:spPr>
            <a:xfrm>
              <a:off x="1549057" y="302446"/>
              <a:ext cx="484197" cy="454817"/>
            </a:xfrm>
            <a:custGeom>
              <a:avLst/>
              <a:gdLst/>
              <a:ahLst/>
              <a:cxnLst/>
              <a:rect l="l" t="t" r="r" b="b"/>
              <a:pathLst>
                <a:path w="2126" h="1997" extrusionOk="0">
                  <a:moveTo>
                    <a:pt x="315" y="1"/>
                  </a:moveTo>
                  <a:lnTo>
                    <a:pt x="315" y="1"/>
                  </a:lnTo>
                  <a:cubicBezTo>
                    <a:pt x="315" y="1"/>
                    <a:pt x="0" y="1997"/>
                    <a:pt x="1762" y="1997"/>
                  </a:cubicBezTo>
                  <a:cubicBezTo>
                    <a:pt x="1824" y="1997"/>
                    <a:pt x="1888" y="1994"/>
                    <a:pt x="1955" y="1989"/>
                  </a:cubicBezTo>
                  <a:cubicBezTo>
                    <a:pt x="1955" y="1989"/>
                    <a:pt x="2126" y="215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4"/>
            <p:cNvSpPr/>
            <p:nvPr/>
          </p:nvSpPr>
          <p:spPr>
            <a:xfrm>
              <a:off x="1707346" y="406531"/>
              <a:ext cx="414049" cy="475086"/>
            </a:xfrm>
            <a:custGeom>
              <a:avLst/>
              <a:gdLst/>
              <a:ahLst/>
              <a:cxnLst/>
              <a:rect l="l" t="t" r="r" b="b"/>
              <a:pathLst>
                <a:path w="1818" h="2086" extrusionOk="0">
                  <a:moveTo>
                    <a:pt x="24" y="1"/>
                  </a:moveTo>
                  <a:cubicBezTo>
                    <a:pt x="20" y="1"/>
                    <a:pt x="15" y="2"/>
                    <a:pt x="11" y="5"/>
                  </a:cubicBezTo>
                  <a:cubicBezTo>
                    <a:pt x="1" y="11"/>
                    <a:pt x="0" y="25"/>
                    <a:pt x="7" y="35"/>
                  </a:cubicBezTo>
                  <a:cubicBezTo>
                    <a:pt x="20" y="51"/>
                    <a:pt x="1206" y="1603"/>
                    <a:pt x="1778" y="2080"/>
                  </a:cubicBezTo>
                  <a:cubicBezTo>
                    <a:pt x="1782" y="2084"/>
                    <a:pt x="1786" y="2085"/>
                    <a:pt x="1791" y="2085"/>
                  </a:cubicBezTo>
                  <a:cubicBezTo>
                    <a:pt x="1798" y="2085"/>
                    <a:pt x="1803" y="2083"/>
                    <a:pt x="1808" y="2079"/>
                  </a:cubicBezTo>
                  <a:cubicBezTo>
                    <a:pt x="1817" y="2069"/>
                    <a:pt x="1816" y="2056"/>
                    <a:pt x="1806" y="2048"/>
                  </a:cubicBezTo>
                  <a:cubicBezTo>
                    <a:pt x="1238" y="1574"/>
                    <a:pt x="54" y="25"/>
                    <a:pt x="42" y="9"/>
                  </a:cubicBezTo>
                  <a:cubicBezTo>
                    <a:pt x="37" y="4"/>
                    <a:pt x="31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4"/>
            <p:cNvSpPr/>
            <p:nvPr/>
          </p:nvSpPr>
          <p:spPr>
            <a:xfrm>
              <a:off x="1766107" y="551155"/>
              <a:ext cx="83812" cy="33479"/>
            </a:xfrm>
            <a:custGeom>
              <a:avLst/>
              <a:gdLst/>
              <a:ahLst/>
              <a:cxnLst/>
              <a:rect l="l" t="t" r="r" b="b"/>
              <a:pathLst>
                <a:path w="368" h="147" extrusionOk="0">
                  <a:moveTo>
                    <a:pt x="25" y="0"/>
                  </a:moveTo>
                  <a:cubicBezTo>
                    <a:pt x="17" y="0"/>
                    <a:pt x="8" y="6"/>
                    <a:pt x="5" y="14"/>
                  </a:cubicBezTo>
                  <a:cubicBezTo>
                    <a:pt x="1" y="25"/>
                    <a:pt x="8" y="38"/>
                    <a:pt x="19" y="41"/>
                  </a:cubicBezTo>
                  <a:lnTo>
                    <a:pt x="336" y="145"/>
                  </a:lnTo>
                  <a:cubicBezTo>
                    <a:pt x="339" y="146"/>
                    <a:pt x="341" y="146"/>
                    <a:pt x="343" y="146"/>
                  </a:cubicBezTo>
                  <a:cubicBezTo>
                    <a:pt x="352" y="146"/>
                    <a:pt x="360" y="141"/>
                    <a:pt x="363" y="131"/>
                  </a:cubicBezTo>
                  <a:cubicBezTo>
                    <a:pt x="368" y="121"/>
                    <a:pt x="360" y="109"/>
                    <a:pt x="349" y="105"/>
                  </a:cubicBezTo>
                  <a:lnTo>
                    <a:pt x="32" y="2"/>
                  </a:lnTo>
                  <a:cubicBezTo>
                    <a:pt x="30" y="1"/>
                    <a:pt x="27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4"/>
            <p:cNvSpPr/>
            <p:nvPr/>
          </p:nvSpPr>
          <p:spPr>
            <a:xfrm>
              <a:off x="1774533" y="426801"/>
              <a:ext cx="17309" cy="70830"/>
            </a:xfrm>
            <a:custGeom>
              <a:avLst/>
              <a:gdLst/>
              <a:ahLst/>
              <a:cxnLst/>
              <a:rect l="l" t="t" r="r" b="b"/>
              <a:pathLst>
                <a:path w="76" h="311" extrusionOk="0">
                  <a:moveTo>
                    <a:pt x="53" y="1"/>
                  </a:moveTo>
                  <a:cubicBezTo>
                    <a:pt x="42" y="1"/>
                    <a:pt x="32" y="8"/>
                    <a:pt x="31" y="19"/>
                  </a:cubicBezTo>
                  <a:lnTo>
                    <a:pt x="1" y="286"/>
                  </a:lnTo>
                  <a:cubicBezTo>
                    <a:pt x="0" y="298"/>
                    <a:pt x="9" y="308"/>
                    <a:pt x="21" y="311"/>
                  </a:cubicBezTo>
                  <a:lnTo>
                    <a:pt x="23" y="311"/>
                  </a:lnTo>
                  <a:cubicBezTo>
                    <a:pt x="34" y="311"/>
                    <a:pt x="43" y="302"/>
                    <a:pt x="44" y="291"/>
                  </a:cubicBezTo>
                  <a:lnTo>
                    <a:pt x="74" y="24"/>
                  </a:lnTo>
                  <a:cubicBezTo>
                    <a:pt x="75" y="12"/>
                    <a:pt x="68" y="2"/>
                    <a:pt x="55" y="1"/>
                  </a:cubicBezTo>
                  <a:cubicBezTo>
                    <a:pt x="54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52" name="Google Shape;852;p24"/>
          <p:cNvGrpSpPr/>
          <p:nvPr/>
        </p:nvGrpSpPr>
        <p:grpSpPr>
          <a:xfrm>
            <a:off x="4035686" y="4470159"/>
            <a:ext cx="1072628" cy="1138253"/>
            <a:chOff x="2300525" y="853825"/>
            <a:chExt cx="320025" cy="339625"/>
          </a:xfrm>
        </p:grpSpPr>
        <p:sp>
          <p:nvSpPr>
            <p:cNvPr id="853" name="Google Shape;853;p24"/>
            <p:cNvSpPr/>
            <p:nvPr/>
          </p:nvSpPr>
          <p:spPr>
            <a:xfrm>
              <a:off x="2363500" y="967900"/>
              <a:ext cx="256175" cy="224725"/>
            </a:xfrm>
            <a:custGeom>
              <a:avLst/>
              <a:gdLst/>
              <a:ahLst/>
              <a:cxnLst/>
              <a:rect l="l" t="t" r="r" b="b"/>
              <a:pathLst>
                <a:path w="10247" h="8989" extrusionOk="0">
                  <a:moveTo>
                    <a:pt x="7599" y="0"/>
                  </a:moveTo>
                  <a:lnTo>
                    <a:pt x="0" y="4208"/>
                  </a:lnTo>
                  <a:lnTo>
                    <a:pt x="2648" y="8988"/>
                  </a:lnTo>
                  <a:lnTo>
                    <a:pt x="10246" y="4781"/>
                  </a:lnTo>
                  <a:lnTo>
                    <a:pt x="7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4"/>
            <p:cNvSpPr/>
            <p:nvPr/>
          </p:nvSpPr>
          <p:spPr>
            <a:xfrm>
              <a:off x="2301925" y="854675"/>
              <a:ext cx="256125" cy="224725"/>
            </a:xfrm>
            <a:custGeom>
              <a:avLst/>
              <a:gdLst/>
              <a:ahLst/>
              <a:cxnLst/>
              <a:rect l="l" t="t" r="r" b="b"/>
              <a:pathLst>
                <a:path w="10245" h="8989" extrusionOk="0">
                  <a:moveTo>
                    <a:pt x="7598" y="0"/>
                  </a:moveTo>
                  <a:lnTo>
                    <a:pt x="0" y="4208"/>
                  </a:lnTo>
                  <a:lnTo>
                    <a:pt x="2648" y="8988"/>
                  </a:lnTo>
                  <a:lnTo>
                    <a:pt x="10245" y="4780"/>
                  </a:lnTo>
                  <a:lnTo>
                    <a:pt x="759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4"/>
            <p:cNvSpPr/>
            <p:nvPr/>
          </p:nvSpPr>
          <p:spPr>
            <a:xfrm>
              <a:off x="2300525" y="959150"/>
              <a:ext cx="130550" cy="234300"/>
            </a:xfrm>
            <a:custGeom>
              <a:avLst/>
              <a:gdLst/>
              <a:ahLst/>
              <a:cxnLst/>
              <a:rect l="l" t="t" r="r" b="b"/>
              <a:pathLst>
                <a:path w="5222" h="9372" extrusionOk="0">
                  <a:moveTo>
                    <a:pt x="111" y="1"/>
                  </a:moveTo>
                  <a:lnTo>
                    <a:pt x="0" y="62"/>
                  </a:lnTo>
                  <a:lnTo>
                    <a:pt x="5111" y="9372"/>
                  </a:lnTo>
                  <a:lnTo>
                    <a:pt x="5222" y="9311"/>
                  </a:lnTo>
                  <a:lnTo>
                    <a:pt x="11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4"/>
            <p:cNvSpPr/>
            <p:nvPr/>
          </p:nvSpPr>
          <p:spPr>
            <a:xfrm>
              <a:off x="2363500" y="963750"/>
              <a:ext cx="198325" cy="126675"/>
            </a:xfrm>
            <a:custGeom>
              <a:avLst/>
              <a:gdLst/>
              <a:ahLst/>
              <a:cxnLst/>
              <a:rect l="l" t="t" r="r" b="b"/>
              <a:pathLst>
                <a:path w="7933" h="5067" extrusionOk="0">
                  <a:moveTo>
                    <a:pt x="7567" y="0"/>
                  </a:moveTo>
                  <a:cubicBezTo>
                    <a:pt x="5045" y="1416"/>
                    <a:pt x="2523" y="2832"/>
                    <a:pt x="0" y="4248"/>
                  </a:cubicBezTo>
                  <a:cubicBezTo>
                    <a:pt x="146" y="4520"/>
                    <a:pt x="292" y="4794"/>
                    <a:pt x="440" y="5066"/>
                  </a:cubicBezTo>
                  <a:lnTo>
                    <a:pt x="7932" y="743"/>
                  </a:lnTo>
                  <a:cubicBezTo>
                    <a:pt x="7893" y="622"/>
                    <a:pt x="7840" y="487"/>
                    <a:pt x="7767" y="342"/>
                  </a:cubicBezTo>
                  <a:cubicBezTo>
                    <a:pt x="7703" y="210"/>
                    <a:pt x="7633" y="97"/>
                    <a:pt x="756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4"/>
            <p:cNvSpPr/>
            <p:nvPr/>
          </p:nvSpPr>
          <p:spPr>
            <a:xfrm>
              <a:off x="2490950" y="853825"/>
              <a:ext cx="62675" cy="111950"/>
            </a:xfrm>
            <a:custGeom>
              <a:avLst/>
              <a:gdLst/>
              <a:ahLst/>
              <a:cxnLst/>
              <a:rect l="l" t="t" r="r" b="b"/>
              <a:pathLst>
                <a:path w="2507" h="4478" extrusionOk="0">
                  <a:moveTo>
                    <a:pt x="36" y="0"/>
                  </a:moveTo>
                  <a:cubicBezTo>
                    <a:pt x="30" y="0"/>
                    <a:pt x="25" y="2"/>
                    <a:pt x="20" y="4"/>
                  </a:cubicBezTo>
                  <a:cubicBezTo>
                    <a:pt x="6" y="12"/>
                    <a:pt x="1" y="32"/>
                    <a:pt x="8" y="47"/>
                  </a:cubicBezTo>
                  <a:lnTo>
                    <a:pt x="2444" y="4461"/>
                  </a:lnTo>
                  <a:cubicBezTo>
                    <a:pt x="2450" y="4472"/>
                    <a:pt x="2462" y="4478"/>
                    <a:pt x="2473" y="4478"/>
                  </a:cubicBezTo>
                  <a:cubicBezTo>
                    <a:pt x="2477" y="4478"/>
                    <a:pt x="2483" y="4478"/>
                    <a:pt x="2487" y="4473"/>
                  </a:cubicBezTo>
                  <a:cubicBezTo>
                    <a:pt x="2502" y="4466"/>
                    <a:pt x="2507" y="4445"/>
                    <a:pt x="2499" y="4430"/>
                  </a:cubicBezTo>
                  <a:lnTo>
                    <a:pt x="63" y="16"/>
                  </a:lnTo>
                  <a:cubicBezTo>
                    <a:pt x="58" y="6"/>
                    <a:pt x="47" y="0"/>
                    <a:pt x="36" y="0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4"/>
            <p:cNvSpPr/>
            <p:nvPr/>
          </p:nvSpPr>
          <p:spPr>
            <a:xfrm>
              <a:off x="2560875" y="981500"/>
              <a:ext cx="59675" cy="106700"/>
            </a:xfrm>
            <a:custGeom>
              <a:avLst/>
              <a:gdLst/>
              <a:ahLst/>
              <a:cxnLst/>
              <a:rect l="l" t="t" r="r" b="b"/>
              <a:pathLst>
                <a:path w="2387" h="4268" extrusionOk="0">
                  <a:moveTo>
                    <a:pt x="35" y="1"/>
                  </a:moveTo>
                  <a:cubicBezTo>
                    <a:pt x="30" y="1"/>
                    <a:pt x="26" y="2"/>
                    <a:pt x="21" y="4"/>
                  </a:cubicBezTo>
                  <a:cubicBezTo>
                    <a:pt x="6" y="13"/>
                    <a:pt x="1" y="33"/>
                    <a:pt x="9" y="47"/>
                  </a:cubicBezTo>
                  <a:lnTo>
                    <a:pt x="2323" y="4251"/>
                  </a:lnTo>
                  <a:cubicBezTo>
                    <a:pt x="2331" y="4262"/>
                    <a:pt x="2342" y="4267"/>
                    <a:pt x="2352" y="4267"/>
                  </a:cubicBezTo>
                  <a:cubicBezTo>
                    <a:pt x="2357" y="4267"/>
                    <a:pt x="2361" y="4266"/>
                    <a:pt x="2366" y="4264"/>
                  </a:cubicBezTo>
                  <a:cubicBezTo>
                    <a:pt x="2381" y="4255"/>
                    <a:pt x="2387" y="4235"/>
                    <a:pt x="2379" y="4221"/>
                  </a:cubicBezTo>
                  <a:lnTo>
                    <a:pt x="64" y="17"/>
                  </a:lnTo>
                  <a:cubicBezTo>
                    <a:pt x="58" y="7"/>
                    <a:pt x="47" y="1"/>
                    <a:pt x="35" y="1"/>
                  </a:cubicBezTo>
                  <a:close/>
                </a:path>
              </a:pathLst>
            </a:custGeom>
            <a:solidFill>
              <a:srgbClr val="FFB8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4"/>
            <p:cNvSpPr/>
            <p:nvPr/>
          </p:nvSpPr>
          <p:spPr>
            <a:xfrm>
              <a:off x="2502225" y="980925"/>
              <a:ext cx="34225" cy="28050"/>
            </a:xfrm>
            <a:custGeom>
              <a:avLst/>
              <a:gdLst/>
              <a:ahLst/>
              <a:cxnLst/>
              <a:rect l="l" t="t" r="r" b="b"/>
              <a:pathLst>
                <a:path w="1369" h="1122" extrusionOk="0">
                  <a:moveTo>
                    <a:pt x="1065" y="70"/>
                  </a:moveTo>
                  <a:cubicBezTo>
                    <a:pt x="1133" y="126"/>
                    <a:pt x="1187" y="192"/>
                    <a:pt x="1229" y="268"/>
                  </a:cubicBezTo>
                  <a:cubicBezTo>
                    <a:pt x="1262" y="327"/>
                    <a:pt x="1285" y="391"/>
                    <a:pt x="1300" y="456"/>
                  </a:cubicBezTo>
                  <a:lnTo>
                    <a:pt x="296" y="1040"/>
                  </a:lnTo>
                  <a:cubicBezTo>
                    <a:pt x="263" y="916"/>
                    <a:pt x="131" y="724"/>
                    <a:pt x="77" y="649"/>
                  </a:cubicBezTo>
                  <a:lnTo>
                    <a:pt x="1065" y="70"/>
                  </a:lnTo>
                  <a:close/>
                  <a:moveTo>
                    <a:pt x="1068" y="1"/>
                  </a:moveTo>
                  <a:cubicBezTo>
                    <a:pt x="1063" y="1"/>
                    <a:pt x="1057" y="2"/>
                    <a:pt x="1052" y="5"/>
                  </a:cubicBezTo>
                  <a:lnTo>
                    <a:pt x="16" y="612"/>
                  </a:lnTo>
                  <a:cubicBezTo>
                    <a:pt x="8" y="617"/>
                    <a:pt x="2" y="625"/>
                    <a:pt x="1" y="633"/>
                  </a:cubicBezTo>
                  <a:cubicBezTo>
                    <a:pt x="0" y="643"/>
                    <a:pt x="1" y="653"/>
                    <a:pt x="7" y="659"/>
                  </a:cubicBezTo>
                  <a:cubicBezTo>
                    <a:pt x="72" y="747"/>
                    <a:pt x="241" y="996"/>
                    <a:pt x="241" y="1090"/>
                  </a:cubicBezTo>
                  <a:cubicBezTo>
                    <a:pt x="241" y="1102"/>
                    <a:pt x="248" y="1112"/>
                    <a:pt x="258" y="1117"/>
                  </a:cubicBezTo>
                  <a:cubicBezTo>
                    <a:pt x="263" y="1120"/>
                    <a:pt x="268" y="1121"/>
                    <a:pt x="274" y="1121"/>
                  </a:cubicBezTo>
                  <a:cubicBezTo>
                    <a:pt x="279" y="1121"/>
                    <a:pt x="284" y="1120"/>
                    <a:pt x="288" y="1116"/>
                  </a:cubicBezTo>
                  <a:lnTo>
                    <a:pt x="1351" y="498"/>
                  </a:lnTo>
                  <a:cubicBezTo>
                    <a:pt x="1362" y="492"/>
                    <a:pt x="1369" y="479"/>
                    <a:pt x="1365" y="466"/>
                  </a:cubicBezTo>
                  <a:cubicBezTo>
                    <a:pt x="1351" y="385"/>
                    <a:pt x="1325" y="307"/>
                    <a:pt x="1284" y="236"/>
                  </a:cubicBezTo>
                  <a:cubicBezTo>
                    <a:pt x="1235" y="148"/>
                    <a:pt x="1169" y="70"/>
                    <a:pt x="1087" y="7"/>
                  </a:cubicBezTo>
                  <a:cubicBezTo>
                    <a:pt x="1082" y="3"/>
                    <a:pt x="1075" y="1"/>
                    <a:pt x="106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4"/>
            <p:cNvSpPr/>
            <p:nvPr/>
          </p:nvSpPr>
          <p:spPr>
            <a:xfrm>
              <a:off x="2378175" y="1050500"/>
              <a:ext cx="34475" cy="27775"/>
            </a:xfrm>
            <a:custGeom>
              <a:avLst/>
              <a:gdLst/>
              <a:ahLst/>
              <a:cxnLst/>
              <a:rect l="l" t="t" r="r" b="b"/>
              <a:pathLst>
                <a:path w="1379" h="1111" extrusionOk="0">
                  <a:moveTo>
                    <a:pt x="1061" y="76"/>
                  </a:moveTo>
                  <a:cubicBezTo>
                    <a:pt x="1098" y="160"/>
                    <a:pt x="1199" y="370"/>
                    <a:pt x="1290" y="461"/>
                  </a:cubicBezTo>
                  <a:lnTo>
                    <a:pt x="284" y="1041"/>
                  </a:lnTo>
                  <a:cubicBezTo>
                    <a:pt x="234" y="996"/>
                    <a:pt x="191" y="943"/>
                    <a:pt x="156" y="885"/>
                  </a:cubicBezTo>
                  <a:cubicBezTo>
                    <a:pt x="111" y="812"/>
                    <a:pt x="81" y="732"/>
                    <a:pt x="67" y="645"/>
                  </a:cubicBezTo>
                  <a:lnTo>
                    <a:pt x="1061" y="76"/>
                  </a:lnTo>
                  <a:close/>
                  <a:moveTo>
                    <a:pt x="1076" y="1"/>
                  </a:moveTo>
                  <a:cubicBezTo>
                    <a:pt x="1071" y="1"/>
                    <a:pt x="1066" y="2"/>
                    <a:pt x="1061" y="5"/>
                  </a:cubicBezTo>
                  <a:lnTo>
                    <a:pt x="17" y="601"/>
                  </a:lnTo>
                  <a:cubicBezTo>
                    <a:pt x="5" y="608"/>
                    <a:pt x="0" y="621"/>
                    <a:pt x="2" y="633"/>
                  </a:cubicBezTo>
                  <a:cubicBezTo>
                    <a:pt x="15" y="735"/>
                    <a:pt x="50" y="830"/>
                    <a:pt x="102" y="917"/>
                  </a:cubicBezTo>
                  <a:cubicBezTo>
                    <a:pt x="144" y="987"/>
                    <a:pt x="197" y="1049"/>
                    <a:pt x="261" y="1103"/>
                  </a:cubicBezTo>
                  <a:cubicBezTo>
                    <a:pt x="266" y="1108"/>
                    <a:pt x="274" y="1110"/>
                    <a:pt x="281" y="1110"/>
                  </a:cubicBezTo>
                  <a:cubicBezTo>
                    <a:pt x="286" y="1110"/>
                    <a:pt x="292" y="1109"/>
                    <a:pt x="298" y="1105"/>
                  </a:cubicBezTo>
                  <a:lnTo>
                    <a:pt x="1362" y="492"/>
                  </a:lnTo>
                  <a:cubicBezTo>
                    <a:pt x="1373" y="486"/>
                    <a:pt x="1378" y="476"/>
                    <a:pt x="1378" y="465"/>
                  </a:cubicBezTo>
                  <a:cubicBezTo>
                    <a:pt x="1378" y="454"/>
                    <a:pt x="1372" y="443"/>
                    <a:pt x="1362" y="438"/>
                  </a:cubicBezTo>
                  <a:cubicBezTo>
                    <a:pt x="1281" y="391"/>
                    <a:pt x="1150" y="121"/>
                    <a:pt x="1105" y="20"/>
                  </a:cubicBezTo>
                  <a:cubicBezTo>
                    <a:pt x="1101" y="11"/>
                    <a:pt x="1094" y="5"/>
                    <a:pt x="1086" y="3"/>
                  </a:cubicBezTo>
                  <a:cubicBezTo>
                    <a:pt x="1083" y="1"/>
                    <a:pt x="1080" y="1"/>
                    <a:pt x="107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4"/>
            <p:cNvSpPr/>
            <p:nvPr/>
          </p:nvSpPr>
          <p:spPr>
            <a:xfrm>
              <a:off x="2410600" y="999700"/>
              <a:ext cx="93175" cy="59375"/>
            </a:xfrm>
            <a:custGeom>
              <a:avLst/>
              <a:gdLst/>
              <a:ahLst/>
              <a:cxnLst/>
              <a:rect l="l" t="t" r="r" b="b"/>
              <a:pathLst>
                <a:path w="3727" h="2375" extrusionOk="0">
                  <a:moveTo>
                    <a:pt x="3422" y="77"/>
                  </a:moveTo>
                  <a:cubicBezTo>
                    <a:pt x="3445" y="140"/>
                    <a:pt x="3473" y="202"/>
                    <a:pt x="3508" y="260"/>
                  </a:cubicBezTo>
                  <a:cubicBezTo>
                    <a:pt x="3545" y="322"/>
                    <a:pt x="3590" y="380"/>
                    <a:pt x="3640" y="432"/>
                  </a:cubicBezTo>
                  <a:cubicBezTo>
                    <a:pt x="1017" y="1884"/>
                    <a:pt x="439" y="2213"/>
                    <a:pt x="310" y="2298"/>
                  </a:cubicBezTo>
                  <a:cubicBezTo>
                    <a:pt x="306" y="2292"/>
                    <a:pt x="305" y="2284"/>
                    <a:pt x="303" y="2279"/>
                  </a:cubicBezTo>
                  <a:cubicBezTo>
                    <a:pt x="284" y="2229"/>
                    <a:pt x="257" y="2153"/>
                    <a:pt x="212" y="2077"/>
                  </a:cubicBezTo>
                  <a:cubicBezTo>
                    <a:pt x="209" y="2074"/>
                    <a:pt x="193" y="2049"/>
                    <a:pt x="80" y="1909"/>
                  </a:cubicBezTo>
                  <a:lnTo>
                    <a:pt x="3422" y="77"/>
                  </a:lnTo>
                  <a:close/>
                  <a:moveTo>
                    <a:pt x="3443" y="1"/>
                  </a:moveTo>
                  <a:cubicBezTo>
                    <a:pt x="3437" y="1"/>
                    <a:pt x="3432" y="2"/>
                    <a:pt x="3427" y="4"/>
                  </a:cubicBezTo>
                  <a:lnTo>
                    <a:pt x="19" y="1874"/>
                  </a:lnTo>
                  <a:cubicBezTo>
                    <a:pt x="10" y="1877"/>
                    <a:pt x="4" y="1886"/>
                    <a:pt x="3" y="1895"/>
                  </a:cubicBezTo>
                  <a:cubicBezTo>
                    <a:pt x="1" y="1904"/>
                    <a:pt x="4" y="1913"/>
                    <a:pt x="9" y="1920"/>
                  </a:cubicBezTo>
                  <a:cubicBezTo>
                    <a:pt x="139" y="2083"/>
                    <a:pt x="158" y="2111"/>
                    <a:pt x="158" y="2111"/>
                  </a:cubicBezTo>
                  <a:cubicBezTo>
                    <a:pt x="199" y="2180"/>
                    <a:pt x="226" y="2252"/>
                    <a:pt x="244" y="2301"/>
                  </a:cubicBezTo>
                  <a:cubicBezTo>
                    <a:pt x="260" y="2347"/>
                    <a:pt x="271" y="2375"/>
                    <a:pt x="295" y="2375"/>
                  </a:cubicBezTo>
                  <a:cubicBezTo>
                    <a:pt x="297" y="2375"/>
                    <a:pt x="299" y="2374"/>
                    <a:pt x="302" y="2374"/>
                  </a:cubicBezTo>
                  <a:cubicBezTo>
                    <a:pt x="303" y="2374"/>
                    <a:pt x="305" y="2374"/>
                    <a:pt x="306" y="2375"/>
                  </a:cubicBezTo>
                  <a:cubicBezTo>
                    <a:pt x="314" y="2373"/>
                    <a:pt x="320" y="2368"/>
                    <a:pt x="325" y="2363"/>
                  </a:cubicBezTo>
                  <a:cubicBezTo>
                    <a:pt x="374" y="2325"/>
                    <a:pt x="1008" y="1962"/>
                    <a:pt x="3709" y="469"/>
                  </a:cubicBezTo>
                  <a:cubicBezTo>
                    <a:pt x="3719" y="465"/>
                    <a:pt x="3724" y="455"/>
                    <a:pt x="3725" y="445"/>
                  </a:cubicBezTo>
                  <a:cubicBezTo>
                    <a:pt x="3726" y="437"/>
                    <a:pt x="3722" y="426"/>
                    <a:pt x="3716" y="418"/>
                  </a:cubicBezTo>
                  <a:cubicBezTo>
                    <a:pt x="3657" y="363"/>
                    <a:pt x="3606" y="298"/>
                    <a:pt x="3564" y="229"/>
                  </a:cubicBezTo>
                  <a:cubicBezTo>
                    <a:pt x="3526" y="164"/>
                    <a:pt x="3495" y="96"/>
                    <a:pt x="3473" y="24"/>
                  </a:cubicBezTo>
                  <a:cubicBezTo>
                    <a:pt x="3470" y="14"/>
                    <a:pt x="3464" y="8"/>
                    <a:pt x="3454" y="3"/>
                  </a:cubicBezTo>
                  <a:cubicBezTo>
                    <a:pt x="3451" y="2"/>
                    <a:pt x="3447" y="1"/>
                    <a:pt x="344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4"/>
            <p:cNvSpPr/>
            <p:nvPr/>
          </p:nvSpPr>
          <p:spPr>
            <a:xfrm>
              <a:off x="2466150" y="1006900"/>
              <a:ext cx="27275" cy="16100"/>
            </a:xfrm>
            <a:custGeom>
              <a:avLst/>
              <a:gdLst/>
              <a:ahLst/>
              <a:cxnLst/>
              <a:rect l="l" t="t" r="r" b="b"/>
              <a:pathLst>
                <a:path w="1091" h="644" extrusionOk="0">
                  <a:moveTo>
                    <a:pt x="1055" y="1"/>
                  </a:moveTo>
                  <a:cubicBezTo>
                    <a:pt x="1049" y="1"/>
                    <a:pt x="1044" y="2"/>
                    <a:pt x="1039" y="5"/>
                  </a:cubicBezTo>
                  <a:lnTo>
                    <a:pt x="20" y="584"/>
                  </a:lnTo>
                  <a:cubicBezTo>
                    <a:pt x="6" y="592"/>
                    <a:pt x="1" y="612"/>
                    <a:pt x="8" y="627"/>
                  </a:cubicBezTo>
                  <a:cubicBezTo>
                    <a:pt x="14" y="638"/>
                    <a:pt x="24" y="643"/>
                    <a:pt x="35" y="643"/>
                  </a:cubicBezTo>
                  <a:cubicBezTo>
                    <a:pt x="40" y="643"/>
                    <a:pt x="46" y="642"/>
                    <a:pt x="51" y="639"/>
                  </a:cubicBezTo>
                  <a:lnTo>
                    <a:pt x="1070" y="60"/>
                  </a:lnTo>
                  <a:cubicBezTo>
                    <a:pt x="1085" y="52"/>
                    <a:pt x="1090" y="32"/>
                    <a:pt x="1082" y="17"/>
                  </a:cubicBezTo>
                  <a:cubicBezTo>
                    <a:pt x="1077" y="7"/>
                    <a:pt x="1066" y="1"/>
                    <a:pt x="10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4"/>
            <p:cNvSpPr/>
            <p:nvPr/>
          </p:nvSpPr>
          <p:spPr>
            <a:xfrm>
              <a:off x="2419725" y="1032900"/>
              <a:ext cx="27450" cy="16475"/>
            </a:xfrm>
            <a:custGeom>
              <a:avLst/>
              <a:gdLst/>
              <a:ahLst/>
              <a:cxnLst/>
              <a:rect l="l" t="t" r="r" b="b"/>
              <a:pathLst>
                <a:path w="1098" h="659" extrusionOk="0">
                  <a:moveTo>
                    <a:pt x="1062" y="1"/>
                  </a:moveTo>
                  <a:cubicBezTo>
                    <a:pt x="1057" y="1"/>
                    <a:pt x="1051" y="2"/>
                    <a:pt x="1046" y="5"/>
                  </a:cubicBezTo>
                  <a:lnTo>
                    <a:pt x="22" y="599"/>
                  </a:lnTo>
                  <a:cubicBezTo>
                    <a:pt x="6" y="607"/>
                    <a:pt x="0" y="627"/>
                    <a:pt x="10" y="642"/>
                  </a:cubicBezTo>
                  <a:cubicBezTo>
                    <a:pt x="15" y="652"/>
                    <a:pt x="26" y="658"/>
                    <a:pt x="37" y="658"/>
                  </a:cubicBezTo>
                  <a:cubicBezTo>
                    <a:pt x="42" y="658"/>
                    <a:pt x="48" y="656"/>
                    <a:pt x="53" y="654"/>
                  </a:cubicBezTo>
                  <a:lnTo>
                    <a:pt x="1077" y="60"/>
                  </a:lnTo>
                  <a:cubicBezTo>
                    <a:pt x="1093" y="52"/>
                    <a:pt x="1097" y="32"/>
                    <a:pt x="1089" y="17"/>
                  </a:cubicBezTo>
                  <a:cubicBezTo>
                    <a:pt x="1083" y="6"/>
                    <a:pt x="1073" y="1"/>
                    <a:pt x="10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4"/>
            <p:cNvSpPr/>
            <p:nvPr/>
          </p:nvSpPr>
          <p:spPr>
            <a:xfrm>
              <a:off x="2448950" y="1028225"/>
              <a:ext cx="7600" cy="7200"/>
            </a:xfrm>
            <a:custGeom>
              <a:avLst/>
              <a:gdLst/>
              <a:ahLst/>
              <a:cxnLst/>
              <a:rect l="l" t="t" r="r" b="b"/>
              <a:pathLst>
                <a:path w="304" h="288" extrusionOk="0">
                  <a:moveTo>
                    <a:pt x="153" y="61"/>
                  </a:moveTo>
                  <a:cubicBezTo>
                    <a:pt x="202" y="61"/>
                    <a:pt x="242" y="100"/>
                    <a:pt x="240" y="144"/>
                  </a:cubicBezTo>
                  <a:cubicBezTo>
                    <a:pt x="240" y="189"/>
                    <a:pt x="201" y="225"/>
                    <a:pt x="153" y="225"/>
                  </a:cubicBezTo>
                  <a:cubicBezTo>
                    <a:pt x="104" y="225"/>
                    <a:pt x="64" y="188"/>
                    <a:pt x="64" y="144"/>
                  </a:cubicBezTo>
                  <a:cubicBezTo>
                    <a:pt x="64" y="98"/>
                    <a:pt x="102" y="61"/>
                    <a:pt x="153" y="61"/>
                  </a:cubicBezTo>
                  <a:close/>
                  <a:moveTo>
                    <a:pt x="153" y="0"/>
                  </a:moveTo>
                  <a:cubicBezTo>
                    <a:pt x="69" y="0"/>
                    <a:pt x="0" y="65"/>
                    <a:pt x="0" y="144"/>
                  </a:cubicBezTo>
                  <a:cubicBezTo>
                    <a:pt x="0" y="222"/>
                    <a:pt x="69" y="288"/>
                    <a:pt x="153" y="288"/>
                  </a:cubicBezTo>
                  <a:cubicBezTo>
                    <a:pt x="236" y="288"/>
                    <a:pt x="304" y="222"/>
                    <a:pt x="304" y="144"/>
                  </a:cubicBezTo>
                  <a:cubicBezTo>
                    <a:pt x="304" y="65"/>
                    <a:pt x="235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4"/>
            <p:cNvSpPr/>
            <p:nvPr/>
          </p:nvSpPr>
          <p:spPr>
            <a:xfrm>
              <a:off x="2457400" y="1023025"/>
              <a:ext cx="7625" cy="7200"/>
            </a:xfrm>
            <a:custGeom>
              <a:avLst/>
              <a:gdLst/>
              <a:ahLst/>
              <a:cxnLst/>
              <a:rect l="l" t="t" r="r" b="b"/>
              <a:pathLst>
                <a:path w="305" h="288" extrusionOk="0">
                  <a:moveTo>
                    <a:pt x="152" y="62"/>
                  </a:moveTo>
                  <a:cubicBezTo>
                    <a:pt x="202" y="62"/>
                    <a:pt x="241" y="99"/>
                    <a:pt x="240" y="144"/>
                  </a:cubicBezTo>
                  <a:cubicBezTo>
                    <a:pt x="240" y="189"/>
                    <a:pt x="201" y="225"/>
                    <a:pt x="152" y="225"/>
                  </a:cubicBezTo>
                  <a:cubicBezTo>
                    <a:pt x="104" y="225"/>
                    <a:pt x="63" y="188"/>
                    <a:pt x="63" y="144"/>
                  </a:cubicBezTo>
                  <a:cubicBezTo>
                    <a:pt x="63" y="98"/>
                    <a:pt x="102" y="62"/>
                    <a:pt x="152" y="62"/>
                  </a:cubicBezTo>
                  <a:close/>
                  <a:moveTo>
                    <a:pt x="152" y="0"/>
                  </a:moveTo>
                  <a:cubicBezTo>
                    <a:pt x="69" y="0"/>
                    <a:pt x="0" y="65"/>
                    <a:pt x="0" y="144"/>
                  </a:cubicBezTo>
                  <a:cubicBezTo>
                    <a:pt x="0" y="223"/>
                    <a:pt x="69" y="288"/>
                    <a:pt x="152" y="288"/>
                  </a:cubicBezTo>
                  <a:cubicBezTo>
                    <a:pt x="236" y="288"/>
                    <a:pt x="305" y="223"/>
                    <a:pt x="304" y="144"/>
                  </a:cubicBezTo>
                  <a:cubicBezTo>
                    <a:pt x="304" y="65"/>
                    <a:pt x="235" y="0"/>
                    <a:pt x="15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4"/>
            <p:cNvSpPr/>
            <p:nvPr/>
          </p:nvSpPr>
          <p:spPr>
            <a:xfrm>
              <a:off x="2390700" y="1061400"/>
              <a:ext cx="7600" cy="7200"/>
            </a:xfrm>
            <a:custGeom>
              <a:avLst/>
              <a:gdLst/>
              <a:ahLst/>
              <a:cxnLst/>
              <a:rect l="l" t="t" r="r" b="b"/>
              <a:pathLst>
                <a:path w="304" h="288" extrusionOk="0">
                  <a:moveTo>
                    <a:pt x="152" y="62"/>
                  </a:moveTo>
                  <a:cubicBezTo>
                    <a:pt x="202" y="62"/>
                    <a:pt x="242" y="100"/>
                    <a:pt x="241" y="144"/>
                  </a:cubicBezTo>
                  <a:cubicBezTo>
                    <a:pt x="241" y="190"/>
                    <a:pt x="200" y="225"/>
                    <a:pt x="152" y="225"/>
                  </a:cubicBezTo>
                  <a:cubicBezTo>
                    <a:pt x="104" y="225"/>
                    <a:pt x="64" y="189"/>
                    <a:pt x="64" y="144"/>
                  </a:cubicBezTo>
                  <a:cubicBezTo>
                    <a:pt x="64" y="98"/>
                    <a:pt x="103" y="62"/>
                    <a:pt x="152" y="62"/>
                  </a:cubicBezTo>
                  <a:close/>
                  <a:moveTo>
                    <a:pt x="152" y="1"/>
                  </a:moveTo>
                  <a:cubicBezTo>
                    <a:pt x="70" y="1"/>
                    <a:pt x="1" y="65"/>
                    <a:pt x="1" y="144"/>
                  </a:cubicBezTo>
                  <a:cubicBezTo>
                    <a:pt x="1" y="223"/>
                    <a:pt x="70" y="287"/>
                    <a:pt x="152" y="287"/>
                  </a:cubicBezTo>
                  <a:cubicBezTo>
                    <a:pt x="237" y="287"/>
                    <a:pt x="303" y="223"/>
                    <a:pt x="303" y="144"/>
                  </a:cubicBezTo>
                  <a:cubicBezTo>
                    <a:pt x="303" y="65"/>
                    <a:pt x="236" y="1"/>
                    <a:pt x="15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4"/>
            <p:cNvSpPr/>
            <p:nvPr/>
          </p:nvSpPr>
          <p:spPr>
            <a:xfrm>
              <a:off x="2516100" y="990800"/>
              <a:ext cx="7625" cy="7175"/>
            </a:xfrm>
            <a:custGeom>
              <a:avLst/>
              <a:gdLst/>
              <a:ahLst/>
              <a:cxnLst/>
              <a:rect l="l" t="t" r="r" b="b"/>
              <a:pathLst>
                <a:path w="305" h="287" extrusionOk="0">
                  <a:moveTo>
                    <a:pt x="153" y="61"/>
                  </a:moveTo>
                  <a:cubicBezTo>
                    <a:pt x="202" y="61"/>
                    <a:pt x="241" y="98"/>
                    <a:pt x="241" y="144"/>
                  </a:cubicBezTo>
                  <a:cubicBezTo>
                    <a:pt x="241" y="189"/>
                    <a:pt x="201" y="225"/>
                    <a:pt x="153" y="225"/>
                  </a:cubicBezTo>
                  <a:cubicBezTo>
                    <a:pt x="105" y="225"/>
                    <a:pt x="64" y="188"/>
                    <a:pt x="64" y="144"/>
                  </a:cubicBezTo>
                  <a:cubicBezTo>
                    <a:pt x="64" y="98"/>
                    <a:pt x="103" y="61"/>
                    <a:pt x="153" y="61"/>
                  </a:cubicBezTo>
                  <a:close/>
                  <a:moveTo>
                    <a:pt x="153" y="0"/>
                  </a:moveTo>
                  <a:cubicBezTo>
                    <a:pt x="69" y="0"/>
                    <a:pt x="1" y="64"/>
                    <a:pt x="1" y="144"/>
                  </a:cubicBezTo>
                  <a:cubicBezTo>
                    <a:pt x="1" y="222"/>
                    <a:pt x="69" y="286"/>
                    <a:pt x="153" y="286"/>
                  </a:cubicBezTo>
                  <a:cubicBezTo>
                    <a:pt x="237" y="286"/>
                    <a:pt x="304" y="222"/>
                    <a:pt x="304" y="144"/>
                  </a:cubicBezTo>
                  <a:cubicBezTo>
                    <a:pt x="304" y="64"/>
                    <a:pt x="236" y="0"/>
                    <a:pt x="15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4"/>
            <p:cNvSpPr/>
            <p:nvPr/>
          </p:nvSpPr>
          <p:spPr>
            <a:xfrm>
              <a:off x="2381800" y="1066825"/>
              <a:ext cx="7875" cy="4975"/>
            </a:xfrm>
            <a:custGeom>
              <a:avLst/>
              <a:gdLst/>
              <a:ahLst/>
              <a:cxnLst/>
              <a:rect l="l" t="t" r="r" b="b"/>
              <a:pathLst>
                <a:path w="315" h="199" extrusionOk="0">
                  <a:moveTo>
                    <a:pt x="278" y="1"/>
                  </a:moveTo>
                  <a:cubicBezTo>
                    <a:pt x="273" y="1"/>
                    <a:pt x="267" y="2"/>
                    <a:pt x="263" y="5"/>
                  </a:cubicBezTo>
                  <a:cubicBezTo>
                    <a:pt x="227" y="24"/>
                    <a:pt x="41" y="126"/>
                    <a:pt x="19" y="142"/>
                  </a:cubicBezTo>
                  <a:cubicBezTo>
                    <a:pt x="4" y="153"/>
                    <a:pt x="1" y="173"/>
                    <a:pt x="13" y="187"/>
                  </a:cubicBezTo>
                  <a:cubicBezTo>
                    <a:pt x="19" y="195"/>
                    <a:pt x="29" y="199"/>
                    <a:pt x="37" y="199"/>
                  </a:cubicBezTo>
                  <a:cubicBezTo>
                    <a:pt x="45" y="199"/>
                    <a:pt x="51" y="198"/>
                    <a:pt x="57" y="194"/>
                  </a:cubicBezTo>
                  <a:cubicBezTo>
                    <a:pt x="70" y="184"/>
                    <a:pt x="188" y="117"/>
                    <a:pt x="294" y="60"/>
                  </a:cubicBezTo>
                  <a:cubicBezTo>
                    <a:pt x="309" y="51"/>
                    <a:pt x="314" y="32"/>
                    <a:pt x="305" y="17"/>
                  </a:cubicBezTo>
                  <a:cubicBezTo>
                    <a:pt x="300" y="6"/>
                    <a:pt x="289" y="1"/>
                    <a:pt x="2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4"/>
            <p:cNvSpPr/>
            <p:nvPr/>
          </p:nvSpPr>
          <p:spPr>
            <a:xfrm>
              <a:off x="2398325" y="1057675"/>
              <a:ext cx="7850" cy="5125"/>
            </a:xfrm>
            <a:custGeom>
              <a:avLst/>
              <a:gdLst/>
              <a:ahLst/>
              <a:cxnLst/>
              <a:rect l="l" t="t" r="r" b="b"/>
              <a:pathLst>
                <a:path w="314" h="205" extrusionOk="0">
                  <a:moveTo>
                    <a:pt x="277" y="0"/>
                  </a:moveTo>
                  <a:cubicBezTo>
                    <a:pt x="272" y="0"/>
                    <a:pt x="266" y="2"/>
                    <a:pt x="261" y="5"/>
                  </a:cubicBezTo>
                  <a:lnTo>
                    <a:pt x="20" y="146"/>
                  </a:lnTo>
                  <a:cubicBezTo>
                    <a:pt x="6" y="153"/>
                    <a:pt x="1" y="174"/>
                    <a:pt x="9" y="189"/>
                  </a:cubicBezTo>
                  <a:cubicBezTo>
                    <a:pt x="14" y="199"/>
                    <a:pt x="25" y="205"/>
                    <a:pt x="36" y="205"/>
                  </a:cubicBezTo>
                  <a:cubicBezTo>
                    <a:pt x="41" y="205"/>
                    <a:pt x="47" y="204"/>
                    <a:pt x="52" y="199"/>
                  </a:cubicBezTo>
                  <a:lnTo>
                    <a:pt x="293" y="59"/>
                  </a:lnTo>
                  <a:cubicBezTo>
                    <a:pt x="308" y="50"/>
                    <a:pt x="314" y="30"/>
                    <a:pt x="304" y="16"/>
                  </a:cubicBezTo>
                  <a:cubicBezTo>
                    <a:pt x="298" y="6"/>
                    <a:pt x="288" y="0"/>
                    <a:pt x="27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4"/>
            <p:cNvSpPr/>
            <p:nvPr/>
          </p:nvSpPr>
          <p:spPr>
            <a:xfrm>
              <a:off x="2524250" y="986900"/>
              <a:ext cx="7725" cy="5050"/>
            </a:xfrm>
            <a:custGeom>
              <a:avLst/>
              <a:gdLst/>
              <a:ahLst/>
              <a:cxnLst/>
              <a:rect l="l" t="t" r="r" b="b"/>
              <a:pathLst>
                <a:path w="309" h="202" extrusionOk="0">
                  <a:moveTo>
                    <a:pt x="273" y="1"/>
                  </a:moveTo>
                  <a:cubicBezTo>
                    <a:pt x="268" y="1"/>
                    <a:pt x="262" y="2"/>
                    <a:pt x="257" y="5"/>
                  </a:cubicBezTo>
                  <a:lnTo>
                    <a:pt x="21" y="142"/>
                  </a:lnTo>
                  <a:cubicBezTo>
                    <a:pt x="6" y="151"/>
                    <a:pt x="1" y="171"/>
                    <a:pt x="10" y="185"/>
                  </a:cubicBezTo>
                  <a:cubicBezTo>
                    <a:pt x="16" y="196"/>
                    <a:pt x="26" y="201"/>
                    <a:pt x="37" y="201"/>
                  </a:cubicBezTo>
                  <a:cubicBezTo>
                    <a:pt x="43" y="201"/>
                    <a:pt x="48" y="200"/>
                    <a:pt x="53" y="196"/>
                  </a:cubicBezTo>
                  <a:lnTo>
                    <a:pt x="289" y="59"/>
                  </a:lnTo>
                  <a:cubicBezTo>
                    <a:pt x="304" y="50"/>
                    <a:pt x="308" y="30"/>
                    <a:pt x="300" y="16"/>
                  </a:cubicBezTo>
                  <a:cubicBezTo>
                    <a:pt x="294" y="6"/>
                    <a:pt x="284" y="1"/>
                    <a:pt x="2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4"/>
            <p:cNvSpPr/>
            <p:nvPr/>
          </p:nvSpPr>
          <p:spPr>
            <a:xfrm>
              <a:off x="2507250" y="995825"/>
              <a:ext cx="8075" cy="5050"/>
            </a:xfrm>
            <a:custGeom>
              <a:avLst/>
              <a:gdLst/>
              <a:ahLst/>
              <a:cxnLst/>
              <a:rect l="l" t="t" r="r" b="b"/>
              <a:pathLst>
                <a:path w="323" h="202" extrusionOk="0">
                  <a:moveTo>
                    <a:pt x="287" y="1"/>
                  </a:moveTo>
                  <a:cubicBezTo>
                    <a:pt x="282" y="1"/>
                    <a:pt x="277" y="2"/>
                    <a:pt x="272" y="4"/>
                  </a:cubicBezTo>
                  <a:lnTo>
                    <a:pt x="21" y="142"/>
                  </a:lnTo>
                  <a:cubicBezTo>
                    <a:pt x="6" y="150"/>
                    <a:pt x="1" y="170"/>
                    <a:pt x="9" y="185"/>
                  </a:cubicBezTo>
                  <a:cubicBezTo>
                    <a:pt x="16" y="196"/>
                    <a:pt x="27" y="201"/>
                    <a:pt x="37" y="201"/>
                  </a:cubicBezTo>
                  <a:cubicBezTo>
                    <a:pt x="43" y="201"/>
                    <a:pt x="48" y="200"/>
                    <a:pt x="52" y="197"/>
                  </a:cubicBezTo>
                  <a:lnTo>
                    <a:pt x="303" y="59"/>
                  </a:lnTo>
                  <a:cubicBezTo>
                    <a:pt x="317" y="51"/>
                    <a:pt x="322" y="31"/>
                    <a:pt x="315" y="16"/>
                  </a:cubicBezTo>
                  <a:cubicBezTo>
                    <a:pt x="309" y="6"/>
                    <a:pt x="298" y="1"/>
                    <a:pt x="28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4"/>
            <p:cNvSpPr/>
            <p:nvPr/>
          </p:nvSpPr>
          <p:spPr>
            <a:xfrm>
              <a:off x="2417100" y="1100425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19" y="0"/>
                  </a:moveTo>
                  <a:cubicBezTo>
                    <a:pt x="199" y="0"/>
                    <a:pt x="181" y="4"/>
                    <a:pt x="164" y="12"/>
                  </a:cubicBezTo>
                  <a:cubicBezTo>
                    <a:pt x="0" y="93"/>
                    <a:pt x="71" y="556"/>
                    <a:pt x="323" y="1047"/>
                  </a:cubicBezTo>
                  <a:cubicBezTo>
                    <a:pt x="550" y="1488"/>
                    <a:pt x="847" y="1804"/>
                    <a:pt x="1025" y="1804"/>
                  </a:cubicBezTo>
                  <a:cubicBezTo>
                    <a:pt x="1044" y="1804"/>
                    <a:pt x="1063" y="1800"/>
                    <a:pt x="1079" y="1792"/>
                  </a:cubicBezTo>
                  <a:cubicBezTo>
                    <a:pt x="1244" y="1712"/>
                    <a:pt x="1172" y="1250"/>
                    <a:pt x="920" y="757"/>
                  </a:cubicBezTo>
                  <a:cubicBezTo>
                    <a:pt x="694" y="315"/>
                    <a:pt x="397" y="0"/>
                    <a:pt x="2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4"/>
            <p:cNvSpPr/>
            <p:nvPr/>
          </p:nvSpPr>
          <p:spPr>
            <a:xfrm>
              <a:off x="2419775" y="1098275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19" y="0"/>
                  </a:moveTo>
                  <a:cubicBezTo>
                    <a:pt x="199" y="0"/>
                    <a:pt x="181" y="4"/>
                    <a:pt x="165" y="12"/>
                  </a:cubicBezTo>
                  <a:cubicBezTo>
                    <a:pt x="0" y="93"/>
                    <a:pt x="71" y="555"/>
                    <a:pt x="323" y="1047"/>
                  </a:cubicBezTo>
                  <a:cubicBezTo>
                    <a:pt x="550" y="1488"/>
                    <a:pt x="847" y="1804"/>
                    <a:pt x="1025" y="1804"/>
                  </a:cubicBezTo>
                  <a:cubicBezTo>
                    <a:pt x="1045" y="1804"/>
                    <a:pt x="1063" y="1801"/>
                    <a:pt x="1079" y="1793"/>
                  </a:cubicBezTo>
                  <a:cubicBezTo>
                    <a:pt x="1244" y="1712"/>
                    <a:pt x="1173" y="1250"/>
                    <a:pt x="921" y="758"/>
                  </a:cubicBezTo>
                  <a:cubicBezTo>
                    <a:pt x="694" y="315"/>
                    <a:pt x="397" y="0"/>
                    <a:pt x="21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4"/>
            <p:cNvSpPr/>
            <p:nvPr/>
          </p:nvSpPr>
          <p:spPr>
            <a:xfrm>
              <a:off x="2427550" y="1088000"/>
              <a:ext cx="56475" cy="44900"/>
            </a:xfrm>
            <a:custGeom>
              <a:avLst/>
              <a:gdLst/>
              <a:ahLst/>
              <a:cxnLst/>
              <a:rect l="l" t="t" r="r" b="b"/>
              <a:pathLst>
                <a:path w="2259" h="1796" extrusionOk="0">
                  <a:moveTo>
                    <a:pt x="1811" y="1"/>
                  </a:moveTo>
                  <a:cubicBezTo>
                    <a:pt x="1208" y="328"/>
                    <a:pt x="603" y="656"/>
                    <a:pt x="0" y="983"/>
                  </a:cubicBezTo>
                  <a:cubicBezTo>
                    <a:pt x="156" y="1254"/>
                    <a:pt x="311" y="1525"/>
                    <a:pt x="468" y="1796"/>
                  </a:cubicBezTo>
                  <a:cubicBezTo>
                    <a:pt x="1064" y="1471"/>
                    <a:pt x="1663" y="1147"/>
                    <a:pt x="2259" y="822"/>
                  </a:cubicBezTo>
                  <a:cubicBezTo>
                    <a:pt x="2110" y="549"/>
                    <a:pt x="1961" y="274"/>
                    <a:pt x="1811" y="1"/>
                  </a:cubicBezTo>
                  <a:close/>
                </a:path>
              </a:pathLst>
            </a:custGeom>
            <a:solidFill>
              <a:srgbClr val="FB4E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4"/>
            <p:cNvSpPr/>
            <p:nvPr/>
          </p:nvSpPr>
          <p:spPr>
            <a:xfrm>
              <a:off x="2462125" y="1075350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19" y="1"/>
                  </a:moveTo>
                  <a:cubicBezTo>
                    <a:pt x="199" y="1"/>
                    <a:pt x="181" y="4"/>
                    <a:pt x="165" y="12"/>
                  </a:cubicBezTo>
                  <a:cubicBezTo>
                    <a:pt x="1" y="93"/>
                    <a:pt x="72" y="556"/>
                    <a:pt x="324" y="1047"/>
                  </a:cubicBezTo>
                  <a:cubicBezTo>
                    <a:pt x="551" y="1488"/>
                    <a:pt x="848" y="1804"/>
                    <a:pt x="1025" y="1804"/>
                  </a:cubicBezTo>
                  <a:cubicBezTo>
                    <a:pt x="1045" y="1804"/>
                    <a:pt x="1063" y="1801"/>
                    <a:pt x="1080" y="1793"/>
                  </a:cubicBezTo>
                  <a:cubicBezTo>
                    <a:pt x="1245" y="1712"/>
                    <a:pt x="1173" y="1249"/>
                    <a:pt x="921" y="758"/>
                  </a:cubicBezTo>
                  <a:cubicBezTo>
                    <a:pt x="693" y="315"/>
                    <a:pt x="396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4"/>
            <p:cNvSpPr/>
            <p:nvPr/>
          </p:nvSpPr>
          <p:spPr>
            <a:xfrm>
              <a:off x="2464750" y="1073225"/>
              <a:ext cx="31125" cy="45125"/>
            </a:xfrm>
            <a:custGeom>
              <a:avLst/>
              <a:gdLst/>
              <a:ahLst/>
              <a:cxnLst/>
              <a:rect l="l" t="t" r="r" b="b"/>
              <a:pathLst>
                <a:path w="1245" h="1805" extrusionOk="0">
                  <a:moveTo>
                    <a:pt x="221" y="1"/>
                  </a:moveTo>
                  <a:cubicBezTo>
                    <a:pt x="201" y="1"/>
                    <a:pt x="183" y="5"/>
                    <a:pt x="166" y="13"/>
                  </a:cubicBezTo>
                  <a:cubicBezTo>
                    <a:pt x="1" y="93"/>
                    <a:pt x="73" y="555"/>
                    <a:pt x="325" y="1048"/>
                  </a:cubicBezTo>
                  <a:cubicBezTo>
                    <a:pt x="552" y="1490"/>
                    <a:pt x="849" y="1805"/>
                    <a:pt x="1026" y="1805"/>
                  </a:cubicBezTo>
                  <a:cubicBezTo>
                    <a:pt x="1046" y="1805"/>
                    <a:pt x="1064" y="1801"/>
                    <a:pt x="1081" y="1793"/>
                  </a:cubicBezTo>
                  <a:cubicBezTo>
                    <a:pt x="1245" y="1712"/>
                    <a:pt x="1174" y="1250"/>
                    <a:pt x="922" y="758"/>
                  </a:cubicBezTo>
                  <a:cubicBezTo>
                    <a:pt x="695" y="315"/>
                    <a:pt x="399" y="1"/>
                    <a:pt x="2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4"/>
            <p:cNvSpPr/>
            <p:nvPr/>
          </p:nvSpPr>
          <p:spPr>
            <a:xfrm>
              <a:off x="2433525" y="1094425"/>
              <a:ext cx="32975" cy="18900"/>
            </a:xfrm>
            <a:custGeom>
              <a:avLst/>
              <a:gdLst/>
              <a:ahLst/>
              <a:cxnLst/>
              <a:rect l="l" t="t" r="r" b="b"/>
              <a:pathLst>
                <a:path w="1319" h="756" extrusionOk="0">
                  <a:moveTo>
                    <a:pt x="1283" y="0"/>
                  </a:moveTo>
                  <a:cubicBezTo>
                    <a:pt x="1278" y="0"/>
                    <a:pt x="1273" y="2"/>
                    <a:pt x="1268" y="4"/>
                  </a:cubicBezTo>
                  <a:lnTo>
                    <a:pt x="21" y="696"/>
                  </a:lnTo>
                  <a:cubicBezTo>
                    <a:pt x="6" y="704"/>
                    <a:pt x="1" y="724"/>
                    <a:pt x="9" y="739"/>
                  </a:cubicBezTo>
                  <a:cubicBezTo>
                    <a:pt x="16" y="750"/>
                    <a:pt x="26" y="755"/>
                    <a:pt x="37" y="755"/>
                  </a:cubicBezTo>
                  <a:cubicBezTo>
                    <a:pt x="41" y="755"/>
                    <a:pt x="47" y="753"/>
                    <a:pt x="52" y="751"/>
                  </a:cubicBezTo>
                  <a:lnTo>
                    <a:pt x="1298" y="59"/>
                  </a:lnTo>
                  <a:cubicBezTo>
                    <a:pt x="1313" y="50"/>
                    <a:pt x="1319" y="31"/>
                    <a:pt x="1311" y="16"/>
                  </a:cubicBezTo>
                  <a:cubicBezTo>
                    <a:pt x="1305" y="6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4"/>
            <p:cNvSpPr/>
            <p:nvPr/>
          </p:nvSpPr>
          <p:spPr>
            <a:xfrm>
              <a:off x="2434700" y="1098475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3" y="0"/>
                  </a:moveTo>
                  <a:cubicBezTo>
                    <a:pt x="1278" y="0"/>
                    <a:pt x="1272" y="2"/>
                    <a:pt x="1267" y="4"/>
                  </a:cubicBezTo>
                  <a:lnTo>
                    <a:pt x="21" y="696"/>
                  </a:lnTo>
                  <a:cubicBezTo>
                    <a:pt x="6" y="704"/>
                    <a:pt x="1" y="724"/>
                    <a:pt x="9" y="739"/>
                  </a:cubicBezTo>
                  <a:cubicBezTo>
                    <a:pt x="16" y="750"/>
                    <a:pt x="27" y="755"/>
                    <a:pt x="37" y="755"/>
                  </a:cubicBezTo>
                  <a:cubicBezTo>
                    <a:pt x="43" y="755"/>
                    <a:pt x="48" y="754"/>
                    <a:pt x="52" y="751"/>
                  </a:cubicBezTo>
                  <a:lnTo>
                    <a:pt x="1298" y="59"/>
                  </a:lnTo>
                  <a:cubicBezTo>
                    <a:pt x="1313" y="51"/>
                    <a:pt x="1319" y="31"/>
                    <a:pt x="1310" y="16"/>
                  </a:cubicBezTo>
                  <a:cubicBezTo>
                    <a:pt x="1305" y="6"/>
                    <a:pt x="1294" y="0"/>
                    <a:pt x="1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4"/>
            <p:cNvSpPr/>
            <p:nvPr/>
          </p:nvSpPr>
          <p:spPr>
            <a:xfrm>
              <a:off x="2436150" y="1102400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2" y="0"/>
                  </a:moveTo>
                  <a:cubicBezTo>
                    <a:pt x="1277" y="0"/>
                    <a:pt x="1272" y="2"/>
                    <a:pt x="1267" y="4"/>
                  </a:cubicBezTo>
                  <a:lnTo>
                    <a:pt x="21" y="696"/>
                  </a:lnTo>
                  <a:cubicBezTo>
                    <a:pt x="6" y="704"/>
                    <a:pt x="1" y="723"/>
                    <a:pt x="8" y="738"/>
                  </a:cubicBezTo>
                  <a:cubicBezTo>
                    <a:pt x="16" y="749"/>
                    <a:pt x="26" y="755"/>
                    <a:pt x="37" y="755"/>
                  </a:cubicBezTo>
                  <a:cubicBezTo>
                    <a:pt x="43" y="755"/>
                    <a:pt x="46" y="753"/>
                    <a:pt x="51" y="750"/>
                  </a:cubicBezTo>
                  <a:lnTo>
                    <a:pt x="1298" y="59"/>
                  </a:lnTo>
                  <a:cubicBezTo>
                    <a:pt x="1313" y="51"/>
                    <a:pt x="1319" y="31"/>
                    <a:pt x="1310" y="16"/>
                  </a:cubicBezTo>
                  <a:cubicBezTo>
                    <a:pt x="1305" y="6"/>
                    <a:pt x="1294" y="0"/>
                    <a:pt x="1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4"/>
            <p:cNvSpPr/>
            <p:nvPr/>
          </p:nvSpPr>
          <p:spPr>
            <a:xfrm>
              <a:off x="2440725" y="1110275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2" y="0"/>
                  </a:moveTo>
                  <a:cubicBezTo>
                    <a:pt x="1277" y="0"/>
                    <a:pt x="1271" y="1"/>
                    <a:pt x="1267" y="4"/>
                  </a:cubicBezTo>
                  <a:lnTo>
                    <a:pt x="20" y="696"/>
                  </a:lnTo>
                  <a:cubicBezTo>
                    <a:pt x="5" y="703"/>
                    <a:pt x="0" y="724"/>
                    <a:pt x="8" y="739"/>
                  </a:cubicBezTo>
                  <a:cubicBezTo>
                    <a:pt x="15" y="749"/>
                    <a:pt x="26" y="755"/>
                    <a:pt x="36" y="755"/>
                  </a:cubicBezTo>
                  <a:cubicBezTo>
                    <a:pt x="42" y="755"/>
                    <a:pt x="47" y="754"/>
                    <a:pt x="50" y="751"/>
                  </a:cubicBezTo>
                  <a:lnTo>
                    <a:pt x="1298" y="59"/>
                  </a:lnTo>
                  <a:cubicBezTo>
                    <a:pt x="1313" y="51"/>
                    <a:pt x="1318" y="31"/>
                    <a:pt x="1309" y="16"/>
                  </a:cubicBezTo>
                  <a:cubicBezTo>
                    <a:pt x="1304" y="6"/>
                    <a:pt x="1293" y="0"/>
                    <a:pt x="12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4"/>
            <p:cNvSpPr/>
            <p:nvPr/>
          </p:nvSpPr>
          <p:spPr>
            <a:xfrm>
              <a:off x="2438625" y="1106975"/>
              <a:ext cx="32975" cy="18875"/>
            </a:xfrm>
            <a:custGeom>
              <a:avLst/>
              <a:gdLst/>
              <a:ahLst/>
              <a:cxnLst/>
              <a:rect l="l" t="t" r="r" b="b"/>
              <a:pathLst>
                <a:path w="1319" h="755" extrusionOk="0">
                  <a:moveTo>
                    <a:pt x="1282" y="1"/>
                  </a:moveTo>
                  <a:cubicBezTo>
                    <a:pt x="1277" y="1"/>
                    <a:pt x="1272" y="2"/>
                    <a:pt x="1268" y="4"/>
                  </a:cubicBezTo>
                  <a:lnTo>
                    <a:pt x="21" y="696"/>
                  </a:lnTo>
                  <a:cubicBezTo>
                    <a:pt x="6" y="705"/>
                    <a:pt x="0" y="725"/>
                    <a:pt x="9" y="739"/>
                  </a:cubicBezTo>
                  <a:cubicBezTo>
                    <a:pt x="15" y="750"/>
                    <a:pt x="26" y="755"/>
                    <a:pt x="37" y="755"/>
                  </a:cubicBezTo>
                  <a:cubicBezTo>
                    <a:pt x="42" y="755"/>
                    <a:pt x="48" y="754"/>
                    <a:pt x="52" y="752"/>
                  </a:cubicBezTo>
                  <a:lnTo>
                    <a:pt x="1298" y="60"/>
                  </a:lnTo>
                  <a:cubicBezTo>
                    <a:pt x="1313" y="51"/>
                    <a:pt x="1318" y="31"/>
                    <a:pt x="1311" y="17"/>
                  </a:cubicBezTo>
                  <a:cubicBezTo>
                    <a:pt x="1305" y="7"/>
                    <a:pt x="1293" y="1"/>
                    <a:pt x="12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4"/>
            <p:cNvSpPr/>
            <p:nvPr/>
          </p:nvSpPr>
          <p:spPr>
            <a:xfrm>
              <a:off x="2524900" y="1029400"/>
              <a:ext cx="35850" cy="60750"/>
            </a:xfrm>
            <a:custGeom>
              <a:avLst/>
              <a:gdLst/>
              <a:ahLst/>
              <a:cxnLst/>
              <a:rect l="l" t="t" r="r" b="b"/>
              <a:pathLst>
                <a:path w="1434" h="2430" extrusionOk="0">
                  <a:moveTo>
                    <a:pt x="36" y="0"/>
                  </a:moveTo>
                  <a:cubicBezTo>
                    <a:pt x="31" y="0"/>
                    <a:pt x="26" y="2"/>
                    <a:pt x="21" y="5"/>
                  </a:cubicBezTo>
                  <a:cubicBezTo>
                    <a:pt x="5" y="12"/>
                    <a:pt x="0" y="33"/>
                    <a:pt x="8" y="48"/>
                  </a:cubicBezTo>
                  <a:lnTo>
                    <a:pt x="1370" y="2413"/>
                  </a:lnTo>
                  <a:cubicBezTo>
                    <a:pt x="1375" y="2424"/>
                    <a:pt x="1386" y="2429"/>
                    <a:pt x="1397" y="2429"/>
                  </a:cubicBezTo>
                  <a:cubicBezTo>
                    <a:pt x="1402" y="2429"/>
                    <a:pt x="1407" y="2427"/>
                    <a:pt x="1413" y="2425"/>
                  </a:cubicBezTo>
                  <a:cubicBezTo>
                    <a:pt x="1429" y="2418"/>
                    <a:pt x="1433" y="2397"/>
                    <a:pt x="1426" y="2382"/>
                  </a:cubicBezTo>
                  <a:lnTo>
                    <a:pt x="64" y="17"/>
                  </a:lnTo>
                  <a:cubicBezTo>
                    <a:pt x="57" y="6"/>
                    <a:pt x="47" y="0"/>
                    <a:pt x="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4"/>
            <p:cNvSpPr/>
            <p:nvPr/>
          </p:nvSpPr>
          <p:spPr>
            <a:xfrm>
              <a:off x="2508675" y="1040925"/>
              <a:ext cx="35850" cy="60750"/>
            </a:xfrm>
            <a:custGeom>
              <a:avLst/>
              <a:gdLst/>
              <a:ahLst/>
              <a:cxnLst/>
              <a:rect l="l" t="t" r="r" b="b"/>
              <a:pathLst>
                <a:path w="1434" h="2430" extrusionOk="0">
                  <a:moveTo>
                    <a:pt x="36" y="1"/>
                  </a:moveTo>
                  <a:cubicBezTo>
                    <a:pt x="31" y="1"/>
                    <a:pt x="26" y="2"/>
                    <a:pt x="21" y="5"/>
                  </a:cubicBezTo>
                  <a:cubicBezTo>
                    <a:pt x="5" y="12"/>
                    <a:pt x="1" y="33"/>
                    <a:pt x="8" y="48"/>
                  </a:cubicBezTo>
                  <a:lnTo>
                    <a:pt x="1370" y="2414"/>
                  </a:lnTo>
                  <a:cubicBezTo>
                    <a:pt x="1375" y="2424"/>
                    <a:pt x="1386" y="2430"/>
                    <a:pt x="1397" y="2430"/>
                  </a:cubicBezTo>
                  <a:cubicBezTo>
                    <a:pt x="1402" y="2430"/>
                    <a:pt x="1408" y="2429"/>
                    <a:pt x="1413" y="2425"/>
                  </a:cubicBezTo>
                  <a:cubicBezTo>
                    <a:pt x="1429" y="2418"/>
                    <a:pt x="1433" y="2397"/>
                    <a:pt x="1426" y="2382"/>
                  </a:cubicBezTo>
                  <a:lnTo>
                    <a:pt x="64" y="17"/>
                  </a:lnTo>
                  <a:cubicBezTo>
                    <a:pt x="57" y="6"/>
                    <a:pt x="47" y="1"/>
                    <a:pt x="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4"/>
            <p:cNvSpPr/>
            <p:nvPr/>
          </p:nvSpPr>
          <p:spPr>
            <a:xfrm>
              <a:off x="2479725" y="1067200"/>
              <a:ext cx="35725" cy="37350"/>
            </a:xfrm>
            <a:custGeom>
              <a:avLst/>
              <a:gdLst/>
              <a:ahLst/>
              <a:cxnLst/>
              <a:rect l="l" t="t" r="r" b="b"/>
              <a:pathLst>
                <a:path w="1429" h="1494" extrusionOk="0">
                  <a:moveTo>
                    <a:pt x="715" y="64"/>
                  </a:moveTo>
                  <a:cubicBezTo>
                    <a:pt x="1074" y="64"/>
                    <a:pt x="1367" y="371"/>
                    <a:pt x="1367" y="747"/>
                  </a:cubicBezTo>
                  <a:cubicBezTo>
                    <a:pt x="1367" y="1123"/>
                    <a:pt x="1074" y="1431"/>
                    <a:pt x="715" y="1431"/>
                  </a:cubicBezTo>
                  <a:cubicBezTo>
                    <a:pt x="355" y="1431"/>
                    <a:pt x="64" y="1123"/>
                    <a:pt x="64" y="747"/>
                  </a:cubicBezTo>
                  <a:cubicBezTo>
                    <a:pt x="64" y="371"/>
                    <a:pt x="355" y="64"/>
                    <a:pt x="715" y="64"/>
                  </a:cubicBezTo>
                  <a:close/>
                  <a:moveTo>
                    <a:pt x="715" y="1"/>
                  </a:moveTo>
                  <a:cubicBezTo>
                    <a:pt x="321" y="1"/>
                    <a:pt x="0" y="335"/>
                    <a:pt x="0" y="747"/>
                  </a:cubicBezTo>
                  <a:cubicBezTo>
                    <a:pt x="0" y="1159"/>
                    <a:pt x="321" y="1493"/>
                    <a:pt x="715" y="1493"/>
                  </a:cubicBezTo>
                  <a:cubicBezTo>
                    <a:pt x="1109" y="1493"/>
                    <a:pt x="1429" y="1159"/>
                    <a:pt x="1429" y="747"/>
                  </a:cubicBezTo>
                  <a:cubicBezTo>
                    <a:pt x="1429" y="335"/>
                    <a:pt x="1109" y="1"/>
                    <a:pt x="7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24"/>
          <p:cNvGrpSpPr/>
          <p:nvPr/>
        </p:nvGrpSpPr>
        <p:grpSpPr>
          <a:xfrm>
            <a:off x="303801" y="4170640"/>
            <a:ext cx="205185" cy="199043"/>
            <a:chOff x="975376" y="4599690"/>
            <a:chExt cx="205185" cy="199043"/>
          </a:xfrm>
        </p:grpSpPr>
        <p:sp>
          <p:nvSpPr>
            <p:cNvPr id="886" name="Google Shape;886;p24"/>
            <p:cNvSpPr/>
            <p:nvPr/>
          </p:nvSpPr>
          <p:spPr>
            <a:xfrm>
              <a:off x="975376" y="4599690"/>
              <a:ext cx="205185" cy="199043"/>
            </a:xfrm>
            <a:custGeom>
              <a:avLst/>
              <a:gdLst/>
              <a:ahLst/>
              <a:cxnLst/>
              <a:rect l="l" t="t" r="r" b="b"/>
              <a:pathLst>
                <a:path w="1269" h="1231" extrusionOk="0">
                  <a:moveTo>
                    <a:pt x="755" y="0"/>
                  </a:moveTo>
                  <a:cubicBezTo>
                    <a:pt x="678" y="0"/>
                    <a:pt x="636" y="122"/>
                    <a:pt x="453" y="247"/>
                  </a:cubicBezTo>
                  <a:cubicBezTo>
                    <a:pt x="218" y="405"/>
                    <a:pt x="38" y="375"/>
                    <a:pt x="16" y="475"/>
                  </a:cubicBezTo>
                  <a:cubicBezTo>
                    <a:pt x="0" y="553"/>
                    <a:pt x="102" y="586"/>
                    <a:pt x="231" y="767"/>
                  </a:cubicBezTo>
                  <a:cubicBezTo>
                    <a:pt x="415" y="1025"/>
                    <a:pt x="384" y="1207"/>
                    <a:pt x="491" y="1228"/>
                  </a:cubicBezTo>
                  <a:cubicBezTo>
                    <a:pt x="497" y="1230"/>
                    <a:pt x="502" y="1230"/>
                    <a:pt x="507" y="1230"/>
                  </a:cubicBezTo>
                  <a:cubicBezTo>
                    <a:pt x="589" y="1230"/>
                    <a:pt x="634" y="1099"/>
                    <a:pt x="850" y="965"/>
                  </a:cubicBezTo>
                  <a:cubicBezTo>
                    <a:pt x="1078" y="822"/>
                    <a:pt x="1220" y="849"/>
                    <a:pt x="1244" y="754"/>
                  </a:cubicBezTo>
                  <a:cubicBezTo>
                    <a:pt x="1269" y="659"/>
                    <a:pt x="1126" y="614"/>
                    <a:pt x="976" y="366"/>
                  </a:cubicBezTo>
                  <a:cubicBezTo>
                    <a:pt x="845" y="147"/>
                    <a:pt x="856" y="18"/>
                    <a:pt x="770" y="2"/>
                  </a:cubicBezTo>
                  <a:cubicBezTo>
                    <a:pt x="765" y="1"/>
                    <a:pt x="760" y="0"/>
                    <a:pt x="75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4"/>
            <p:cNvSpPr/>
            <p:nvPr/>
          </p:nvSpPr>
          <p:spPr>
            <a:xfrm>
              <a:off x="1067217" y="4625724"/>
              <a:ext cx="25224" cy="26518"/>
            </a:xfrm>
            <a:custGeom>
              <a:avLst/>
              <a:gdLst/>
              <a:ahLst/>
              <a:cxnLst/>
              <a:rect l="l" t="t" r="r" b="b"/>
              <a:pathLst>
                <a:path w="156" h="164" extrusionOk="0">
                  <a:moveTo>
                    <a:pt x="133" y="0"/>
                  </a:moveTo>
                  <a:cubicBezTo>
                    <a:pt x="126" y="0"/>
                    <a:pt x="120" y="3"/>
                    <a:pt x="116" y="8"/>
                  </a:cubicBezTo>
                  <a:cubicBezTo>
                    <a:pt x="84" y="53"/>
                    <a:pt x="49" y="93"/>
                    <a:pt x="10" y="128"/>
                  </a:cubicBezTo>
                  <a:cubicBezTo>
                    <a:pt x="3" y="135"/>
                    <a:pt x="0" y="149"/>
                    <a:pt x="9" y="157"/>
                  </a:cubicBezTo>
                  <a:cubicBezTo>
                    <a:pt x="13" y="161"/>
                    <a:pt x="19" y="163"/>
                    <a:pt x="24" y="163"/>
                  </a:cubicBezTo>
                  <a:cubicBezTo>
                    <a:pt x="29" y="163"/>
                    <a:pt x="35" y="162"/>
                    <a:pt x="38" y="158"/>
                  </a:cubicBezTo>
                  <a:cubicBezTo>
                    <a:pt x="79" y="120"/>
                    <a:pt x="116" y="80"/>
                    <a:pt x="149" y="34"/>
                  </a:cubicBezTo>
                  <a:cubicBezTo>
                    <a:pt x="156" y="24"/>
                    <a:pt x="155" y="11"/>
                    <a:pt x="145" y="5"/>
                  </a:cubicBezTo>
                  <a:cubicBezTo>
                    <a:pt x="142" y="2"/>
                    <a:pt x="137" y="0"/>
                    <a:pt x="1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4"/>
            <p:cNvSpPr/>
            <p:nvPr/>
          </p:nvSpPr>
          <p:spPr>
            <a:xfrm>
              <a:off x="1010625" y="4653374"/>
              <a:ext cx="55298" cy="28781"/>
            </a:xfrm>
            <a:custGeom>
              <a:avLst/>
              <a:gdLst/>
              <a:ahLst/>
              <a:cxnLst/>
              <a:rect l="l" t="t" r="r" b="b"/>
              <a:pathLst>
                <a:path w="342" h="178" extrusionOk="0">
                  <a:moveTo>
                    <a:pt x="318" y="1"/>
                  </a:moveTo>
                  <a:cubicBezTo>
                    <a:pt x="314" y="1"/>
                    <a:pt x="309" y="2"/>
                    <a:pt x="305" y="5"/>
                  </a:cubicBezTo>
                  <a:cubicBezTo>
                    <a:pt x="157" y="118"/>
                    <a:pt x="21" y="136"/>
                    <a:pt x="20" y="136"/>
                  </a:cubicBezTo>
                  <a:cubicBezTo>
                    <a:pt x="9" y="137"/>
                    <a:pt x="1" y="148"/>
                    <a:pt x="2" y="159"/>
                  </a:cubicBezTo>
                  <a:cubicBezTo>
                    <a:pt x="4" y="168"/>
                    <a:pt x="12" y="177"/>
                    <a:pt x="22" y="177"/>
                  </a:cubicBezTo>
                  <a:cubicBezTo>
                    <a:pt x="22" y="177"/>
                    <a:pt x="23" y="177"/>
                    <a:pt x="25" y="178"/>
                  </a:cubicBezTo>
                  <a:cubicBezTo>
                    <a:pt x="31" y="178"/>
                    <a:pt x="173" y="158"/>
                    <a:pt x="331" y="38"/>
                  </a:cubicBezTo>
                  <a:cubicBezTo>
                    <a:pt x="340" y="30"/>
                    <a:pt x="342" y="18"/>
                    <a:pt x="334" y="8"/>
                  </a:cubicBezTo>
                  <a:cubicBezTo>
                    <a:pt x="330" y="3"/>
                    <a:pt x="324" y="1"/>
                    <a:pt x="3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24"/>
          <p:cNvGrpSpPr/>
          <p:nvPr/>
        </p:nvGrpSpPr>
        <p:grpSpPr>
          <a:xfrm>
            <a:off x="872721" y="4684641"/>
            <a:ext cx="203083" cy="195001"/>
            <a:chOff x="-1286391" y="3733966"/>
            <a:chExt cx="203083" cy="195001"/>
          </a:xfrm>
        </p:grpSpPr>
        <p:sp>
          <p:nvSpPr>
            <p:cNvPr id="890" name="Google Shape;890;p24"/>
            <p:cNvSpPr/>
            <p:nvPr/>
          </p:nvSpPr>
          <p:spPr>
            <a:xfrm>
              <a:off x="-1286391" y="3733966"/>
              <a:ext cx="203083" cy="195001"/>
            </a:xfrm>
            <a:custGeom>
              <a:avLst/>
              <a:gdLst/>
              <a:ahLst/>
              <a:cxnLst/>
              <a:rect l="l" t="t" r="r" b="b"/>
              <a:pathLst>
                <a:path w="1256" h="1206" extrusionOk="0">
                  <a:moveTo>
                    <a:pt x="792" y="0"/>
                  </a:moveTo>
                  <a:cubicBezTo>
                    <a:pt x="719" y="0"/>
                    <a:pt x="665" y="115"/>
                    <a:pt x="476" y="222"/>
                  </a:cubicBezTo>
                  <a:cubicBezTo>
                    <a:pt x="229" y="361"/>
                    <a:pt x="52" y="315"/>
                    <a:pt x="23" y="413"/>
                  </a:cubicBezTo>
                  <a:cubicBezTo>
                    <a:pt x="0" y="488"/>
                    <a:pt x="99" y="531"/>
                    <a:pt x="212" y="722"/>
                  </a:cubicBezTo>
                  <a:cubicBezTo>
                    <a:pt x="373" y="993"/>
                    <a:pt x="328" y="1172"/>
                    <a:pt x="432" y="1202"/>
                  </a:cubicBezTo>
                  <a:cubicBezTo>
                    <a:pt x="440" y="1204"/>
                    <a:pt x="447" y="1206"/>
                    <a:pt x="455" y="1206"/>
                  </a:cubicBezTo>
                  <a:cubicBezTo>
                    <a:pt x="533" y="1206"/>
                    <a:pt x="592" y="1083"/>
                    <a:pt x="812" y="969"/>
                  </a:cubicBezTo>
                  <a:cubicBezTo>
                    <a:pt x="1053" y="847"/>
                    <a:pt x="1191" y="885"/>
                    <a:pt x="1223" y="794"/>
                  </a:cubicBezTo>
                  <a:cubicBezTo>
                    <a:pt x="1255" y="701"/>
                    <a:pt x="1117" y="646"/>
                    <a:pt x="989" y="384"/>
                  </a:cubicBezTo>
                  <a:cubicBezTo>
                    <a:pt x="877" y="154"/>
                    <a:pt x="898" y="27"/>
                    <a:pt x="813" y="3"/>
                  </a:cubicBezTo>
                  <a:cubicBezTo>
                    <a:pt x="806" y="1"/>
                    <a:pt x="799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4"/>
            <p:cNvSpPr/>
            <p:nvPr/>
          </p:nvSpPr>
          <p:spPr>
            <a:xfrm>
              <a:off x="-1191477" y="3759353"/>
              <a:ext cx="26841" cy="25386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43" y="1"/>
                  </a:moveTo>
                  <a:cubicBezTo>
                    <a:pt x="137" y="1"/>
                    <a:pt x="131" y="3"/>
                    <a:pt x="127" y="8"/>
                  </a:cubicBezTo>
                  <a:cubicBezTo>
                    <a:pt x="91" y="50"/>
                    <a:pt x="53" y="85"/>
                    <a:pt x="11" y="117"/>
                  </a:cubicBezTo>
                  <a:cubicBezTo>
                    <a:pt x="1" y="126"/>
                    <a:pt x="0" y="138"/>
                    <a:pt x="7" y="147"/>
                  </a:cubicBezTo>
                  <a:cubicBezTo>
                    <a:pt x="11" y="153"/>
                    <a:pt x="16" y="156"/>
                    <a:pt x="23" y="156"/>
                  </a:cubicBezTo>
                  <a:cubicBezTo>
                    <a:pt x="28" y="156"/>
                    <a:pt x="32" y="154"/>
                    <a:pt x="38" y="150"/>
                  </a:cubicBezTo>
                  <a:cubicBezTo>
                    <a:pt x="81" y="116"/>
                    <a:pt x="121" y="78"/>
                    <a:pt x="159" y="35"/>
                  </a:cubicBezTo>
                  <a:cubicBezTo>
                    <a:pt x="165" y="25"/>
                    <a:pt x="164" y="13"/>
                    <a:pt x="156" y="5"/>
                  </a:cubicBezTo>
                  <a:cubicBezTo>
                    <a:pt x="151" y="2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4"/>
            <p:cNvSpPr/>
            <p:nvPr/>
          </p:nvSpPr>
          <p:spPr>
            <a:xfrm>
              <a:off x="-1250334" y="3784416"/>
              <a:ext cx="57077" cy="24901"/>
            </a:xfrm>
            <a:custGeom>
              <a:avLst/>
              <a:gdLst/>
              <a:ahLst/>
              <a:cxnLst/>
              <a:rect l="l" t="t" r="r" b="b"/>
              <a:pathLst>
                <a:path w="353" h="154" extrusionOk="0">
                  <a:moveTo>
                    <a:pt x="328" y="1"/>
                  </a:moveTo>
                  <a:cubicBezTo>
                    <a:pt x="324" y="1"/>
                    <a:pt x="320" y="2"/>
                    <a:pt x="317" y="4"/>
                  </a:cubicBezTo>
                  <a:cubicBezTo>
                    <a:pt x="160" y="104"/>
                    <a:pt x="22" y="112"/>
                    <a:pt x="21" y="112"/>
                  </a:cubicBezTo>
                  <a:cubicBezTo>
                    <a:pt x="9" y="112"/>
                    <a:pt x="1" y="121"/>
                    <a:pt x="1" y="133"/>
                  </a:cubicBezTo>
                  <a:cubicBezTo>
                    <a:pt x="1" y="145"/>
                    <a:pt x="10" y="153"/>
                    <a:pt x="21" y="153"/>
                  </a:cubicBezTo>
                  <a:cubicBezTo>
                    <a:pt x="27" y="153"/>
                    <a:pt x="172" y="146"/>
                    <a:pt x="338" y="40"/>
                  </a:cubicBezTo>
                  <a:cubicBezTo>
                    <a:pt x="349" y="34"/>
                    <a:pt x="352" y="20"/>
                    <a:pt x="346" y="11"/>
                  </a:cubicBezTo>
                  <a:cubicBezTo>
                    <a:pt x="342" y="4"/>
                    <a:pt x="335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3" name="Google Shape;893;p24"/>
          <p:cNvGrpSpPr/>
          <p:nvPr/>
        </p:nvGrpSpPr>
        <p:grpSpPr>
          <a:xfrm>
            <a:off x="7606112" y="300392"/>
            <a:ext cx="415546" cy="400241"/>
            <a:chOff x="2452328" y="-685783"/>
            <a:chExt cx="575071" cy="553890"/>
          </a:xfrm>
        </p:grpSpPr>
        <p:sp>
          <p:nvSpPr>
            <p:cNvPr id="894" name="Google Shape;894;p24"/>
            <p:cNvSpPr/>
            <p:nvPr/>
          </p:nvSpPr>
          <p:spPr>
            <a:xfrm>
              <a:off x="2452328" y="-685783"/>
              <a:ext cx="461194" cy="438647"/>
            </a:xfrm>
            <a:custGeom>
              <a:avLst/>
              <a:gdLst/>
              <a:ahLst/>
              <a:cxnLst/>
              <a:rect l="l" t="t" r="r" b="b"/>
              <a:pathLst>
                <a:path w="2025" h="1926" extrusionOk="0">
                  <a:moveTo>
                    <a:pt x="205" y="1"/>
                  </a:moveTo>
                  <a:lnTo>
                    <a:pt x="205" y="1"/>
                  </a:lnTo>
                  <a:cubicBezTo>
                    <a:pt x="205" y="2"/>
                    <a:pt x="1" y="1925"/>
                    <a:pt x="1640" y="1925"/>
                  </a:cubicBezTo>
                  <a:cubicBezTo>
                    <a:pt x="1735" y="1925"/>
                    <a:pt x="1835" y="1919"/>
                    <a:pt x="1942" y="1905"/>
                  </a:cubicBezTo>
                  <a:cubicBezTo>
                    <a:pt x="1942" y="1905"/>
                    <a:pt x="2025" y="1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4"/>
            <p:cNvSpPr/>
            <p:nvPr/>
          </p:nvSpPr>
          <p:spPr>
            <a:xfrm>
              <a:off x="2591030" y="-586482"/>
              <a:ext cx="436369" cy="454589"/>
            </a:xfrm>
            <a:custGeom>
              <a:avLst/>
              <a:gdLst/>
              <a:ahLst/>
              <a:cxnLst/>
              <a:rect l="l" t="t" r="r" b="b"/>
              <a:pathLst>
                <a:path w="1916" h="1996" extrusionOk="0">
                  <a:moveTo>
                    <a:pt x="25" y="0"/>
                  </a:moveTo>
                  <a:cubicBezTo>
                    <a:pt x="20" y="0"/>
                    <a:pt x="15" y="2"/>
                    <a:pt x="11" y="6"/>
                  </a:cubicBezTo>
                  <a:cubicBezTo>
                    <a:pt x="1" y="14"/>
                    <a:pt x="0" y="27"/>
                    <a:pt x="8" y="37"/>
                  </a:cubicBezTo>
                  <a:cubicBezTo>
                    <a:pt x="20" y="52"/>
                    <a:pt x="1283" y="1543"/>
                    <a:pt x="1878" y="1993"/>
                  </a:cubicBezTo>
                  <a:cubicBezTo>
                    <a:pt x="1882" y="1995"/>
                    <a:pt x="1888" y="1996"/>
                    <a:pt x="1891" y="1996"/>
                  </a:cubicBezTo>
                  <a:cubicBezTo>
                    <a:pt x="1896" y="1996"/>
                    <a:pt x="1904" y="1994"/>
                    <a:pt x="1909" y="1986"/>
                  </a:cubicBezTo>
                  <a:cubicBezTo>
                    <a:pt x="1916" y="1978"/>
                    <a:pt x="1915" y="1964"/>
                    <a:pt x="1905" y="1957"/>
                  </a:cubicBezTo>
                  <a:cubicBezTo>
                    <a:pt x="1314" y="1511"/>
                    <a:pt x="54" y="23"/>
                    <a:pt x="41" y="8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4"/>
            <p:cNvSpPr/>
            <p:nvPr/>
          </p:nvSpPr>
          <p:spPr>
            <a:xfrm>
              <a:off x="2657307" y="-445274"/>
              <a:ext cx="84723" cy="30063"/>
            </a:xfrm>
            <a:custGeom>
              <a:avLst/>
              <a:gdLst/>
              <a:ahLst/>
              <a:cxnLst/>
              <a:rect l="l" t="t" r="r" b="b"/>
              <a:pathLst>
                <a:path w="372" h="132" extrusionOk="0">
                  <a:moveTo>
                    <a:pt x="24" y="1"/>
                  </a:moveTo>
                  <a:cubicBezTo>
                    <a:pt x="14" y="1"/>
                    <a:pt x="6" y="8"/>
                    <a:pt x="4" y="17"/>
                  </a:cubicBezTo>
                  <a:cubicBezTo>
                    <a:pt x="0" y="29"/>
                    <a:pt x="6" y="41"/>
                    <a:pt x="18" y="44"/>
                  </a:cubicBezTo>
                  <a:lnTo>
                    <a:pt x="340" y="131"/>
                  </a:lnTo>
                  <a:cubicBezTo>
                    <a:pt x="342" y="132"/>
                    <a:pt x="344" y="132"/>
                    <a:pt x="345" y="132"/>
                  </a:cubicBezTo>
                  <a:cubicBezTo>
                    <a:pt x="355" y="132"/>
                    <a:pt x="364" y="127"/>
                    <a:pt x="367" y="116"/>
                  </a:cubicBezTo>
                  <a:cubicBezTo>
                    <a:pt x="371" y="104"/>
                    <a:pt x="365" y="92"/>
                    <a:pt x="353" y="89"/>
                  </a:cubicBezTo>
                  <a:lnTo>
                    <a:pt x="31" y="2"/>
                  </a:lnTo>
                  <a:cubicBezTo>
                    <a:pt x="29" y="1"/>
                    <a:pt x="26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4"/>
            <p:cNvSpPr/>
            <p:nvPr/>
          </p:nvSpPr>
          <p:spPr>
            <a:xfrm>
              <a:off x="2662317" y="-569400"/>
              <a:ext cx="14348" cy="70830"/>
            </a:xfrm>
            <a:custGeom>
              <a:avLst/>
              <a:gdLst/>
              <a:ahLst/>
              <a:cxnLst/>
              <a:rect l="l" t="t" r="r" b="b"/>
              <a:pathLst>
                <a:path w="63" h="311" extrusionOk="0">
                  <a:moveTo>
                    <a:pt x="38" y="0"/>
                  </a:moveTo>
                  <a:cubicBezTo>
                    <a:pt x="26" y="0"/>
                    <a:pt x="18" y="9"/>
                    <a:pt x="18" y="21"/>
                  </a:cubicBezTo>
                  <a:lnTo>
                    <a:pt x="2" y="288"/>
                  </a:lnTo>
                  <a:cubicBezTo>
                    <a:pt x="1" y="299"/>
                    <a:pt x="10" y="309"/>
                    <a:pt x="23" y="310"/>
                  </a:cubicBezTo>
                  <a:cubicBezTo>
                    <a:pt x="34" y="310"/>
                    <a:pt x="43" y="302"/>
                    <a:pt x="44" y="290"/>
                  </a:cubicBezTo>
                  <a:lnTo>
                    <a:pt x="61" y="23"/>
                  </a:lnTo>
                  <a:cubicBezTo>
                    <a:pt x="63" y="11"/>
                    <a:pt x="53" y="1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1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●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Char char="○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Char char="■"/>
              <a:defRPr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5" r:id="rId4"/>
    <p:sldLayoutId id="2147483657" r:id="rId5"/>
    <p:sldLayoutId id="2147483658" r:id="rId6"/>
    <p:sldLayoutId id="2147483662" r:id="rId7"/>
    <p:sldLayoutId id="2147483665" r:id="rId8"/>
    <p:sldLayoutId id="2147483670" r:id="rId9"/>
    <p:sldLayoutId id="2147483675" r:id="rId10"/>
    <p:sldLayoutId id="2147483676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7E4DF-B89F-5993-E20E-5CA5472AD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38" y="140762"/>
            <a:ext cx="3802800" cy="841800"/>
          </a:xfrm>
        </p:spPr>
        <p:txBody>
          <a:bodyPr/>
          <a:lstStyle/>
          <a:p>
            <a:r>
              <a:rPr lang="en-VN" dirty="0"/>
              <a:t>Memory game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2D7400-C4FA-AE6B-8731-85654192643B}"/>
              </a:ext>
            </a:extLst>
          </p:cNvPr>
          <p:cNvGrpSpPr/>
          <p:nvPr/>
        </p:nvGrpSpPr>
        <p:grpSpPr>
          <a:xfrm>
            <a:off x="3595521" y="766052"/>
            <a:ext cx="5352141" cy="3857434"/>
            <a:chOff x="168948" y="576912"/>
            <a:chExt cx="8096700" cy="5599773"/>
          </a:xfrm>
        </p:grpSpPr>
        <p:pic>
          <p:nvPicPr>
            <p:cNvPr id="10" name="Google Shape;166;p7">
              <a:extLst>
                <a:ext uri="{FF2B5EF4-FFF2-40B4-BE49-F238E27FC236}">
                  <a16:creationId xmlns:a16="http://schemas.microsoft.com/office/drawing/2014/main" id="{F577EE9C-885E-7B3A-17A0-6B486CFBF71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68948" y="584823"/>
              <a:ext cx="4380948" cy="5591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7;p7">
              <a:extLst>
                <a:ext uri="{FF2B5EF4-FFF2-40B4-BE49-F238E27FC236}">
                  <a16:creationId xmlns:a16="http://schemas.microsoft.com/office/drawing/2014/main" id="{68EFF547-BC2E-0F29-9391-2FD3D125DD5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47312" y="576912"/>
              <a:ext cx="3718336" cy="18641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8CBA010-6FEF-0437-E63F-6C9AFB0FFF40}"/>
              </a:ext>
            </a:extLst>
          </p:cNvPr>
          <p:cNvSpPr/>
          <p:nvPr/>
        </p:nvSpPr>
        <p:spPr>
          <a:xfrm>
            <a:off x="196338" y="982562"/>
            <a:ext cx="3600747" cy="146617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200" dirty="0">
                <a:solidFill>
                  <a:schemeClr val="tx1"/>
                </a:solidFill>
                <a:latin typeface="Franklin Gothic Medium" panose="020B0603020102020204" pitchFamily="34" charset="0"/>
              </a:rPr>
              <a:t>Remember the details in </a:t>
            </a:r>
          </a:p>
          <a:p>
            <a:pPr algn="ctr"/>
            <a:r>
              <a:rPr lang="en-VN" sz="32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30 seconds</a:t>
            </a:r>
          </a:p>
        </p:txBody>
      </p:sp>
      <p:pic>
        <p:nvPicPr>
          <p:cNvPr id="14" name="U5 Communication - 1" descr="U5 Communication - 1">
            <a:hlinkClick r:id="" action="ppaction://media"/>
            <a:extLst>
              <a:ext uri="{FF2B5EF4-FFF2-40B4-BE49-F238E27FC236}">
                <a16:creationId xmlns:a16="http://schemas.microsoft.com/office/drawing/2014/main" id="{530EC506-7CBA-592D-D059-74727C4F34A2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1362.240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96338" y="2782811"/>
            <a:ext cx="3502615" cy="1970221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05210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</p:childTnLst>
        </p:cTn>
      </p:par>
    </p:tnLst>
    <p:bldLst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94AB4ACF-D816-84D2-3978-80256DA7D7F6}"/>
              </a:ext>
            </a:extLst>
          </p:cNvPr>
          <p:cNvSpPr/>
          <p:nvPr/>
        </p:nvSpPr>
        <p:spPr>
          <a:xfrm>
            <a:off x="209641" y="1474680"/>
            <a:ext cx="1528550" cy="1892461"/>
          </a:xfrm>
          <a:prstGeom prst="roundRect">
            <a:avLst>
              <a:gd name="adj" fmla="val 865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  <a:r>
              <a:rPr lang="en-VN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omputer room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53A68D3-560C-978A-E749-7F82AD3D9ECB}"/>
              </a:ext>
            </a:extLst>
          </p:cNvPr>
          <p:cNvSpPr/>
          <p:nvPr/>
        </p:nvSpPr>
        <p:spPr>
          <a:xfrm>
            <a:off x="1984908" y="1474680"/>
            <a:ext cx="1528550" cy="1892461"/>
          </a:xfrm>
          <a:prstGeom prst="roundRect">
            <a:avLst>
              <a:gd name="adj" fmla="val 61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school</a:t>
            </a:r>
          </a:p>
          <a:p>
            <a:pPr algn="ctr"/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library</a:t>
            </a: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AEA7E82C-34EB-5DC5-DF0D-CB4A51B6F2BE}"/>
              </a:ext>
            </a:extLst>
          </p:cNvPr>
          <p:cNvSpPr/>
          <p:nvPr/>
        </p:nvSpPr>
        <p:spPr>
          <a:xfrm>
            <a:off x="3760175" y="1474680"/>
            <a:ext cx="1528550" cy="1892461"/>
          </a:xfrm>
          <a:prstGeom prst="roundRect">
            <a:avLst>
              <a:gd name="adj" fmla="val 61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lay-ground</a:t>
            </a: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E880B9DE-B470-4D33-3D5F-7EC8420F995C}"/>
              </a:ext>
            </a:extLst>
          </p:cNvPr>
          <p:cNvSpPr/>
          <p:nvPr/>
        </p:nvSpPr>
        <p:spPr>
          <a:xfrm>
            <a:off x="5535442" y="1474680"/>
            <a:ext cx="1528550" cy="1892461"/>
          </a:xfrm>
          <a:prstGeom prst="roundRect">
            <a:avLst>
              <a:gd name="adj" fmla="val 865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s</a:t>
            </a:r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chool garden</a:t>
            </a: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D1D91DEF-7194-5991-E9AD-EF8BA8915C71}"/>
              </a:ext>
            </a:extLst>
          </p:cNvPr>
          <p:cNvSpPr/>
          <p:nvPr/>
        </p:nvSpPr>
        <p:spPr>
          <a:xfrm>
            <a:off x="7310709" y="1474680"/>
            <a:ext cx="1528550" cy="1892461"/>
          </a:xfrm>
          <a:prstGeom prst="roundRect">
            <a:avLst>
              <a:gd name="adj" fmla="val 61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500" b="1" dirty="0">
                <a:solidFill>
                  <a:schemeClr val="tx1"/>
                </a:solidFill>
                <a:latin typeface="Century Gothic" panose="020B0502020202020204" pitchFamily="34" charset="0"/>
              </a:rPr>
              <a:t>gym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8D66A1F0-1FD3-E67F-D937-826B2B6503B6}"/>
              </a:ext>
            </a:extLst>
          </p:cNvPr>
          <p:cNvSpPr/>
          <p:nvPr/>
        </p:nvSpPr>
        <p:spPr>
          <a:xfrm>
            <a:off x="209641" y="3465035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7" name="Google Shape;321;p19">
            <a:extLst>
              <a:ext uri="{FF2B5EF4-FFF2-40B4-BE49-F238E27FC236}">
                <a16:creationId xmlns:a16="http://schemas.microsoft.com/office/drawing/2014/main" id="{31369900-9965-C653-61B3-B3F5E81CA92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4957" y="3576067"/>
            <a:ext cx="1518149" cy="1043780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47E0953D-D655-56DA-2332-C135B13E61F4}"/>
              </a:ext>
            </a:extLst>
          </p:cNvPr>
          <p:cNvSpPr/>
          <p:nvPr/>
        </p:nvSpPr>
        <p:spPr>
          <a:xfrm>
            <a:off x="1979707" y="3476287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1ADF4C00-6EF2-C4B4-7522-FF3BFBC87DD2}"/>
              </a:ext>
            </a:extLst>
          </p:cNvPr>
          <p:cNvSpPr/>
          <p:nvPr/>
        </p:nvSpPr>
        <p:spPr>
          <a:xfrm>
            <a:off x="3807725" y="3484412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88A22EB4-86E9-1E3B-5440-1F4EA5D31262}"/>
              </a:ext>
            </a:extLst>
          </p:cNvPr>
          <p:cNvSpPr/>
          <p:nvPr/>
        </p:nvSpPr>
        <p:spPr>
          <a:xfrm>
            <a:off x="5535442" y="3503789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1" name="Rounded Rectangle 40">
            <a:extLst>
              <a:ext uri="{FF2B5EF4-FFF2-40B4-BE49-F238E27FC236}">
                <a16:creationId xmlns:a16="http://schemas.microsoft.com/office/drawing/2014/main" id="{70EC58D9-9F57-0512-E225-64D1D528CD67}"/>
              </a:ext>
            </a:extLst>
          </p:cNvPr>
          <p:cNvSpPr/>
          <p:nvPr/>
        </p:nvSpPr>
        <p:spPr>
          <a:xfrm>
            <a:off x="7310709" y="3503789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sz="4400" b="1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2" name="Google Shape;322;p19">
            <a:extLst>
              <a:ext uri="{FF2B5EF4-FFF2-40B4-BE49-F238E27FC236}">
                <a16:creationId xmlns:a16="http://schemas.microsoft.com/office/drawing/2014/main" id="{C8329F11-9243-69E0-C1DF-DD91A10E084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807725" y="3576067"/>
            <a:ext cx="1528550" cy="104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Google Shape;323;p19">
            <a:extLst>
              <a:ext uri="{FF2B5EF4-FFF2-40B4-BE49-F238E27FC236}">
                <a16:creationId xmlns:a16="http://schemas.microsoft.com/office/drawing/2014/main" id="{5D76796B-B406-A1FA-C4D0-D3692C9FCC7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11835" y="3576067"/>
            <a:ext cx="1522582" cy="10941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" name="Google Shape;337;p20">
            <a:extLst>
              <a:ext uri="{FF2B5EF4-FFF2-40B4-BE49-F238E27FC236}">
                <a16:creationId xmlns:a16="http://schemas.microsoft.com/office/drawing/2014/main" id="{7ADB3BA1-44A8-8BB4-C7ED-251DB77E9A6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t="544"/>
          <a:stretch/>
        </p:blipFill>
        <p:spPr>
          <a:xfrm>
            <a:off x="1974506" y="3576068"/>
            <a:ext cx="1528550" cy="1043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338;p20">
            <a:extLst>
              <a:ext uri="{FF2B5EF4-FFF2-40B4-BE49-F238E27FC236}">
                <a16:creationId xmlns:a16="http://schemas.microsoft.com/office/drawing/2014/main" id="{7D7DBCA2-EE57-2176-F42A-6B5B45106763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 l="-1" t="544" r="640"/>
          <a:stretch/>
        </p:blipFill>
        <p:spPr>
          <a:xfrm>
            <a:off x="5535442" y="3574881"/>
            <a:ext cx="1528550" cy="109531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180E2853-F568-6AA8-9FFF-6FF972A3BE5E}"/>
              </a:ext>
            </a:extLst>
          </p:cNvPr>
          <p:cNvSpPr/>
          <p:nvPr/>
        </p:nvSpPr>
        <p:spPr>
          <a:xfrm>
            <a:off x="204799" y="1487487"/>
            <a:ext cx="1528550" cy="1892461"/>
          </a:xfrm>
          <a:prstGeom prst="roundRect">
            <a:avLst>
              <a:gd name="adj" fmla="val 865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7" name="Rounded Rectangle 56">
            <a:extLst>
              <a:ext uri="{FF2B5EF4-FFF2-40B4-BE49-F238E27FC236}">
                <a16:creationId xmlns:a16="http://schemas.microsoft.com/office/drawing/2014/main" id="{E6383571-1B2C-60C8-7431-71F5613B0F4D}"/>
              </a:ext>
            </a:extLst>
          </p:cNvPr>
          <p:cNvSpPr/>
          <p:nvPr/>
        </p:nvSpPr>
        <p:spPr>
          <a:xfrm>
            <a:off x="1980066" y="1487487"/>
            <a:ext cx="1528550" cy="1892461"/>
          </a:xfrm>
          <a:prstGeom prst="roundRect">
            <a:avLst>
              <a:gd name="adj" fmla="val 61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58" name="Rounded Rectangle 57">
            <a:extLst>
              <a:ext uri="{FF2B5EF4-FFF2-40B4-BE49-F238E27FC236}">
                <a16:creationId xmlns:a16="http://schemas.microsoft.com/office/drawing/2014/main" id="{0BA5772D-E23E-4E5D-56F0-B5C19BB2D962}"/>
              </a:ext>
            </a:extLst>
          </p:cNvPr>
          <p:cNvSpPr/>
          <p:nvPr/>
        </p:nvSpPr>
        <p:spPr>
          <a:xfrm>
            <a:off x="3755333" y="1487487"/>
            <a:ext cx="1528550" cy="1892461"/>
          </a:xfrm>
          <a:prstGeom prst="roundRect">
            <a:avLst>
              <a:gd name="adj" fmla="val 61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59" name="Rounded Rectangle 58">
            <a:extLst>
              <a:ext uri="{FF2B5EF4-FFF2-40B4-BE49-F238E27FC236}">
                <a16:creationId xmlns:a16="http://schemas.microsoft.com/office/drawing/2014/main" id="{1BE6E8B6-F817-3545-EB1A-F889F05855C1}"/>
              </a:ext>
            </a:extLst>
          </p:cNvPr>
          <p:cNvSpPr/>
          <p:nvPr/>
        </p:nvSpPr>
        <p:spPr>
          <a:xfrm>
            <a:off x="5530600" y="1487487"/>
            <a:ext cx="1528550" cy="1892461"/>
          </a:xfrm>
          <a:prstGeom prst="roundRect">
            <a:avLst>
              <a:gd name="adj" fmla="val 8650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60" name="Rounded Rectangle 59">
            <a:extLst>
              <a:ext uri="{FF2B5EF4-FFF2-40B4-BE49-F238E27FC236}">
                <a16:creationId xmlns:a16="http://schemas.microsoft.com/office/drawing/2014/main" id="{5968E8CC-3568-7390-A8F2-A0FD41E63974}"/>
              </a:ext>
            </a:extLst>
          </p:cNvPr>
          <p:cNvSpPr/>
          <p:nvPr/>
        </p:nvSpPr>
        <p:spPr>
          <a:xfrm>
            <a:off x="7305867" y="1487487"/>
            <a:ext cx="1528550" cy="1892461"/>
          </a:xfrm>
          <a:prstGeom prst="roundRect">
            <a:avLst>
              <a:gd name="adj" fmla="val 6183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6000" b="1" dirty="0">
                <a:solidFill>
                  <a:schemeClr val="tx1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61" name="Rounded Rectangle 60">
            <a:extLst>
              <a:ext uri="{FF2B5EF4-FFF2-40B4-BE49-F238E27FC236}">
                <a16:creationId xmlns:a16="http://schemas.microsoft.com/office/drawing/2014/main" id="{F974F4CE-0BC2-58A1-4F34-CB2C812FC286}"/>
              </a:ext>
            </a:extLst>
          </p:cNvPr>
          <p:cNvSpPr/>
          <p:nvPr/>
        </p:nvSpPr>
        <p:spPr>
          <a:xfrm>
            <a:off x="204799" y="3476287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A</a:t>
            </a:r>
          </a:p>
        </p:txBody>
      </p:sp>
      <p:sp>
        <p:nvSpPr>
          <p:cNvPr id="62" name="Rounded Rectangle 61">
            <a:extLst>
              <a:ext uri="{FF2B5EF4-FFF2-40B4-BE49-F238E27FC236}">
                <a16:creationId xmlns:a16="http://schemas.microsoft.com/office/drawing/2014/main" id="{628B034C-58FC-EA41-371F-1B3C6D5B7206}"/>
              </a:ext>
            </a:extLst>
          </p:cNvPr>
          <p:cNvSpPr/>
          <p:nvPr/>
        </p:nvSpPr>
        <p:spPr>
          <a:xfrm>
            <a:off x="1974865" y="3487539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</a:t>
            </a: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377307B7-D6EA-4F55-BBEC-48CBB91831CD}"/>
              </a:ext>
            </a:extLst>
          </p:cNvPr>
          <p:cNvSpPr/>
          <p:nvPr/>
        </p:nvSpPr>
        <p:spPr>
          <a:xfrm>
            <a:off x="3802883" y="3495664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C</a:t>
            </a:r>
          </a:p>
        </p:txBody>
      </p:sp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5B73CD53-587B-364B-130C-556BE1872502}"/>
              </a:ext>
            </a:extLst>
          </p:cNvPr>
          <p:cNvSpPr/>
          <p:nvPr/>
        </p:nvSpPr>
        <p:spPr>
          <a:xfrm>
            <a:off x="5530600" y="3515041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D</a:t>
            </a:r>
          </a:p>
        </p:txBody>
      </p:sp>
      <p:sp>
        <p:nvSpPr>
          <p:cNvPr id="65" name="Rounded Rectangle 64">
            <a:extLst>
              <a:ext uri="{FF2B5EF4-FFF2-40B4-BE49-F238E27FC236}">
                <a16:creationId xmlns:a16="http://schemas.microsoft.com/office/drawing/2014/main" id="{43AF2FDD-57AA-7E7A-1B99-FDD2ECC4924F}"/>
              </a:ext>
            </a:extLst>
          </p:cNvPr>
          <p:cNvSpPr/>
          <p:nvPr/>
        </p:nvSpPr>
        <p:spPr>
          <a:xfrm>
            <a:off x="7305867" y="3515041"/>
            <a:ext cx="1528550" cy="1240971"/>
          </a:xfrm>
          <a:prstGeom prst="roundRect">
            <a:avLst>
              <a:gd name="adj" fmla="val 8555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400" b="1" dirty="0">
                <a:solidFill>
                  <a:schemeClr val="tx1"/>
                </a:solidFill>
                <a:latin typeface="Century Gothic" panose="020B0502020202020204" pitchFamily="34" charset="0"/>
              </a:rPr>
              <a:t>E</a:t>
            </a:r>
          </a:p>
        </p:txBody>
      </p:sp>
      <p:sp>
        <p:nvSpPr>
          <p:cNvPr id="66" name="Rounded Rectangle 65">
            <a:extLst>
              <a:ext uri="{FF2B5EF4-FFF2-40B4-BE49-F238E27FC236}">
                <a16:creationId xmlns:a16="http://schemas.microsoft.com/office/drawing/2014/main" id="{E4BF15CE-B341-72D4-BB95-F39C4311E2BF}"/>
              </a:ext>
            </a:extLst>
          </p:cNvPr>
          <p:cNvSpPr/>
          <p:nvPr/>
        </p:nvSpPr>
        <p:spPr>
          <a:xfrm>
            <a:off x="204799" y="342191"/>
            <a:ext cx="2335201" cy="7627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Segoe Print" panose="02000800000000000000" pitchFamily="2" charset="0"/>
              </a:rPr>
              <a:t>Pelmanism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27D8C9F4-7E32-F1D0-C56B-0B4EAE8B4A5E}"/>
              </a:ext>
            </a:extLst>
          </p:cNvPr>
          <p:cNvSpPr txBox="1"/>
          <p:nvPr/>
        </p:nvSpPr>
        <p:spPr>
          <a:xfrm>
            <a:off x="2749183" y="327598"/>
            <a:ext cx="61756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dirty="0">
                <a:latin typeface="Franklin Gothic Medium" panose="020B0603020102020204" pitchFamily="34" charset="0"/>
              </a:rPr>
              <a:t>How to play: </a:t>
            </a:r>
          </a:p>
          <a:p>
            <a:r>
              <a:rPr lang="en-VN" sz="2000" dirty="0">
                <a:latin typeface="Franklin Gothic Medium" panose="020B0603020102020204" pitchFamily="34" charset="0"/>
              </a:rPr>
              <a:t>Choose one yellow card and orange card to find a pair</a:t>
            </a:r>
          </a:p>
        </p:txBody>
      </p:sp>
    </p:spTree>
    <p:extLst>
      <p:ext uri="{BB962C8B-B14F-4D97-AF65-F5344CB8AC3E}">
        <p14:creationId xmlns:p14="http://schemas.microsoft.com/office/powerpoint/2010/main" val="3158196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2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3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vertical)">
                                      <p:cBhvr>
                                        <p:cTn id="4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8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9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xit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vertical)">
                                      <p:cBhvr>
                                        <p:cTn id="1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3" presetClass="entr" presetSubtype="5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6" grpId="0" animBg="1"/>
      <p:bldP spid="56" grpId="1" animBg="1"/>
      <p:bldP spid="57" grpId="0" animBg="1"/>
      <p:bldP spid="57" grpId="1" animBg="1"/>
      <p:bldP spid="58" grpId="0" animBg="1"/>
      <p:bldP spid="58" grpId="1" animBg="1"/>
      <p:bldP spid="59" grpId="0" animBg="1"/>
      <p:bldP spid="59" grpId="1" animBg="1"/>
      <p:bldP spid="60" grpId="0" animBg="1"/>
      <p:bldP spid="60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71D3676C-4F0A-C65C-2B52-16AA1AC385EC}"/>
              </a:ext>
            </a:extLst>
          </p:cNvPr>
          <p:cNvSpPr/>
          <p:nvPr/>
        </p:nvSpPr>
        <p:spPr>
          <a:xfrm>
            <a:off x="467056" y="240398"/>
            <a:ext cx="384464" cy="38446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2E5EE2B-62A2-13A3-13C1-AE87B0C801B2}"/>
              </a:ext>
            </a:extLst>
          </p:cNvPr>
          <p:cNvSpPr txBox="1"/>
          <p:nvPr/>
        </p:nvSpPr>
        <p:spPr>
          <a:xfrm>
            <a:off x="891984" y="240398"/>
            <a:ext cx="718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the sentences with the words and phrases.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985AD6ED-AB98-F918-82C7-D90951C30A19}"/>
              </a:ext>
            </a:extLst>
          </p:cNvPr>
          <p:cNvSpPr/>
          <p:nvPr/>
        </p:nvSpPr>
        <p:spPr>
          <a:xfrm>
            <a:off x="467056" y="792480"/>
            <a:ext cx="1428750" cy="386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</a:t>
            </a:r>
            <a:r>
              <a:rPr lang="en-VN" dirty="0">
                <a:solidFill>
                  <a:schemeClr val="tx1"/>
                </a:solidFill>
                <a:latin typeface="Franklin Gothic Medium" panose="020B0603020102020204" pitchFamily="34" charset="0"/>
              </a:rPr>
              <a:t>omputer room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5038FB0A-7084-13DD-6CF2-7FCABDCD76D9}"/>
              </a:ext>
            </a:extLst>
          </p:cNvPr>
          <p:cNvSpPr/>
          <p:nvPr/>
        </p:nvSpPr>
        <p:spPr>
          <a:xfrm>
            <a:off x="2162341" y="1056640"/>
            <a:ext cx="1428750" cy="386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</a:t>
            </a:r>
            <a:r>
              <a:rPr lang="en-VN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chool library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E33D21-F28C-5FCD-AED9-A5358ACFFC02}"/>
              </a:ext>
            </a:extLst>
          </p:cNvPr>
          <p:cNvSpPr/>
          <p:nvPr/>
        </p:nvSpPr>
        <p:spPr>
          <a:xfrm>
            <a:off x="5552909" y="1056640"/>
            <a:ext cx="1428750" cy="386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Franklin Gothic Medium" panose="020B0603020102020204" pitchFamily="34" charset="0"/>
              </a:rPr>
              <a:t>s</a:t>
            </a:r>
            <a:r>
              <a:rPr lang="en-VN" dirty="0">
                <a:solidFill>
                  <a:schemeClr val="tx1"/>
                </a:solidFill>
                <a:latin typeface="Franklin Gothic Medium" panose="020B0603020102020204" pitchFamily="34" charset="0"/>
              </a:rPr>
              <a:t>chool garden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77F9B39-7D94-8EE7-70DF-9277F7D8DDF7}"/>
              </a:ext>
            </a:extLst>
          </p:cNvPr>
          <p:cNvSpPr/>
          <p:nvPr/>
        </p:nvSpPr>
        <p:spPr>
          <a:xfrm>
            <a:off x="3857626" y="792480"/>
            <a:ext cx="1428750" cy="386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tx1"/>
                </a:solidFill>
                <a:latin typeface="Franklin Gothic Medium" panose="020B0603020102020204" pitchFamily="34" charset="0"/>
              </a:rPr>
              <a:t>playground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083509C-B351-354E-2B56-32E0676FC138}"/>
              </a:ext>
            </a:extLst>
          </p:cNvPr>
          <p:cNvSpPr/>
          <p:nvPr/>
        </p:nvSpPr>
        <p:spPr>
          <a:xfrm>
            <a:off x="7248194" y="792480"/>
            <a:ext cx="1428750" cy="38608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solidFill>
                  <a:schemeClr val="tx1"/>
                </a:solidFill>
                <a:latin typeface="Franklin Gothic Medium" panose="020B0603020102020204" pitchFamily="34" charset="0"/>
              </a:rPr>
              <a:t>gym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4D3716-370B-6361-8008-C9CE38B7CC85}"/>
              </a:ext>
            </a:extLst>
          </p:cNvPr>
          <p:cNvSpPr txBox="1"/>
          <p:nvPr/>
        </p:nvSpPr>
        <p:spPr>
          <a:xfrm>
            <a:off x="467056" y="1564367"/>
            <a:ext cx="8504224" cy="27847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200000"/>
              </a:lnSpc>
            </a:pPr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 school </a:t>
            </a:r>
            <a:r>
              <a:rPr lang="en-US" sz="18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is very small, so not many children can play in it.</a:t>
            </a:r>
            <a:endParaRPr lang="en-US" sz="1800" dirty="0"/>
          </a:p>
          <a:p>
            <a:pPr lvl="0">
              <a:lnSpc>
                <a:spcPct val="200000"/>
              </a:lnSpc>
            </a:pPr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We learn how to use the Internet in the</a:t>
            </a:r>
            <a:r>
              <a:rPr lang="en-US" sz="18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 _______________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twice a week. </a:t>
            </a:r>
            <a:endParaRPr lang="en-US" sz="1800" dirty="0"/>
          </a:p>
          <a:p>
            <a:pPr lvl="0">
              <a:lnSpc>
                <a:spcPct val="200000"/>
              </a:lnSpc>
            </a:pPr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They have school meetings in the </a:t>
            </a:r>
            <a:r>
              <a:rPr lang="en-US" sz="18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when it rains.</a:t>
            </a:r>
            <a:endParaRPr lang="en-US" sz="1800" dirty="0"/>
          </a:p>
          <a:p>
            <a:pPr lvl="0">
              <a:lnSpc>
                <a:spcPct val="200000"/>
              </a:lnSpc>
            </a:pPr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There are a lot of books, magazines, and newspapers in the </a:t>
            </a:r>
            <a:r>
              <a:rPr lang="en-US" sz="18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_______________.</a:t>
            </a:r>
            <a:endParaRPr lang="en-US" sz="1800" dirty="0"/>
          </a:p>
          <a:p>
            <a:pPr lvl="0">
              <a:lnSpc>
                <a:spcPct val="200000"/>
              </a:lnSpc>
            </a:pPr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5.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Our class usually waters the vegetables in the </a:t>
            </a:r>
            <a:r>
              <a:rPr lang="en-US" sz="1800" dirty="0">
                <a:solidFill>
                  <a:srgbClr val="939598"/>
                </a:solidFill>
                <a:latin typeface="Calibri"/>
                <a:ea typeface="Calibri"/>
                <a:cs typeface="Calibri"/>
                <a:sym typeface="Calibri"/>
              </a:rPr>
              <a:t>_______________ 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on Friday afternoons.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D1522E-B25E-9731-3256-03496B83950C}"/>
              </a:ext>
            </a:extLst>
          </p:cNvPr>
          <p:cNvSpPr txBox="1"/>
          <p:nvPr/>
        </p:nvSpPr>
        <p:spPr>
          <a:xfrm>
            <a:off x="1895806" y="1767840"/>
            <a:ext cx="158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playground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916087-CEDA-4194-4393-EB03FEE2733E}"/>
              </a:ext>
            </a:extLst>
          </p:cNvPr>
          <p:cNvSpPr txBox="1"/>
          <p:nvPr/>
        </p:nvSpPr>
        <p:spPr>
          <a:xfrm>
            <a:off x="4489284" y="2333663"/>
            <a:ext cx="177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c</a:t>
            </a:r>
            <a:r>
              <a:rPr lang="en-VN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omputer room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63DBDD8-48B9-FEC3-1148-77B8F9451168}"/>
              </a:ext>
            </a:extLst>
          </p:cNvPr>
          <p:cNvSpPr txBox="1"/>
          <p:nvPr/>
        </p:nvSpPr>
        <p:spPr>
          <a:xfrm>
            <a:off x="4019246" y="2865120"/>
            <a:ext cx="158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gym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FB9DF8-5A77-B3C6-9328-818264F9C994}"/>
              </a:ext>
            </a:extLst>
          </p:cNvPr>
          <p:cNvSpPr txBox="1"/>
          <p:nvPr/>
        </p:nvSpPr>
        <p:spPr>
          <a:xfrm>
            <a:off x="6406846" y="3413760"/>
            <a:ext cx="15890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</a:t>
            </a:r>
            <a:r>
              <a:rPr lang="en-VN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chool library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975C6BD-2B74-F640-38E7-853B5C718436}"/>
              </a:ext>
            </a:extLst>
          </p:cNvPr>
          <p:cNvSpPr txBox="1"/>
          <p:nvPr/>
        </p:nvSpPr>
        <p:spPr>
          <a:xfrm>
            <a:off x="4947920" y="3962400"/>
            <a:ext cx="177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s</a:t>
            </a:r>
            <a:r>
              <a:rPr lang="en-VN" sz="1600" b="1" dirty="0">
                <a:solidFill>
                  <a:schemeClr val="accent4"/>
                </a:solidFill>
                <a:latin typeface="Century Gothic" panose="020B0502020202020204" pitchFamily="34" charset="0"/>
              </a:rPr>
              <a:t>chool garden</a:t>
            </a:r>
          </a:p>
        </p:txBody>
      </p:sp>
    </p:spTree>
    <p:extLst>
      <p:ext uri="{BB962C8B-B14F-4D97-AF65-F5344CB8AC3E}">
        <p14:creationId xmlns:p14="http://schemas.microsoft.com/office/powerpoint/2010/main" val="283913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6" grpId="0"/>
      <p:bldP spid="17" grpId="0"/>
      <p:bldP spid="18" grpId="0"/>
      <p:bldP spid="19" grpId="0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0552C004-DF6D-BE62-6934-1694512192A4}"/>
              </a:ext>
            </a:extLst>
          </p:cNvPr>
          <p:cNvSpPr/>
          <p:nvPr/>
        </p:nvSpPr>
        <p:spPr>
          <a:xfrm>
            <a:off x="467056" y="225408"/>
            <a:ext cx="384464" cy="38446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VN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4</a:t>
            </a:r>
            <a:endParaRPr kumimoji="0" lang="en-VN" sz="20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DB0C99-AC6B-4126-BE16-C952730245E8}"/>
              </a:ext>
            </a:extLst>
          </p:cNvPr>
          <p:cNvSpPr txBox="1"/>
          <p:nvPr/>
        </p:nvSpPr>
        <p:spPr>
          <a:xfrm>
            <a:off x="891984" y="225408"/>
            <a:ext cx="718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Complete the sentences with the words and phrases.</a:t>
            </a:r>
          </a:p>
        </p:txBody>
      </p:sp>
      <p:graphicFrame>
        <p:nvGraphicFramePr>
          <p:cNvPr id="6" name="Google Shape;401;p23">
            <a:extLst>
              <a:ext uri="{FF2B5EF4-FFF2-40B4-BE49-F238E27FC236}">
                <a16:creationId xmlns:a16="http://schemas.microsoft.com/office/drawing/2014/main" id="{45B5EA76-F524-0A83-9A74-9249C1413B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55752375"/>
              </p:ext>
            </p:extLst>
          </p:nvPr>
        </p:nvGraphicFramePr>
        <p:xfrm>
          <a:off x="180745" y="691671"/>
          <a:ext cx="8635345" cy="2468940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3145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4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060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2708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latin typeface="Century Gothic" panose="020B0502020202020204" pitchFamily="34" charset="0"/>
                        </a:rPr>
                        <a:t>Subject</a:t>
                      </a:r>
                      <a:endParaRPr sz="1100" b="1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latin typeface="Century Gothic" panose="020B0502020202020204" pitchFamily="34" charset="0"/>
                        </a:rPr>
                        <a:t>Time</a:t>
                      </a:r>
                      <a:endParaRPr sz="1100" b="1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1" i="0" u="none" strike="noStrike" cap="none" dirty="0">
                          <a:latin typeface="Century Gothic" panose="020B0502020202020204" pitchFamily="34" charset="0"/>
                        </a:rPr>
                        <a:t>Place</a:t>
                      </a:r>
                      <a:endParaRPr sz="1100" b="1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48C0B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27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u="none" strike="noStrike" cap="none">
                          <a:latin typeface="Century Gothic" panose="020B0502020202020204" pitchFamily="34" charset="0"/>
                        </a:rPr>
                        <a:t>Maths</a:t>
                      </a:r>
                      <a:endParaRPr sz="18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latin typeface="Century Gothic" panose="020B0502020202020204" pitchFamily="34" charset="0"/>
                        </a:rPr>
                        <a:t>8 a.m. Monday, Tuesday, Friday</a:t>
                      </a:r>
                      <a:endParaRPr sz="1100" b="0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Classroom (room 302)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7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Biology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latin typeface="Century Gothic" panose="020B0502020202020204" pitchFamily="34" charset="0"/>
                        </a:rPr>
                        <a:t>9 a.m. Thursday</a:t>
                      </a:r>
                      <a:endParaRPr sz="1100" b="0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latin typeface="Century Gothic" panose="020B0502020202020204" pitchFamily="34" charset="0"/>
                        </a:rPr>
                        <a:t>Science lab</a:t>
                      </a:r>
                      <a:endParaRPr sz="1100" b="0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8777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Information Technology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2 p.m. Wednesday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latin typeface="Century Gothic" panose="020B0502020202020204" pitchFamily="34" charset="0"/>
                        </a:rPr>
                        <a:t>Computer room</a:t>
                      </a:r>
                      <a:endParaRPr sz="1100" b="0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27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Physical Education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3 p.m. Monday, Thursday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latin typeface="Century Gothic" panose="020B0502020202020204" pitchFamily="34" charset="0"/>
                        </a:rPr>
                        <a:t>School gym</a:t>
                      </a:r>
                      <a:endParaRPr sz="1100" b="0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2708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History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>
                          <a:latin typeface="Century Gothic" panose="020B0502020202020204" pitchFamily="34" charset="0"/>
                        </a:rPr>
                        <a:t>3:30 p.m. Tuesday</a:t>
                      </a:r>
                      <a:endParaRPr sz="1100" b="0" i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800" b="0" i="0" dirty="0">
                          <a:latin typeface="Century Gothic" panose="020B0502020202020204" pitchFamily="34" charset="0"/>
                        </a:rPr>
                        <a:t>School library</a:t>
                      </a:r>
                      <a:endParaRPr sz="1100" b="0" i="0" dirty="0">
                        <a:latin typeface="Century Gothic" panose="020B0502020202020204" pitchFamily="34" charset="0"/>
                      </a:endParaRPr>
                    </a:p>
                  </a:txBody>
                  <a:tcPr marL="91450" marR="91450" marT="45725" marB="45725">
                    <a:solidFill>
                      <a:srgbClr val="CBEA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Google Shape;400;p23">
            <a:extLst>
              <a:ext uri="{FF2B5EF4-FFF2-40B4-BE49-F238E27FC236}">
                <a16:creationId xmlns:a16="http://schemas.microsoft.com/office/drawing/2014/main" id="{4B562789-6682-76A2-A767-D4603209AA4E}"/>
              </a:ext>
            </a:extLst>
          </p:cNvPr>
          <p:cNvSpPr/>
          <p:nvPr/>
        </p:nvSpPr>
        <p:spPr>
          <a:xfrm>
            <a:off x="327909" y="3254308"/>
            <a:ext cx="5589360" cy="1785064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  <a:t>Example:</a:t>
            </a:r>
            <a:br>
              <a:rPr lang="en-US" sz="2200" dirty="0">
                <a:solidFill>
                  <a:srgbClr val="4594D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When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does Nick have </a:t>
            </a:r>
            <a:r>
              <a:rPr lang="en-US" sz="220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maths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?</a:t>
            </a:r>
            <a:b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At 8 a.m. on Monday, Tuesday, and Friday.</a:t>
            </a:r>
            <a:b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A: And </a:t>
            </a:r>
            <a:r>
              <a:rPr lang="en-US" sz="2200" b="1" dirty="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where</a:t>
            </a: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does he have it?</a:t>
            </a:r>
            <a:b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20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B: In his classroom, room 302.</a:t>
            </a:r>
            <a:r>
              <a:rPr lang="en-US" sz="2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 dirty="0"/>
          </a:p>
        </p:txBody>
      </p:sp>
      <p:pic>
        <p:nvPicPr>
          <p:cNvPr id="8" name="3 Minute Timer" descr="3 Minute Timer">
            <a:hlinkClick r:id="" action="ppaction://media"/>
            <a:extLst>
              <a:ext uri="{FF2B5EF4-FFF2-40B4-BE49-F238E27FC236}">
                <a16:creationId xmlns:a16="http://schemas.microsoft.com/office/drawing/2014/main" id="{001A320A-8DFD-DAAA-97EB-3DF87903A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80165" y="3254308"/>
            <a:ext cx="2735925" cy="17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941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1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D37683-BCEC-9705-A49F-FC61109B2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dirty="0"/>
              <a:t>RECAP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66FDD06E-DEF5-451B-01F7-4AB3037418B1}"/>
              </a:ext>
            </a:extLst>
          </p:cNvPr>
          <p:cNvSpPr txBox="1">
            <a:spLocks/>
          </p:cNvSpPr>
          <p:nvPr/>
        </p:nvSpPr>
        <p:spPr>
          <a:xfrm>
            <a:off x="487680" y="1178627"/>
            <a:ext cx="8442564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DM Sans"/>
              <a:buNone/>
              <a:defRPr sz="1400" b="0" i="0" u="none" strike="noStrike" cap="none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marL="152400" indent="0"/>
            <a:r>
              <a:rPr lang="en-VN" sz="2200" b="1" dirty="0">
                <a:latin typeface="Century Gothic" panose="020B0502020202020204" pitchFamily="34" charset="0"/>
              </a:rPr>
              <a:t>What subject does Nick have on Monday and Thursdday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35356FD0-89AF-E77E-F0DC-BB036156BE9E}"/>
              </a:ext>
            </a:extLst>
          </p:cNvPr>
          <p:cNvSpPr/>
          <p:nvPr/>
        </p:nvSpPr>
        <p:spPr>
          <a:xfrm>
            <a:off x="1805049" y="3788229"/>
            <a:ext cx="3016333" cy="52174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CFBBA0-FC14-4F86-6EC3-AB5D02A7EBF5}"/>
              </a:ext>
            </a:extLst>
          </p:cNvPr>
          <p:cNvSpPr txBox="1"/>
          <p:nvPr/>
        </p:nvSpPr>
        <p:spPr>
          <a:xfrm>
            <a:off x="1805049" y="1742927"/>
            <a:ext cx="6329548" cy="2567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VN" sz="2200" dirty="0">
                <a:latin typeface="Century Gothic" panose="020B0502020202020204" pitchFamily="34" charset="0"/>
              </a:rPr>
              <a:t>A. Maths</a:t>
            </a:r>
          </a:p>
          <a:p>
            <a:pPr>
              <a:lnSpc>
                <a:spcPct val="150000"/>
              </a:lnSpc>
            </a:pPr>
            <a:r>
              <a:rPr lang="en-VN" sz="2200" dirty="0">
                <a:latin typeface="Century Gothic" panose="020B0502020202020204" pitchFamily="34" charset="0"/>
              </a:rPr>
              <a:t>B. Information Technology</a:t>
            </a:r>
          </a:p>
          <a:p>
            <a:pPr>
              <a:lnSpc>
                <a:spcPct val="150000"/>
              </a:lnSpc>
            </a:pPr>
            <a:r>
              <a:rPr lang="en-VN" sz="2200" dirty="0">
                <a:latin typeface="Century Gothic" panose="020B0502020202020204" pitchFamily="34" charset="0"/>
              </a:rPr>
              <a:t>C. History</a:t>
            </a:r>
          </a:p>
          <a:p>
            <a:pPr>
              <a:lnSpc>
                <a:spcPct val="150000"/>
              </a:lnSpc>
            </a:pPr>
            <a:r>
              <a:rPr lang="en-VN" sz="2200" dirty="0">
                <a:latin typeface="Century Gothic" panose="020B0502020202020204" pitchFamily="34" charset="0"/>
              </a:rPr>
              <a:t>D. Biology</a:t>
            </a:r>
          </a:p>
          <a:p>
            <a:pPr>
              <a:lnSpc>
                <a:spcPct val="150000"/>
              </a:lnSpc>
            </a:pPr>
            <a:r>
              <a:rPr lang="en-VN" sz="2200" dirty="0">
                <a:latin typeface="Century Gothic" panose="020B0502020202020204" pitchFamily="34" charset="0"/>
              </a:rPr>
              <a:t>E. Physcial Education</a:t>
            </a:r>
          </a:p>
        </p:txBody>
      </p:sp>
    </p:spTree>
    <p:extLst>
      <p:ext uri="{BB962C8B-B14F-4D97-AF65-F5344CB8AC3E}">
        <p14:creationId xmlns:p14="http://schemas.microsoft.com/office/powerpoint/2010/main" val="2598821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F7A89A-5984-FEDB-1CF9-FE0D6F39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VN" sz="3600" dirty="0"/>
              <a:t>RECAP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E92C2682-6B6B-45BD-9026-84291C2A6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7680" y="1178627"/>
            <a:ext cx="7936320" cy="564300"/>
          </a:xfrm>
        </p:spPr>
        <p:txBody>
          <a:bodyPr/>
          <a:lstStyle/>
          <a:p>
            <a:pPr marL="152400" indent="0" algn="ctr">
              <a:buNone/>
            </a:pPr>
            <a:r>
              <a:rPr lang="en-VN" sz="2500" b="1" dirty="0">
                <a:latin typeface="Century Gothic" panose="020B0502020202020204" pitchFamily="34" charset="0"/>
              </a:rPr>
              <a:t>Which is not belong to topic “A day to a school”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D8CDE2B-16D1-5F99-0DD7-85BE4A0954F4}"/>
              </a:ext>
            </a:extLst>
          </p:cNvPr>
          <p:cNvSpPr/>
          <p:nvPr/>
        </p:nvSpPr>
        <p:spPr>
          <a:xfrm>
            <a:off x="651510" y="203861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gym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680B0AE1-D909-86EF-1A97-4054172D81DD}"/>
              </a:ext>
            </a:extLst>
          </p:cNvPr>
          <p:cNvSpPr/>
          <p:nvPr/>
        </p:nvSpPr>
        <p:spPr>
          <a:xfrm>
            <a:off x="3600450" y="205004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5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playground</a:t>
            </a:r>
            <a:endParaRPr lang="en-VN" sz="255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81D46444-9F23-8CC1-7467-2C7E302538FF}"/>
              </a:ext>
            </a:extLst>
          </p:cNvPr>
          <p:cNvSpPr/>
          <p:nvPr/>
        </p:nvSpPr>
        <p:spPr>
          <a:xfrm>
            <a:off x="6595110" y="2061478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garden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743CD22A-EABA-C5D7-A564-6B3C0385E75C}"/>
              </a:ext>
            </a:extLst>
          </p:cNvPr>
          <p:cNvSpPr/>
          <p:nvPr/>
        </p:nvSpPr>
        <p:spPr>
          <a:xfrm>
            <a:off x="651510" y="359166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Secondary school</a:t>
            </a:r>
            <a:endParaRPr lang="en-VN" sz="2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78E173B2-A0AC-BD21-2665-62DBDB752E76}"/>
              </a:ext>
            </a:extLst>
          </p:cNvPr>
          <p:cNvSpPr/>
          <p:nvPr/>
        </p:nvSpPr>
        <p:spPr>
          <a:xfrm>
            <a:off x="3600450" y="360309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VN" sz="3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65151227-23D2-7C10-1075-D454DA715C6D}"/>
              </a:ext>
            </a:extLst>
          </p:cNvPr>
          <p:cNvSpPr/>
          <p:nvPr/>
        </p:nvSpPr>
        <p:spPr>
          <a:xfrm>
            <a:off x="6595110" y="3614526"/>
            <a:ext cx="1885950" cy="1003193"/>
          </a:xfrm>
          <a:prstGeom prst="roundRect">
            <a:avLst>
              <a:gd name="adj" fmla="val 26812"/>
            </a:avLst>
          </a:prstGeom>
          <a:solidFill>
            <a:srgbClr val="F5E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library</a:t>
            </a: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33CD957A-3F2C-B508-B447-9F7898DBCACF}"/>
              </a:ext>
            </a:extLst>
          </p:cNvPr>
          <p:cNvSpPr/>
          <p:nvPr/>
        </p:nvSpPr>
        <p:spPr>
          <a:xfrm>
            <a:off x="3600450" y="3614525"/>
            <a:ext cx="1885950" cy="1003193"/>
          </a:xfrm>
          <a:prstGeom prst="roundRect">
            <a:avLst>
              <a:gd name="adj" fmla="val 26812"/>
            </a:avLst>
          </a:prstGeom>
          <a:solidFill>
            <a:schemeClr val="accent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camera</a:t>
            </a:r>
            <a:endParaRPr lang="en-VN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71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8" presetClass="entr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5" grpId="0" animBg="1"/>
      <p:bldP spid="15" grpId="1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0" name="Google Shape;3090;p53"/>
          <p:cNvSpPr txBox="1">
            <a:spLocks noGrp="1"/>
          </p:cNvSpPr>
          <p:nvPr>
            <p:ph type="title"/>
          </p:nvPr>
        </p:nvSpPr>
        <p:spPr>
          <a:xfrm rot="492">
            <a:off x="4174350" y="1656525"/>
            <a:ext cx="4195500" cy="1511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6000" dirty="0"/>
              <a:t>Great work!</a:t>
            </a:r>
            <a:endParaRPr sz="6000" dirty="0"/>
          </a:p>
        </p:txBody>
      </p:sp>
      <p:sp>
        <p:nvSpPr>
          <p:cNvPr id="3091" name="Google Shape;3091;p53"/>
          <p:cNvSpPr txBox="1">
            <a:spLocks noGrp="1"/>
          </p:cNvSpPr>
          <p:nvPr>
            <p:ph type="subTitle" idx="1"/>
          </p:nvPr>
        </p:nvSpPr>
        <p:spPr>
          <a:xfrm>
            <a:off x="4336350" y="2874972"/>
            <a:ext cx="3871500" cy="53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/>
              <a:t>See you next time</a:t>
            </a:r>
            <a:endParaRPr sz="3200" dirty="0"/>
          </a:p>
        </p:txBody>
      </p:sp>
      <p:grpSp>
        <p:nvGrpSpPr>
          <p:cNvPr id="3092" name="Google Shape;3092;p53"/>
          <p:cNvGrpSpPr/>
          <p:nvPr/>
        </p:nvGrpSpPr>
        <p:grpSpPr>
          <a:xfrm>
            <a:off x="469490" y="539993"/>
            <a:ext cx="3558380" cy="4234959"/>
            <a:chOff x="5869900" y="3513975"/>
            <a:chExt cx="803500" cy="956275"/>
          </a:xfrm>
        </p:grpSpPr>
        <p:grpSp>
          <p:nvGrpSpPr>
            <p:cNvPr id="3093" name="Google Shape;3093;p53"/>
            <p:cNvGrpSpPr/>
            <p:nvPr/>
          </p:nvGrpSpPr>
          <p:grpSpPr>
            <a:xfrm>
              <a:off x="5869900" y="3513975"/>
              <a:ext cx="803500" cy="956275"/>
              <a:chOff x="4164925" y="2101525"/>
              <a:chExt cx="803500" cy="956275"/>
            </a:xfrm>
          </p:grpSpPr>
          <p:sp>
            <p:nvSpPr>
              <p:cNvPr id="3094" name="Google Shape;3094;p53"/>
              <p:cNvSpPr/>
              <p:nvPr/>
            </p:nvSpPr>
            <p:spPr>
              <a:xfrm>
                <a:off x="4164925" y="2864725"/>
                <a:ext cx="803500" cy="193075"/>
              </a:xfrm>
              <a:custGeom>
                <a:avLst/>
                <a:gdLst/>
                <a:ahLst/>
                <a:cxnLst/>
                <a:rect l="l" t="t" r="r" b="b"/>
                <a:pathLst>
                  <a:path w="32140" h="7723" extrusionOk="0">
                    <a:moveTo>
                      <a:pt x="9329" y="1"/>
                    </a:moveTo>
                    <a:cubicBezTo>
                      <a:pt x="9104" y="1"/>
                      <a:pt x="8932" y="9"/>
                      <a:pt x="8820" y="26"/>
                    </a:cubicBezTo>
                    <a:cubicBezTo>
                      <a:pt x="6811" y="328"/>
                      <a:pt x="0" y="4498"/>
                      <a:pt x="550" y="5203"/>
                    </a:cubicBezTo>
                    <a:cubicBezTo>
                      <a:pt x="885" y="5635"/>
                      <a:pt x="22225" y="7723"/>
                      <a:pt x="24427" y="7723"/>
                    </a:cubicBezTo>
                    <a:cubicBezTo>
                      <a:pt x="24504" y="7723"/>
                      <a:pt x="24558" y="7720"/>
                      <a:pt x="24586" y="7715"/>
                    </a:cubicBezTo>
                    <a:cubicBezTo>
                      <a:pt x="25425" y="7557"/>
                      <a:pt x="32139" y="3599"/>
                      <a:pt x="32028" y="2932"/>
                    </a:cubicBezTo>
                    <a:cubicBezTo>
                      <a:pt x="31925" y="2301"/>
                      <a:pt x="13124" y="1"/>
                      <a:pt x="9329" y="1"/>
                    </a:cubicBezTo>
                    <a:close/>
                  </a:path>
                </a:pathLst>
              </a:custGeom>
              <a:solidFill>
                <a:srgbClr val="000000">
                  <a:alpha val="20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5" name="Google Shape;3095;p53"/>
              <p:cNvSpPr/>
              <p:nvPr/>
            </p:nvSpPr>
            <p:spPr>
              <a:xfrm>
                <a:off x="4193750" y="2802650"/>
                <a:ext cx="732200" cy="215175"/>
              </a:xfrm>
              <a:custGeom>
                <a:avLst/>
                <a:gdLst/>
                <a:ahLst/>
                <a:cxnLst/>
                <a:rect l="l" t="t" r="r" b="b"/>
                <a:pathLst>
                  <a:path w="29288" h="8607" extrusionOk="0">
                    <a:moveTo>
                      <a:pt x="5194" y="2822"/>
                    </a:moveTo>
                    <a:cubicBezTo>
                      <a:pt x="5317" y="2822"/>
                      <a:pt x="5423" y="2886"/>
                      <a:pt x="5401" y="3019"/>
                    </a:cubicBezTo>
                    <a:cubicBezTo>
                      <a:pt x="5366" y="3234"/>
                      <a:pt x="5453" y="3251"/>
                      <a:pt x="5564" y="3251"/>
                    </a:cubicBezTo>
                    <a:cubicBezTo>
                      <a:pt x="5585" y="3251"/>
                      <a:pt x="5607" y="3250"/>
                      <a:pt x="5628" y="3250"/>
                    </a:cubicBezTo>
                    <a:cubicBezTo>
                      <a:pt x="5641" y="3250"/>
                      <a:pt x="5654" y="3250"/>
                      <a:pt x="5667" y="3251"/>
                    </a:cubicBezTo>
                    <a:cubicBezTo>
                      <a:pt x="5790" y="3257"/>
                      <a:pt x="5910" y="3289"/>
                      <a:pt x="6034" y="3297"/>
                    </a:cubicBezTo>
                    <a:cubicBezTo>
                      <a:pt x="6838" y="3336"/>
                      <a:pt x="7645" y="3346"/>
                      <a:pt x="8445" y="3420"/>
                    </a:cubicBezTo>
                    <a:cubicBezTo>
                      <a:pt x="8823" y="3454"/>
                      <a:pt x="9204" y="3450"/>
                      <a:pt x="9582" y="3495"/>
                    </a:cubicBezTo>
                    <a:cubicBezTo>
                      <a:pt x="9704" y="3509"/>
                      <a:pt x="9836" y="3538"/>
                      <a:pt x="9965" y="3538"/>
                    </a:cubicBezTo>
                    <a:cubicBezTo>
                      <a:pt x="10140" y="3538"/>
                      <a:pt x="10308" y="3485"/>
                      <a:pt x="10436" y="3272"/>
                    </a:cubicBezTo>
                    <a:cubicBezTo>
                      <a:pt x="10470" y="3215"/>
                      <a:pt x="10513" y="3189"/>
                      <a:pt x="10553" y="3189"/>
                    </a:cubicBezTo>
                    <a:cubicBezTo>
                      <a:pt x="10618" y="3189"/>
                      <a:pt x="10676" y="3258"/>
                      <a:pt x="10684" y="3380"/>
                    </a:cubicBezTo>
                    <a:cubicBezTo>
                      <a:pt x="10693" y="3540"/>
                      <a:pt x="10763" y="3563"/>
                      <a:pt x="10898" y="3568"/>
                    </a:cubicBezTo>
                    <a:cubicBezTo>
                      <a:pt x="11304" y="3584"/>
                      <a:pt x="11712" y="3604"/>
                      <a:pt x="12117" y="3631"/>
                    </a:cubicBezTo>
                    <a:cubicBezTo>
                      <a:pt x="13246" y="3706"/>
                      <a:pt x="14375" y="3777"/>
                      <a:pt x="15503" y="3840"/>
                    </a:cubicBezTo>
                    <a:cubicBezTo>
                      <a:pt x="15847" y="3858"/>
                      <a:pt x="16196" y="3850"/>
                      <a:pt x="16536" y="3899"/>
                    </a:cubicBezTo>
                    <a:cubicBezTo>
                      <a:pt x="16622" y="3911"/>
                      <a:pt x="16703" y="3922"/>
                      <a:pt x="16777" y="3922"/>
                    </a:cubicBezTo>
                    <a:cubicBezTo>
                      <a:pt x="16944" y="3922"/>
                      <a:pt x="17076" y="3866"/>
                      <a:pt x="17159" y="3641"/>
                    </a:cubicBezTo>
                    <a:cubicBezTo>
                      <a:pt x="17182" y="3579"/>
                      <a:pt x="17248" y="3530"/>
                      <a:pt x="17322" y="3530"/>
                    </a:cubicBezTo>
                    <a:cubicBezTo>
                      <a:pt x="17341" y="3530"/>
                      <a:pt x="17361" y="3533"/>
                      <a:pt x="17381" y="3540"/>
                    </a:cubicBezTo>
                    <a:cubicBezTo>
                      <a:pt x="17461" y="3568"/>
                      <a:pt x="17474" y="3657"/>
                      <a:pt x="17450" y="3723"/>
                    </a:cubicBezTo>
                    <a:cubicBezTo>
                      <a:pt x="17367" y="3970"/>
                      <a:pt x="17519" y="3981"/>
                      <a:pt x="17695" y="3990"/>
                    </a:cubicBezTo>
                    <a:cubicBezTo>
                      <a:pt x="18446" y="4024"/>
                      <a:pt x="19197" y="4040"/>
                      <a:pt x="19946" y="4109"/>
                    </a:cubicBezTo>
                    <a:cubicBezTo>
                      <a:pt x="20281" y="4140"/>
                      <a:pt x="20619" y="4108"/>
                      <a:pt x="20949" y="4180"/>
                    </a:cubicBezTo>
                    <a:cubicBezTo>
                      <a:pt x="20969" y="4184"/>
                      <a:pt x="20994" y="4186"/>
                      <a:pt x="21020" y="4186"/>
                    </a:cubicBezTo>
                    <a:cubicBezTo>
                      <a:pt x="21051" y="4186"/>
                      <a:pt x="21085" y="4184"/>
                      <a:pt x="21116" y="4184"/>
                    </a:cubicBezTo>
                    <a:cubicBezTo>
                      <a:pt x="21197" y="4184"/>
                      <a:pt x="21267" y="4196"/>
                      <a:pt x="21262" y="4280"/>
                    </a:cubicBezTo>
                    <a:cubicBezTo>
                      <a:pt x="21256" y="4364"/>
                      <a:pt x="21201" y="4385"/>
                      <a:pt x="21134" y="4385"/>
                    </a:cubicBezTo>
                    <a:cubicBezTo>
                      <a:pt x="21066" y="4385"/>
                      <a:pt x="20985" y="4364"/>
                      <a:pt x="20928" y="4362"/>
                    </a:cubicBezTo>
                    <a:cubicBezTo>
                      <a:pt x="19807" y="4317"/>
                      <a:pt x="18684" y="4264"/>
                      <a:pt x="17563" y="4200"/>
                    </a:cubicBezTo>
                    <a:cubicBezTo>
                      <a:pt x="17550" y="4199"/>
                      <a:pt x="17538" y="4199"/>
                      <a:pt x="17526" y="4199"/>
                    </a:cubicBezTo>
                    <a:cubicBezTo>
                      <a:pt x="17331" y="4199"/>
                      <a:pt x="17250" y="4290"/>
                      <a:pt x="17245" y="4478"/>
                    </a:cubicBezTo>
                    <a:cubicBezTo>
                      <a:pt x="17225" y="5177"/>
                      <a:pt x="17219" y="5876"/>
                      <a:pt x="17379" y="6565"/>
                    </a:cubicBezTo>
                    <a:cubicBezTo>
                      <a:pt x="17460" y="6920"/>
                      <a:pt x="17579" y="7261"/>
                      <a:pt x="17732" y="7590"/>
                    </a:cubicBezTo>
                    <a:cubicBezTo>
                      <a:pt x="17817" y="7774"/>
                      <a:pt x="17801" y="7962"/>
                      <a:pt x="17610" y="8049"/>
                    </a:cubicBezTo>
                    <a:cubicBezTo>
                      <a:pt x="17565" y="8069"/>
                      <a:pt x="17521" y="8079"/>
                      <a:pt x="17479" y="8079"/>
                    </a:cubicBezTo>
                    <a:cubicBezTo>
                      <a:pt x="17354" y="8079"/>
                      <a:pt x="17245" y="7994"/>
                      <a:pt x="17177" y="7858"/>
                    </a:cubicBezTo>
                    <a:cubicBezTo>
                      <a:pt x="17117" y="7739"/>
                      <a:pt x="17059" y="7618"/>
                      <a:pt x="17016" y="7493"/>
                    </a:cubicBezTo>
                    <a:cubicBezTo>
                      <a:pt x="16668" y="6466"/>
                      <a:pt x="16595" y="5421"/>
                      <a:pt x="16842" y="4360"/>
                    </a:cubicBezTo>
                    <a:cubicBezTo>
                      <a:pt x="16866" y="4255"/>
                      <a:pt x="16891" y="4162"/>
                      <a:pt x="16736" y="4152"/>
                    </a:cubicBezTo>
                    <a:cubicBezTo>
                      <a:pt x="16535" y="4137"/>
                      <a:pt x="16332" y="4112"/>
                      <a:pt x="16129" y="4102"/>
                    </a:cubicBezTo>
                    <a:cubicBezTo>
                      <a:pt x="15635" y="4080"/>
                      <a:pt x="15138" y="4070"/>
                      <a:pt x="14644" y="4040"/>
                    </a:cubicBezTo>
                    <a:cubicBezTo>
                      <a:pt x="13507" y="3973"/>
                      <a:pt x="12369" y="3894"/>
                      <a:pt x="11233" y="3824"/>
                    </a:cubicBezTo>
                    <a:cubicBezTo>
                      <a:pt x="11232" y="3826"/>
                      <a:pt x="11232" y="3830"/>
                      <a:pt x="11232" y="3834"/>
                    </a:cubicBezTo>
                    <a:cubicBezTo>
                      <a:pt x="11157" y="3834"/>
                      <a:pt x="11082" y="3838"/>
                      <a:pt x="11008" y="3838"/>
                    </a:cubicBezTo>
                    <a:cubicBezTo>
                      <a:pt x="10967" y="3838"/>
                      <a:pt x="10926" y="3837"/>
                      <a:pt x="10885" y="3833"/>
                    </a:cubicBezTo>
                    <a:cubicBezTo>
                      <a:pt x="10863" y="3831"/>
                      <a:pt x="10842" y="3830"/>
                      <a:pt x="10823" y="3830"/>
                    </a:cubicBezTo>
                    <a:cubicBezTo>
                      <a:pt x="10665" y="3830"/>
                      <a:pt x="10598" y="3901"/>
                      <a:pt x="10568" y="4103"/>
                    </a:cubicBezTo>
                    <a:cubicBezTo>
                      <a:pt x="10488" y="4612"/>
                      <a:pt x="10509" y="5116"/>
                      <a:pt x="10596" y="5609"/>
                    </a:cubicBezTo>
                    <a:cubicBezTo>
                      <a:pt x="10679" y="6082"/>
                      <a:pt x="10784" y="6559"/>
                      <a:pt x="11066" y="6976"/>
                    </a:cubicBezTo>
                    <a:cubicBezTo>
                      <a:pt x="11168" y="7128"/>
                      <a:pt x="11168" y="7321"/>
                      <a:pt x="10977" y="7443"/>
                    </a:cubicBezTo>
                    <a:cubicBezTo>
                      <a:pt x="10915" y="7483"/>
                      <a:pt x="10857" y="7501"/>
                      <a:pt x="10805" y="7501"/>
                    </a:cubicBezTo>
                    <a:cubicBezTo>
                      <a:pt x="10692" y="7501"/>
                      <a:pt x="10603" y="7417"/>
                      <a:pt x="10536" y="7304"/>
                    </a:cubicBezTo>
                    <a:cubicBezTo>
                      <a:pt x="10395" y="7068"/>
                      <a:pt x="10279" y="6817"/>
                      <a:pt x="10208" y="6550"/>
                    </a:cubicBezTo>
                    <a:cubicBezTo>
                      <a:pt x="9982" y="5701"/>
                      <a:pt x="9974" y="4842"/>
                      <a:pt x="10111" y="3980"/>
                    </a:cubicBezTo>
                    <a:cubicBezTo>
                      <a:pt x="10138" y="3819"/>
                      <a:pt x="10098" y="3797"/>
                      <a:pt x="9953" y="3775"/>
                    </a:cubicBezTo>
                    <a:cubicBezTo>
                      <a:pt x="9506" y="3708"/>
                      <a:pt x="9056" y="3723"/>
                      <a:pt x="8606" y="3684"/>
                    </a:cubicBezTo>
                    <a:cubicBezTo>
                      <a:pt x="8123" y="3642"/>
                      <a:pt x="7635" y="3638"/>
                      <a:pt x="7149" y="3608"/>
                    </a:cubicBezTo>
                    <a:cubicBezTo>
                      <a:pt x="6548" y="3570"/>
                      <a:pt x="5950" y="3518"/>
                      <a:pt x="5347" y="3517"/>
                    </a:cubicBezTo>
                    <a:cubicBezTo>
                      <a:pt x="5250" y="3517"/>
                      <a:pt x="5168" y="3540"/>
                      <a:pt x="5154" y="3653"/>
                    </a:cubicBezTo>
                    <a:cubicBezTo>
                      <a:pt x="5127" y="3889"/>
                      <a:pt x="5076" y="4123"/>
                      <a:pt x="5104" y="4365"/>
                    </a:cubicBezTo>
                    <a:cubicBezTo>
                      <a:pt x="5190" y="5117"/>
                      <a:pt x="5358" y="5844"/>
                      <a:pt x="5738" y="6510"/>
                    </a:cubicBezTo>
                    <a:cubicBezTo>
                      <a:pt x="5838" y="6688"/>
                      <a:pt x="5794" y="6849"/>
                      <a:pt x="5621" y="6941"/>
                    </a:cubicBezTo>
                    <a:cubicBezTo>
                      <a:pt x="5565" y="6971"/>
                      <a:pt x="5512" y="6985"/>
                      <a:pt x="5462" y="6985"/>
                    </a:cubicBezTo>
                    <a:cubicBezTo>
                      <a:pt x="5361" y="6985"/>
                      <a:pt x="5271" y="6925"/>
                      <a:pt x="5192" y="6810"/>
                    </a:cubicBezTo>
                    <a:cubicBezTo>
                      <a:pt x="4848" y="6308"/>
                      <a:pt x="4684" y="5739"/>
                      <a:pt x="4573" y="5159"/>
                    </a:cubicBezTo>
                    <a:cubicBezTo>
                      <a:pt x="4491" y="4725"/>
                      <a:pt x="4456" y="4279"/>
                      <a:pt x="4537" y="3839"/>
                    </a:cubicBezTo>
                    <a:cubicBezTo>
                      <a:pt x="4607" y="3461"/>
                      <a:pt x="4609" y="3454"/>
                      <a:pt x="4230" y="3415"/>
                    </a:cubicBezTo>
                    <a:cubicBezTo>
                      <a:pt x="4213" y="3413"/>
                      <a:pt x="4193" y="3413"/>
                      <a:pt x="4176" y="3413"/>
                    </a:cubicBezTo>
                    <a:cubicBezTo>
                      <a:pt x="3627" y="3394"/>
                      <a:pt x="3079" y="3381"/>
                      <a:pt x="2531" y="3353"/>
                    </a:cubicBezTo>
                    <a:cubicBezTo>
                      <a:pt x="2082" y="3329"/>
                      <a:pt x="1633" y="3286"/>
                      <a:pt x="1184" y="3254"/>
                    </a:cubicBezTo>
                    <a:cubicBezTo>
                      <a:pt x="1088" y="3247"/>
                      <a:pt x="1000" y="3224"/>
                      <a:pt x="1007" y="3106"/>
                    </a:cubicBezTo>
                    <a:cubicBezTo>
                      <a:pt x="1014" y="3005"/>
                      <a:pt x="1094" y="2982"/>
                      <a:pt x="1181" y="2982"/>
                    </a:cubicBezTo>
                    <a:cubicBezTo>
                      <a:pt x="1287" y="2983"/>
                      <a:pt x="1394" y="2982"/>
                      <a:pt x="1500" y="2989"/>
                    </a:cubicBezTo>
                    <a:cubicBezTo>
                      <a:pt x="1922" y="3020"/>
                      <a:pt x="2344" y="3056"/>
                      <a:pt x="2767" y="3086"/>
                    </a:cubicBezTo>
                    <a:cubicBezTo>
                      <a:pt x="3233" y="3121"/>
                      <a:pt x="3700" y="3164"/>
                      <a:pt x="4167" y="3184"/>
                    </a:cubicBezTo>
                    <a:cubicBezTo>
                      <a:pt x="4266" y="3189"/>
                      <a:pt x="4369" y="3205"/>
                      <a:pt x="4469" y="3205"/>
                    </a:cubicBezTo>
                    <a:cubicBezTo>
                      <a:pt x="4624" y="3205"/>
                      <a:pt x="4770" y="3165"/>
                      <a:pt x="4874" y="2977"/>
                    </a:cubicBezTo>
                    <a:cubicBezTo>
                      <a:pt x="4913" y="2909"/>
                      <a:pt x="5013" y="2858"/>
                      <a:pt x="5094" y="2836"/>
                    </a:cubicBezTo>
                    <a:cubicBezTo>
                      <a:pt x="5127" y="2827"/>
                      <a:pt x="5161" y="2822"/>
                      <a:pt x="5194" y="2822"/>
                    </a:cubicBezTo>
                    <a:close/>
                    <a:moveTo>
                      <a:pt x="27807" y="0"/>
                    </a:moveTo>
                    <a:cubicBezTo>
                      <a:pt x="27637" y="122"/>
                      <a:pt x="27519" y="297"/>
                      <a:pt x="27323" y="398"/>
                    </a:cubicBezTo>
                    <a:cubicBezTo>
                      <a:pt x="26272" y="929"/>
                      <a:pt x="25198" y="1412"/>
                      <a:pt x="24134" y="1912"/>
                    </a:cubicBezTo>
                    <a:cubicBezTo>
                      <a:pt x="22986" y="2453"/>
                      <a:pt x="21834" y="2983"/>
                      <a:pt x="20686" y="3520"/>
                    </a:cubicBezTo>
                    <a:cubicBezTo>
                      <a:pt x="20592" y="3563"/>
                      <a:pt x="20497" y="3561"/>
                      <a:pt x="20401" y="3564"/>
                    </a:cubicBezTo>
                    <a:cubicBezTo>
                      <a:pt x="20303" y="3568"/>
                      <a:pt x="20204" y="3570"/>
                      <a:pt x="20106" y="3570"/>
                    </a:cubicBezTo>
                    <a:cubicBezTo>
                      <a:pt x="19256" y="3570"/>
                      <a:pt x="18410" y="3441"/>
                      <a:pt x="17559" y="3441"/>
                    </a:cubicBezTo>
                    <a:cubicBezTo>
                      <a:pt x="17428" y="3441"/>
                      <a:pt x="17297" y="3444"/>
                      <a:pt x="17165" y="3451"/>
                    </a:cubicBezTo>
                    <a:cubicBezTo>
                      <a:pt x="17147" y="3451"/>
                      <a:pt x="17130" y="3451"/>
                      <a:pt x="17112" y="3448"/>
                    </a:cubicBezTo>
                    <a:cubicBezTo>
                      <a:pt x="16270" y="3250"/>
                      <a:pt x="15404" y="3337"/>
                      <a:pt x="14552" y="3278"/>
                    </a:cubicBezTo>
                    <a:cubicBezTo>
                      <a:pt x="13685" y="3218"/>
                      <a:pt x="12815" y="3119"/>
                      <a:pt x="11942" y="3119"/>
                    </a:cubicBezTo>
                    <a:cubicBezTo>
                      <a:pt x="11770" y="3119"/>
                      <a:pt x="11599" y="3123"/>
                      <a:pt x="11427" y="3132"/>
                    </a:cubicBezTo>
                    <a:cubicBezTo>
                      <a:pt x="11421" y="3132"/>
                      <a:pt x="11415" y="3132"/>
                      <a:pt x="11409" y="3132"/>
                    </a:cubicBezTo>
                    <a:cubicBezTo>
                      <a:pt x="11389" y="3132"/>
                      <a:pt x="11367" y="3131"/>
                      <a:pt x="11347" y="3126"/>
                    </a:cubicBezTo>
                    <a:cubicBezTo>
                      <a:pt x="10467" y="2952"/>
                      <a:pt x="9567" y="3003"/>
                      <a:pt x="8680" y="2952"/>
                    </a:cubicBezTo>
                    <a:cubicBezTo>
                      <a:pt x="7835" y="2905"/>
                      <a:pt x="6989" y="2800"/>
                      <a:pt x="6140" y="2800"/>
                    </a:cubicBezTo>
                    <a:cubicBezTo>
                      <a:pt x="5980" y="2800"/>
                      <a:pt x="5820" y="2804"/>
                      <a:pt x="5660" y="2812"/>
                    </a:cubicBezTo>
                    <a:cubicBezTo>
                      <a:pt x="5641" y="2812"/>
                      <a:pt x="5624" y="2811"/>
                      <a:pt x="5607" y="2809"/>
                    </a:cubicBezTo>
                    <a:cubicBezTo>
                      <a:pt x="4690" y="2641"/>
                      <a:pt x="3755" y="2734"/>
                      <a:pt x="2832" y="2617"/>
                    </a:cubicBezTo>
                    <a:cubicBezTo>
                      <a:pt x="2660" y="2596"/>
                      <a:pt x="2486" y="2592"/>
                      <a:pt x="2312" y="2592"/>
                    </a:cubicBezTo>
                    <a:cubicBezTo>
                      <a:pt x="2219" y="2592"/>
                      <a:pt x="2125" y="2593"/>
                      <a:pt x="2032" y="2593"/>
                    </a:cubicBezTo>
                    <a:cubicBezTo>
                      <a:pt x="1813" y="2593"/>
                      <a:pt x="1593" y="2587"/>
                      <a:pt x="1376" y="2547"/>
                    </a:cubicBezTo>
                    <a:cubicBezTo>
                      <a:pt x="1233" y="2521"/>
                      <a:pt x="1090" y="2499"/>
                      <a:pt x="946" y="2499"/>
                    </a:cubicBezTo>
                    <a:cubicBezTo>
                      <a:pt x="853" y="2499"/>
                      <a:pt x="759" y="2508"/>
                      <a:pt x="664" y="2532"/>
                    </a:cubicBezTo>
                    <a:cubicBezTo>
                      <a:pt x="244" y="2989"/>
                      <a:pt x="124" y="3560"/>
                      <a:pt x="69" y="4147"/>
                    </a:cubicBezTo>
                    <a:cubicBezTo>
                      <a:pt x="0" y="4860"/>
                      <a:pt x="93" y="5547"/>
                      <a:pt x="417" y="6194"/>
                    </a:cubicBezTo>
                    <a:cubicBezTo>
                      <a:pt x="622" y="6602"/>
                      <a:pt x="905" y="6817"/>
                      <a:pt x="1412" y="6836"/>
                    </a:cubicBezTo>
                    <a:cubicBezTo>
                      <a:pt x="2537" y="6879"/>
                      <a:pt x="3658" y="7010"/>
                      <a:pt x="4780" y="7107"/>
                    </a:cubicBezTo>
                    <a:cubicBezTo>
                      <a:pt x="6714" y="7277"/>
                      <a:pt x="8649" y="7450"/>
                      <a:pt x="10585" y="7617"/>
                    </a:cubicBezTo>
                    <a:cubicBezTo>
                      <a:pt x="12847" y="7810"/>
                      <a:pt x="15109" y="8000"/>
                      <a:pt x="17372" y="8187"/>
                    </a:cubicBezTo>
                    <a:cubicBezTo>
                      <a:pt x="19078" y="8328"/>
                      <a:pt x="20784" y="8465"/>
                      <a:pt x="22490" y="8601"/>
                    </a:cubicBezTo>
                    <a:cubicBezTo>
                      <a:pt x="22529" y="8604"/>
                      <a:pt x="22569" y="8606"/>
                      <a:pt x="22608" y="8606"/>
                    </a:cubicBezTo>
                    <a:cubicBezTo>
                      <a:pt x="22763" y="8606"/>
                      <a:pt x="22914" y="8576"/>
                      <a:pt x="23043" y="8469"/>
                    </a:cubicBezTo>
                    <a:cubicBezTo>
                      <a:pt x="23038" y="8410"/>
                      <a:pt x="23003" y="8386"/>
                      <a:pt x="22951" y="8356"/>
                    </a:cubicBezTo>
                    <a:cubicBezTo>
                      <a:pt x="22724" y="8227"/>
                      <a:pt x="22547" y="8034"/>
                      <a:pt x="22430" y="7804"/>
                    </a:cubicBezTo>
                    <a:cubicBezTo>
                      <a:pt x="22178" y="7309"/>
                      <a:pt x="22069" y="6772"/>
                      <a:pt x="22035" y="6221"/>
                    </a:cubicBezTo>
                    <a:cubicBezTo>
                      <a:pt x="21988" y="5436"/>
                      <a:pt x="22129" y="4673"/>
                      <a:pt x="22366" y="3927"/>
                    </a:cubicBezTo>
                    <a:cubicBezTo>
                      <a:pt x="22408" y="3799"/>
                      <a:pt x="22474" y="3694"/>
                      <a:pt x="22607" y="3625"/>
                    </a:cubicBezTo>
                    <a:cubicBezTo>
                      <a:pt x="23142" y="3347"/>
                      <a:pt x="23667" y="3052"/>
                      <a:pt x="24203" y="2779"/>
                    </a:cubicBezTo>
                    <a:cubicBezTo>
                      <a:pt x="25829" y="1952"/>
                      <a:pt x="27457" y="1133"/>
                      <a:pt x="29084" y="310"/>
                    </a:cubicBezTo>
                    <a:cubicBezTo>
                      <a:pt x="29163" y="271"/>
                      <a:pt x="29249" y="238"/>
                      <a:pt x="29288" y="149"/>
                    </a:cubicBezTo>
                    <a:cubicBezTo>
                      <a:pt x="29260" y="56"/>
                      <a:pt x="29189" y="33"/>
                      <a:pt x="29103" y="31"/>
                    </a:cubicBezTo>
                    <a:cubicBezTo>
                      <a:pt x="28670" y="20"/>
                      <a:pt x="28238" y="11"/>
                      <a:pt x="2780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6" name="Google Shape;3096;p53"/>
              <p:cNvSpPr/>
              <p:nvPr/>
            </p:nvSpPr>
            <p:spPr>
              <a:xfrm>
                <a:off x="4198700" y="2769850"/>
                <a:ext cx="512450" cy="107850"/>
              </a:xfrm>
              <a:custGeom>
                <a:avLst/>
                <a:gdLst/>
                <a:ahLst/>
                <a:cxnLst/>
                <a:rect l="l" t="t" r="r" b="b"/>
                <a:pathLst>
                  <a:path w="20498" h="4314" extrusionOk="0">
                    <a:moveTo>
                      <a:pt x="11555" y="718"/>
                    </a:moveTo>
                    <a:cubicBezTo>
                      <a:pt x="12180" y="718"/>
                      <a:pt x="12803" y="776"/>
                      <a:pt x="13428" y="776"/>
                    </a:cubicBezTo>
                    <a:cubicBezTo>
                      <a:pt x="13432" y="776"/>
                      <a:pt x="13437" y="776"/>
                      <a:pt x="13442" y="776"/>
                    </a:cubicBezTo>
                    <a:cubicBezTo>
                      <a:pt x="13453" y="776"/>
                      <a:pt x="13464" y="776"/>
                      <a:pt x="13475" y="776"/>
                    </a:cubicBezTo>
                    <a:cubicBezTo>
                      <a:pt x="14356" y="776"/>
                      <a:pt x="15237" y="819"/>
                      <a:pt x="16118" y="878"/>
                    </a:cubicBezTo>
                    <a:cubicBezTo>
                      <a:pt x="16946" y="933"/>
                      <a:pt x="17777" y="941"/>
                      <a:pt x="18606" y="997"/>
                    </a:cubicBezTo>
                    <a:cubicBezTo>
                      <a:pt x="18910" y="1017"/>
                      <a:pt x="19229" y="996"/>
                      <a:pt x="19570" y="1145"/>
                    </a:cubicBezTo>
                    <a:cubicBezTo>
                      <a:pt x="19481" y="1195"/>
                      <a:pt x="19408" y="1210"/>
                      <a:pt x="19344" y="1210"/>
                    </a:cubicBezTo>
                    <a:cubicBezTo>
                      <a:pt x="19308" y="1210"/>
                      <a:pt x="19275" y="1205"/>
                      <a:pt x="19244" y="1199"/>
                    </a:cubicBezTo>
                    <a:cubicBezTo>
                      <a:pt x="18773" y="1093"/>
                      <a:pt x="18294" y="1150"/>
                      <a:pt x="17818" y="1111"/>
                    </a:cubicBezTo>
                    <a:cubicBezTo>
                      <a:pt x="16673" y="1020"/>
                      <a:pt x="15525" y="960"/>
                      <a:pt x="14377" y="945"/>
                    </a:cubicBezTo>
                    <a:cubicBezTo>
                      <a:pt x="13581" y="934"/>
                      <a:pt x="12784" y="927"/>
                      <a:pt x="11987" y="927"/>
                    </a:cubicBezTo>
                    <a:cubicBezTo>
                      <a:pt x="10719" y="927"/>
                      <a:pt x="9451" y="944"/>
                      <a:pt x="8183" y="990"/>
                    </a:cubicBezTo>
                    <a:cubicBezTo>
                      <a:pt x="8157" y="990"/>
                      <a:pt x="8132" y="991"/>
                      <a:pt x="8106" y="991"/>
                    </a:cubicBezTo>
                    <a:cubicBezTo>
                      <a:pt x="7973" y="991"/>
                      <a:pt x="7843" y="975"/>
                      <a:pt x="7719" y="899"/>
                    </a:cubicBezTo>
                    <a:cubicBezTo>
                      <a:pt x="7785" y="839"/>
                      <a:pt x="7853" y="831"/>
                      <a:pt x="7926" y="829"/>
                    </a:cubicBezTo>
                    <a:cubicBezTo>
                      <a:pt x="9030" y="794"/>
                      <a:pt x="10135" y="765"/>
                      <a:pt x="11239" y="724"/>
                    </a:cubicBezTo>
                    <a:cubicBezTo>
                      <a:pt x="11345" y="720"/>
                      <a:pt x="11450" y="718"/>
                      <a:pt x="11555" y="718"/>
                    </a:cubicBezTo>
                    <a:close/>
                    <a:moveTo>
                      <a:pt x="912" y="1201"/>
                    </a:moveTo>
                    <a:cubicBezTo>
                      <a:pt x="1384" y="1212"/>
                      <a:pt x="1833" y="1241"/>
                      <a:pt x="2279" y="1241"/>
                    </a:cubicBezTo>
                    <a:cubicBezTo>
                      <a:pt x="3385" y="1242"/>
                      <a:pt x="4489" y="1313"/>
                      <a:pt x="5594" y="1313"/>
                    </a:cubicBezTo>
                    <a:cubicBezTo>
                      <a:pt x="5728" y="1313"/>
                      <a:pt x="5863" y="1311"/>
                      <a:pt x="5997" y="1309"/>
                    </a:cubicBezTo>
                    <a:cubicBezTo>
                      <a:pt x="6079" y="1308"/>
                      <a:pt x="6161" y="1307"/>
                      <a:pt x="6243" y="1307"/>
                    </a:cubicBezTo>
                    <a:cubicBezTo>
                      <a:pt x="7099" y="1307"/>
                      <a:pt x="7954" y="1372"/>
                      <a:pt x="8809" y="1372"/>
                    </a:cubicBezTo>
                    <a:cubicBezTo>
                      <a:pt x="8961" y="1372"/>
                      <a:pt x="9113" y="1370"/>
                      <a:pt x="9265" y="1365"/>
                    </a:cubicBezTo>
                    <a:cubicBezTo>
                      <a:pt x="9293" y="1364"/>
                      <a:pt x="9328" y="1358"/>
                      <a:pt x="9360" y="1358"/>
                    </a:cubicBezTo>
                    <a:cubicBezTo>
                      <a:pt x="9411" y="1358"/>
                      <a:pt x="9456" y="1372"/>
                      <a:pt x="9458" y="1441"/>
                    </a:cubicBezTo>
                    <a:cubicBezTo>
                      <a:pt x="9459" y="1513"/>
                      <a:pt x="9413" y="1527"/>
                      <a:pt x="9360" y="1527"/>
                    </a:cubicBezTo>
                    <a:cubicBezTo>
                      <a:pt x="9329" y="1527"/>
                      <a:pt x="9295" y="1522"/>
                      <a:pt x="9268" y="1521"/>
                    </a:cubicBezTo>
                    <a:cubicBezTo>
                      <a:pt x="8844" y="1517"/>
                      <a:pt x="8422" y="1513"/>
                      <a:pt x="7996" y="1479"/>
                    </a:cubicBezTo>
                    <a:cubicBezTo>
                      <a:pt x="7364" y="1426"/>
                      <a:pt x="6726" y="1465"/>
                      <a:pt x="6088" y="1429"/>
                    </a:cubicBezTo>
                    <a:cubicBezTo>
                      <a:pt x="5002" y="1368"/>
                      <a:pt x="3911" y="1383"/>
                      <a:pt x="2822" y="1362"/>
                    </a:cubicBezTo>
                    <a:cubicBezTo>
                      <a:pt x="2230" y="1350"/>
                      <a:pt x="1639" y="1327"/>
                      <a:pt x="1046" y="1308"/>
                    </a:cubicBezTo>
                    <a:cubicBezTo>
                      <a:pt x="1004" y="1307"/>
                      <a:pt x="956" y="1315"/>
                      <a:pt x="912" y="1201"/>
                    </a:cubicBezTo>
                    <a:close/>
                    <a:moveTo>
                      <a:pt x="4311" y="1681"/>
                    </a:moveTo>
                    <a:cubicBezTo>
                      <a:pt x="4333" y="1681"/>
                      <a:pt x="4355" y="1682"/>
                      <a:pt x="4377" y="1684"/>
                    </a:cubicBezTo>
                    <a:cubicBezTo>
                      <a:pt x="5195" y="1784"/>
                      <a:pt x="6020" y="1736"/>
                      <a:pt x="6841" y="1775"/>
                    </a:cubicBezTo>
                    <a:cubicBezTo>
                      <a:pt x="7980" y="1828"/>
                      <a:pt x="9122" y="1826"/>
                      <a:pt x="10262" y="1891"/>
                    </a:cubicBezTo>
                    <a:cubicBezTo>
                      <a:pt x="10916" y="1930"/>
                      <a:pt x="11571" y="1904"/>
                      <a:pt x="12226" y="1935"/>
                    </a:cubicBezTo>
                    <a:cubicBezTo>
                      <a:pt x="13347" y="1987"/>
                      <a:pt x="14472" y="2017"/>
                      <a:pt x="15593" y="2044"/>
                    </a:cubicBezTo>
                    <a:cubicBezTo>
                      <a:pt x="16532" y="2067"/>
                      <a:pt x="17469" y="2119"/>
                      <a:pt x="18409" y="2122"/>
                    </a:cubicBezTo>
                    <a:cubicBezTo>
                      <a:pt x="18821" y="2123"/>
                      <a:pt x="19239" y="2159"/>
                      <a:pt x="19654" y="2164"/>
                    </a:cubicBezTo>
                    <a:cubicBezTo>
                      <a:pt x="19760" y="2165"/>
                      <a:pt x="19861" y="2183"/>
                      <a:pt x="19961" y="2279"/>
                    </a:cubicBezTo>
                    <a:cubicBezTo>
                      <a:pt x="19899" y="2319"/>
                      <a:pt x="19842" y="2327"/>
                      <a:pt x="19788" y="2327"/>
                    </a:cubicBezTo>
                    <a:cubicBezTo>
                      <a:pt x="19749" y="2327"/>
                      <a:pt x="19713" y="2323"/>
                      <a:pt x="19677" y="2323"/>
                    </a:cubicBezTo>
                    <a:cubicBezTo>
                      <a:pt x="19515" y="2323"/>
                      <a:pt x="19352" y="2323"/>
                      <a:pt x="19190" y="2323"/>
                    </a:cubicBezTo>
                    <a:cubicBezTo>
                      <a:pt x="18662" y="2323"/>
                      <a:pt x="18134" y="2318"/>
                      <a:pt x="17606" y="2275"/>
                    </a:cubicBezTo>
                    <a:cubicBezTo>
                      <a:pt x="17122" y="2237"/>
                      <a:pt x="16634" y="2246"/>
                      <a:pt x="16149" y="2233"/>
                    </a:cubicBezTo>
                    <a:cubicBezTo>
                      <a:pt x="14857" y="2198"/>
                      <a:pt x="13565" y="2176"/>
                      <a:pt x="12274" y="2112"/>
                    </a:cubicBezTo>
                    <a:cubicBezTo>
                      <a:pt x="11735" y="2086"/>
                      <a:pt x="11195" y="2091"/>
                      <a:pt x="10656" y="2072"/>
                    </a:cubicBezTo>
                    <a:cubicBezTo>
                      <a:pt x="9366" y="2028"/>
                      <a:pt x="8073" y="2005"/>
                      <a:pt x="6782" y="1954"/>
                    </a:cubicBezTo>
                    <a:cubicBezTo>
                      <a:pt x="5951" y="1922"/>
                      <a:pt x="5118" y="1915"/>
                      <a:pt x="4286" y="1897"/>
                    </a:cubicBezTo>
                    <a:cubicBezTo>
                      <a:pt x="4252" y="1895"/>
                      <a:pt x="4215" y="1897"/>
                      <a:pt x="4180" y="1891"/>
                    </a:cubicBezTo>
                    <a:cubicBezTo>
                      <a:pt x="4125" y="1883"/>
                      <a:pt x="4072" y="1859"/>
                      <a:pt x="4069" y="1797"/>
                    </a:cubicBezTo>
                    <a:cubicBezTo>
                      <a:pt x="4064" y="1717"/>
                      <a:pt x="4125" y="1693"/>
                      <a:pt x="4191" y="1688"/>
                    </a:cubicBezTo>
                    <a:cubicBezTo>
                      <a:pt x="4231" y="1684"/>
                      <a:pt x="4271" y="1681"/>
                      <a:pt x="4311" y="1681"/>
                    </a:cubicBezTo>
                    <a:close/>
                    <a:moveTo>
                      <a:pt x="13691" y="2795"/>
                    </a:moveTo>
                    <a:cubicBezTo>
                      <a:pt x="13877" y="2795"/>
                      <a:pt x="14058" y="2852"/>
                      <a:pt x="14245" y="2852"/>
                    </a:cubicBezTo>
                    <a:cubicBezTo>
                      <a:pt x="15068" y="2853"/>
                      <a:pt x="15887" y="2905"/>
                      <a:pt x="16708" y="2954"/>
                    </a:cubicBezTo>
                    <a:cubicBezTo>
                      <a:pt x="17642" y="3011"/>
                      <a:pt x="18579" y="3029"/>
                      <a:pt x="19514" y="3071"/>
                    </a:cubicBezTo>
                    <a:cubicBezTo>
                      <a:pt x="19517" y="3071"/>
                      <a:pt x="19521" y="3071"/>
                      <a:pt x="19524" y="3071"/>
                    </a:cubicBezTo>
                    <a:cubicBezTo>
                      <a:pt x="19574" y="3071"/>
                      <a:pt x="19639" y="3058"/>
                      <a:pt x="19695" y="3058"/>
                    </a:cubicBezTo>
                    <a:cubicBezTo>
                      <a:pt x="19764" y="3058"/>
                      <a:pt x="19820" y="3078"/>
                      <a:pt x="19820" y="3167"/>
                    </a:cubicBezTo>
                    <a:cubicBezTo>
                      <a:pt x="19820" y="3218"/>
                      <a:pt x="19783" y="3230"/>
                      <a:pt x="19734" y="3230"/>
                    </a:cubicBezTo>
                    <a:cubicBezTo>
                      <a:pt x="19690" y="3230"/>
                      <a:pt x="19636" y="3220"/>
                      <a:pt x="19590" y="3220"/>
                    </a:cubicBezTo>
                    <a:cubicBezTo>
                      <a:pt x="19570" y="3220"/>
                      <a:pt x="19551" y="3222"/>
                      <a:pt x="19536" y="3228"/>
                    </a:cubicBezTo>
                    <a:cubicBezTo>
                      <a:pt x="18547" y="3132"/>
                      <a:pt x="17566" y="3143"/>
                      <a:pt x="16586" y="3083"/>
                    </a:cubicBezTo>
                    <a:cubicBezTo>
                      <a:pt x="15927" y="3041"/>
                      <a:pt x="15262" y="3027"/>
                      <a:pt x="14599" y="3007"/>
                    </a:cubicBezTo>
                    <a:cubicBezTo>
                      <a:pt x="14286" y="2997"/>
                      <a:pt x="13975" y="2958"/>
                      <a:pt x="13662" y="2958"/>
                    </a:cubicBezTo>
                    <a:cubicBezTo>
                      <a:pt x="13639" y="2958"/>
                      <a:pt x="13616" y="2958"/>
                      <a:pt x="13593" y="2959"/>
                    </a:cubicBezTo>
                    <a:cubicBezTo>
                      <a:pt x="13574" y="2959"/>
                      <a:pt x="13553" y="2961"/>
                      <a:pt x="13532" y="2961"/>
                    </a:cubicBezTo>
                    <a:cubicBezTo>
                      <a:pt x="13481" y="2961"/>
                      <a:pt x="13433" y="2949"/>
                      <a:pt x="13438" y="2872"/>
                    </a:cubicBezTo>
                    <a:cubicBezTo>
                      <a:pt x="13443" y="2786"/>
                      <a:pt x="13529" y="2809"/>
                      <a:pt x="13587" y="2802"/>
                    </a:cubicBezTo>
                    <a:cubicBezTo>
                      <a:pt x="13622" y="2797"/>
                      <a:pt x="13657" y="2795"/>
                      <a:pt x="13691" y="2795"/>
                    </a:cubicBezTo>
                    <a:close/>
                    <a:moveTo>
                      <a:pt x="996" y="2586"/>
                    </a:moveTo>
                    <a:cubicBezTo>
                      <a:pt x="1183" y="2586"/>
                      <a:pt x="1369" y="2633"/>
                      <a:pt x="1553" y="2634"/>
                    </a:cubicBezTo>
                    <a:cubicBezTo>
                      <a:pt x="2376" y="2642"/>
                      <a:pt x="3196" y="2701"/>
                      <a:pt x="4017" y="2739"/>
                    </a:cubicBezTo>
                    <a:cubicBezTo>
                      <a:pt x="5076" y="2787"/>
                      <a:pt x="6134" y="2848"/>
                      <a:pt x="7192" y="2901"/>
                    </a:cubicBezTo>
                    <a:cubicBezTo>
                      <a:pt x="8225" y="2950"/>
                      <a:pt x="9255" y="3004"/>
                      <a:pt x="10288" y="3059"/>
                    </a:cubicBezTo>
                    <a:cubicBezTo>
                      <a:pt x="10976" y="3095"/>
                      <a:pt x="11663" y="3138"/>
                      <a:pt x="12350" y="3162"/>
                    </a:cubicBezTo>
                    <a:cubicBezTo>
                      <a:pt x="13120" y="3189"/>
                      <a:pt x="13886" y="3256"/>
                      <a:pt x="14654" y="3281"/>
                    </a:cubicBezTo>
                    <a:cubicBezTo>
                      <a:pt x="14657" y="3281"/>
                      <a:pt x="14659" y="3282"/>
                      <a:pt x="14662" y="3282"/>
                    </a:cubicBezTo>
                    <a:cubicBezTo>
                      <a:pt x="14687" y="3282"/>
                      <a:pt x="14716" y="3277"/>
                      <a:pt x="14744" y="3277"/>
                    </a:cubicBezTo>
                    <a:cubicBezTo>
                      <a:pt x="14787" y="3277"/>
                      <a:pt x="14824" y="3288"/>
                      <a:pt x="14827" y="3347"/>
                    </a:cubicBezTo>
                    <a:cubicBezTo>
                      <a:pt x="14830" y="3433"/>
                      <a:pt x="14733" y="3436"/>
                      <a:pt x="14661" y="3437"/>
                    </a:cubicBezTo>
                    <a:cubicBezTo>
                      <a:pt x="14638" y="3437"/>
                      <a:pt x="14614" y="3439"/>
                      <a:pt x="14591" y="3439"/>
                    </a:cubicBezTo>
                    <a:cubicBezTo>
                      <a:pt x="14570" y="3439"/>
                      <a:pt x="14550" y="3438"/>
                      <a:pt x="14530" y="3435"/>
                    </a:cubicBezTo>
                    <a:cubicBezTo>
                      <a:pt x="13880" y="3334"/>
                      <a:pt x="13221" y="3431"/>
                      <a:pt x="12572" y="3318"/>
                    </a:cubicBezTo>
                    <a:cubicBezTo>
                      <a:pt x="12542" y="3319"/>
                      <a:pt x="12511" y="3320"/>
                      <a:pt x="12480" y="3320"/>
                    </a:cubicBezTo>
                    <a:cubicBezTo>
                      <a:pt x="12271" y="3320"/>
                      <a:pt x="12063" y="3295"/>
                      <a:pt x="11859" y="3290"/>
                    </a:cubicBezTo>
                    <a:cubicBezTo>
                      <a:pt x="10569" y="3261"/>
                      <a:pt x="9281" y="3175"/>
                      <a:pt x="7993" y="3113"/>
                    </a:cubicBezTo>
                    <a:cubicBezTo>
                      <a:pt x="7367" y="3083"/>
                      <a:pt x="6741" y="3060"/>
                      <a:pt x="6114" y="3024"/>
                    </a:cubicBezTo>
                    <a:cubicBezTo>
                      <a:pt x="5003" y="2961"/>
                      <a:pt x="3889" y="2938"/>
                      <a:pt x="2779" y="2857"/>
                    </a:cubicBezTo>
                    <a:cubicBezTo>
                      <a:pt x="2259" y="2819"/>
                      <a:pt x="1737" y="2819"/>
                      <a:pt x="1216" y="2797"/>
                    </a:cubicBezTo>
                    <a:cubicBezTo>
                      <a:pt x="1109" y="2791"/>
                      <a:pt x="1006" y="2761"/>
                      <a:pt x="901" y="2745"/>
                    </a:cubicBezTo>
                    <a:cubicBezTo>
                      <a:pt x="856" y="2739"/>
                      <a:pt x="810" y="2727"/>
                      <a:pt x="809" y="2671"/>
                    </a:cubicBezTo>
                    <a:cubicBezTo>
                      <a:pt x="808" y="2599"/>
                      <a:pt x="867" y="2593"/>
                      <a:pt x="921" y="2589"/>
                    </a:cubicBezTo>
                    <a:cubicBezTo>
                      <a:pt x="946" y="2587"/>
                      <a:pt x="971" y="2586"/>
                      <a:pt x="996" y="2586"/>
                    </a:cubicBezTo>
                    <a:close/>
                    <a:moveTo>
                      <a:pt x="32" y="1"/>
                    </a:moveTo>
                    <a:lnTo>
                      <a:pt x="32" y="1"/>
                    </a:lnTo>
                    <a:cubicBezTo>
                      <a:pt x="292" y="256"/>
                      <a:pt x="284" y="612"/>
                      <a:pt x="295" y="920"/>
                    </a:cubicBezTo>
                    <a:cubicBezTo>
                      <a:pt x="321" y="1574"/>
                      <a:pt x="398" y="2236"/>
                      <a:pt x="219" y="2889"/>
                    </a:cubicBezTo>
                    <a:cubicBezTo>
                      <a:pt x="176" y="3045"/>
                      <a:pt x="91" y="3158"/>
                      <a:pt x="0" y="3279"/>
                    </a:cubicBezTo>
                    <a:cubicBezTo>
                      <a:pt x="156" y="3199"/>
                      <a:pt x="317" y="3178"/>
                      <a:pt x="480" y="3178"/>
                    </a:cubicBezTo>
                    <a:cubicBezTo>
                      <a:pt x="607" y="3178"/>
                      <a:pt x="735" y="3191"/>
                      <a:pt x="862" y="3199"/>
                    </a:cubicBezTo>
                    <a:cubicBezTo>
                      <a:pt x="2525" y="3293"/>
                      <a:pt x="4187" y="3397"/>
                      <a:pt x="5851" y="3490"/>
                    </a:cubicBezTo>
                    <a:cubicBezTo>
                      <a:pt x="7347" y="3575"/>
                      <a:pt x="8843" y="3647"/>
                      <a:pt x="10339" y="3731"/>
                    </a:cubicBezTo>
                    <a:cubicBezTo>
                      <a:pt x="12082" y="3827"/>
                      <a:pt x="13825" y="3928"/>
                      <a:pt x="15568" y="4031"/>
                    </a:cubicBezTo>
                    <a:cubicBezTo>
                      <a:pt x="16932" y="4111"/>
                      <a:pt x="18292" y="4205"/>
                      <a:pt x="19656" y="4274"/>
                    </a:cubicBezTo>
                    <a:cubicBezTo>
                      <a:pt x="19799" y="4282"/>
                      <a:pt x="19949" y="4313"/>
                      <a:pt x="20097" y="4313"/>
                    </a:cubicBezTo>
                    <a:cubicBezTo>
                      <a:pt x="20235" y="4313"/>
                      <a:pt x="20372" y="4285"/>
                      <a:pt x="20498" y="4183"/>
                    </a:cubicBezTo>
                    <a:cubicBezTo>
                      <a:pt x="20453" y="4145"/>
                      <a:pt x="20449" y="4092"/>
                      <a:pt x="20450" y="4038"/>
                    </a:cubicBezTo>
                    <a:cubicBezTo>
                      <a:pt x="20476" y="3193"/>
                      <a:pt x="20376" y="2353"/>
                      <a:pt x="20329" y="1511"/>
                    </a:cubicBezTo>
                    <a:cubicBezTo>
                      <a:pt x="20307" y="1094"/>
                      <a:pt x="20342" y="666"/>
                      <a:pt x="20236" y="253"/>
                    </a:cubicBezTo>
                    <a:cubicBezTo>
                      <a:pt x="18463" y="236"/>
                      <a:pt x="16691" y="217"/>
                      <a:pt x="14918" y="202"/>
                    </a:cubicBezTo>
                    <a:cubicBezTo>
                      <a:pt x="12595" y="182"/>
                      <a:pt x="10273" y="188"/>
                      <a:pt x="7950" y="150"/>
                    </a:cubicBezTo>
                    <a:cubicBezTo>
                      <a:pt x="5505" y="110"/>
                      <a:pt x="3057" y="101"/>
                      <a:pt x="611" y="79"/>
                    </a:cubicBezTo>
                    <a:cubicBezTo>
                      <a:pt x="413" y="78"/>
                      <a:pt x="221" y="57"/>
                      <a:pt x="32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7" name="Google Shape;3097;p53"/>
              <p:cNvSpPr/>
              <p:nvPr/>
            </p:nvSpPr>
            <p:spPr>
              <a:xfrm>
                <a:off x="4434125" y="2388375"/>
                <a:ext cx="426825" cy="87250"/>
              </a:xfrm>
              <a:custGeom>
                <a:avLst/>
                <a:gdLst/>
                <a:ahLst/>
                <a:cxnLst/>
                <a:rect l="l" t="t" r="r" b="b"/>
                <a:pathLst>
                  <a:path w="17073" h="3490" extrusionOk="0">
                    <a:moveTo>
                      <a:pt x="17019" y="0"/>
                    </a:moveTo>
                    <a:cubicBezTo>
                      <a:pt x="16995" y="0"/>
                      <a:pt x="16973" y="2"/>
                      <a:pt x="16954" y="6"/>
                    </a:cubicBezTo>
                    <a:lnTo>
                      <a:pt x="16954" y="6"/>
                    </a:lnTo>
                    <a:cubicBezTo>
                      <a:pt x="17034" y="5"/>
                      <a:pt x="17073" y="3"/>
                      <a:pt x="17063" y="2"/>
                    </a:cubicBezTo>
                    <a:cubicBezTo>
                      <a:pt x="17047" y="1"/>
                      <a:pt x="17033" y="0"/>
                      <a:pt x="17019" y="0"/>
                    </a:cubicBezTo>
                    <a:close/>
                    <a:moveTo>
                      <a:pt x="13282" y="733"/>
                    </a:moveTo>
                    <a:cubicBezTo>
                      <a:pt x="13812" y="733"/>
                      <a:pt x="14342" y="748"/>
                      <a:pt x="14872" y="795"/>
                    </a:cubicBezTo>
                    <a:cubicBezTo>
                      <a:pt x="15014" y="807"/>
                      <a:pt x="15158" y="819"/>
                      <a:pt x="15303" y="819"/>
                    </a:cubicBezTo>
                    <a:cubicBezTo>
                      <a:pt x="15459" y="819"/>
                      <a:pt x="15615" y="805"/>
                      <a:pt x="15769" y="763"/>
                    </a:cubicBezTo>
                    <a:cubicBezTo>
                      <a:pt x="15802" y="753"/>
                      <a:pt x="15837" y="745"/>
                      <a:pt x="15874" y="745"/>
                    </a:cubicBezTo>
                    <a:cubicBezTo>
                      <a:pt x="15925" y="745"/>
                      <a:pt x="15981" y="760"/>
                      <a:pt x="16043" y="807"/>
                    </a:cubicBezTo>
                    <a:cubicBezTo>
                      <a:pt x="15886" y="881"/>
                      <a:pt x="15748" y="910"/>
                      <a:pt x="15603" y="910"/>
                    </a:cubicBezTo>
                    <a:cubicBezTo>
                      <a:pt x="15590" y="910"/>
                      <a:pt x="15578" y="910"/>
                      <a:pt x="15565" y="910"/>
                    </a:cubicBezTo>
                    <a:cubicBezTo>
                      <a:pt x="14877" y="887"/>
                      <a:pt x="14187" y="910"/>
                      <a:pt x="13496" y="870"/>
                    </a:cubicBezTo>
                    <a:cubicBezTo>
                      <a:pt x="13290" y="858"/>
                      <a:pt x="13084" y="853"/>
                      <a:pt x="12878" y="853"/>
                    </a:cubicBezTo>
                    <a:cubicBezTo>
                      <a:pt x="12292" y="853"/>
                      <a:pt x="11703" y="895"/>
                      <a:pt x="11114" y="941"/>
                    </a:cubicBezTo>
                    <a:cubicBezTo>
                      <a:pt x="10493" y="989"/>
                      <a:pt x="9866" y="1025"/>
                      <a:pt x="9240" y="1025"/>
                    </a:cubicBezTo>
                    <a:cubicBezTo>
                      <a:pt x="9077" y="1025"/>
                      <a:pt x="8915" y="1022"/>
                      <a:pt x="8752" y="1017"/>
                    </a:cubicBezTo>
                    <a:cubicBezTo>
                      <a:pt x="8718" y="1016"/>
                      <a:pt x="8684" y="1015"/>
                      <a:pt x="8650" y="1015"/>
                    </a:cubicBezTo>
                    <a:cubicBezTo>
                      <a:pt x="8340" y="1015"/>
                      <a:pt x="8031" y="1056"/>
                      <a:pt x="7724" y="1081"/>
                    </a:cubicBezTo>
                    <a:cubicBezTo>
                      <a:pt x="6722" y="1165"/>
                      <a:pt x="5720" y="1245"/>
                      <a:pt x="4716" y="1272"/>
                    </a:cubicBezTo>
                    <a:cubicBezTo>
                      <a:pt x="4210" y="1285"/>
                      <a:pt x="3703" y="1309"/>
                      <a:pt x="3196" y="1309"/>
                    </a:cubicBezTo>
                    <a:cubicBezTo>
                      <a:pt x="2935" y="1309"/>
                      <a:pt x="2674" y="1303"/>
                      <a:pt x="2413" y="1285"/>
                    </a:cubicBezTo>
                    <a:cubicBezTo>
                      <a:pt x="2402" y="1284"/>
                      <a:pt x="2390" y="1284"/>
                      <a:pt x="2379" y="1284"/>
                    </a:cubicBezTo>
                    <a:cubicBezTo>
                      <a:pt x="2294" y="1284"/>
                      <a:pt x="2209" y="1303"/>
                      <a:pt x="2126" y="1315"/>
                    </a:cubicBezTo>
                    <a:cubicBezTo>
                      <a:pt x="1988" y="1334"/>
                      <a:pt x="1850" y="1339"/>
                      <a:pt x="1713" y="1339"/>
                    </a:cubicBezTo>
                    <a:cubicBezTo>
                      <a:pt x="1543" y="1339"/>
                      <a:pt x="1374" y="1331"/>
                      <a:pt x="1205" y="1331"/>
                    </a:cubicBezTo>
                    <a:cubicBezTo>
                      <a:pt x="1193" y="1331"/>
                      <a:pt x="1181" y="1331"/>
                      <a:pt x="1169" y="1331"/>
                    </a:cubicBezTo>
                    <a:cubicBezTo>
                      <a:pt x="1168" y="1331"/>
                      <a:pt x="1167" y="1331"/>
                      <a:pt x="1166" y="1331"/>
                    </a:cubicBezTo>
                    <a:cubicBezTo>
                      <a:pt x="1102" y="1331"/>
                      <a:pt x="1040" y="1300"/>
                      <a:pt x="1045" y="1224"/>
                    </a:cubicBezTo>
                    <a:cubicBezTo>
                      <a:pt x="1048" y="1162"/>
                      <a:pt x="1097" y="1124"/>
                      <a:pt x="1147" y="1124"/>
                    </a:cubicBezTo>
                    <a:cubicBezTo>
                      <a:pt x="1158" y="1124"/>
                      <a:pt x="1169" y="1126"/>
                      <a:pt x="1179" y="1130"/>
                    </a:cubicBezTo>
                    <a:cubicBezTo>
                      <a:pt x="1295" y="1169"/>
                      <a:pt x="1410" y="1182"/>
                      <a:pt x="1525" y="1182"/>
                    </a:cubicBezTo>
                    <a:cubicBezTo>
                      <a:pt x="1774" y="1182"/>
                      <a:pt x="2022" y="1120"/>
                      <a:pt x="2271" y="1120"/>
                    </a:cubicBezTo>
                    <a:cubicBezTo>
                      <a:pt x="2275" y="1120"/>
                      <a:pt x="2279" y="1120"/>
                      <a:pt x="2284" y="1120"/>
                    </a:cubicBezTo>
                    <a:cubicBezTo>
                      <a:pt x="2790" y="1126"/>
                      <a:pt x="3296" y="1133"/>
                      <a:pt x="3803" y="1133"/>
                    </a:cubicBezTo>
                    <a:cubicBezTo>
                      <a:pt x="4520" y="1133"/>
                      <a:pt x="5236" y="1118"/>
                      <a:pt x="5949" y="1059"/>
                    </a:cubicBezTo>
                    <a:cubicBezTo>
                      <a:pt x="6896" y="979"/>
                      <a:pt x="7848" y="935"/>
                      <a:pt x="8797" y="871"/>
                    </a:cubicBezTo>
                    <a:cubicBezTo>
                      <a:pt x="9713" y="808"/>
                      <a:pt x="10632" y="781"/>
                      <a:pt x="11550" y="763"/>
                    </a:cubicBezTo>
                    <a:cubicBezTo>
                      <a:pt x="12127" y="751"/>
                      <a:pt x="12705" y="733"/>
                      <a:pt x="13282" y="733"/>
                    </a:cubicBezTo>
                    <a:close/>
                    <a:moveTo>
                      <a:pt x="6576" y="1596"/>
                    </a:moveTo>
                    <a:cubicBezTo>
                      <a:pt x="7673" y="1596"/>
                      <a:pt x="8773" y="1614"/>
                      <a:pt x="9884" y="1656"/>
                    </a:cubicBezTo>
                    <a:cubicBezTo>
                      <a:pt x="9944" y="1648"/>
                      <a:pt x="10006" y="1645"/>
                      <a:pt x="10068" y="1645"/>
                    </a:cubicBezTo>
                    <a:cubicBezTo>
                      <a:pt x="10296" y="1645"/>
                      <a:pt x="10537" y="1689"/>
                      <a:pt x="10778" y="1707"/>
                    </a:cubicBezTo>
                    <a:cubicBezTo>
                      <a:pt x="10838" y="1710"/>
                      <a:pt x="10921" y="1701"/>
                      <a:pt x="10908" y="1793"/>
                    </a:cubicBezTo>
                    <a:cubicBezTo>
                      <a:pt x="10903" y="1832"/>
                      <a:pt x="10887" y="1843"/>
                      <a:pt x="10865" y="1843"/>
                    </a:cubicBezTo>
                    <a:cubicBezTo>
                      <a:pt x="10840" y="1843"/>
                      <a:pt x="10810" y="1829"/>
                      <a:pt x="10784" y="1827"/>
                    </a:cubicBezTo>
                    <a:cubicBezTo>
                      <a:pt x="10381" y="1786"/>
                      <a:pt x="9972" y="1774"/>
                      <a:pt x="9569" y="1774"/>
                    </a:cubicBezTo>
                    <a:cubicBezTo>
                      <a:pt x="9551" y="1774"/>
                      <a:pt x="9532" y="1774"/>
                      <a:pt x="9514" y="1774"/>
                    </a:cubicBezTo>
                    <a:cubicBezTo>
                      <a:pt x="9484" y="1774"/>
                      <a:pt x="9454" y="1774"/>
                      <a:pt x="9424" y="1774"/>
                    </a:cubicBezTo>
                    <a:cubicBezTo>
                      <a:pt x="8471" y="1774"/>
                      <a:pt x="7519" y="1738"/>
                      <a:pt x="6566" y="1738"/>
                    </a:cubicBezTo>
                    <a:cubicBezTo>
                      <a:pt x="6249" y="1738"/>
                      <a:pt x="5932" y="1742"/>
                      <a:pt x="5614" y="1753"/>
                    </a:cubicBezTo>
                    <a:cubicBezTo>
                      <a:pt x="5264" y="1765"/>
                      <a:pt x="4913" y="1768"/>
                      <a:pt x="4562" y="1768"/>
                    </a:cubicBezTo>
                    <a:cubicBezTo>
                      <a:pt x="3924" y="1768"/>
                      <a:pt x="3286" y="1756"/>
                      <a:pt x="2647" y="1756"/>
                    </a:cubicBezTo>
                    <a:cubicBezTo>
                      <a:pt x="2051" y="1756"/>
                      <a:pt x="1454" y="1767"/>
                      <a:pt x="858" y="1809"/>
                    </a:cubicBezTo>
                    <a:cubicBezTo>
                      <a:pt x="831" y="1812"/>
                      <a:pt x="795" y="1820"/>
                      <a:pt x="762" y="1820"/>
                    </a:cubicBezTo>
                    <a:cubicBezTo>
                      <a:pt x="721" y="1820"/>
                      <a:pt x="685" y="1807"/>
                      <a:pt x="680" y="1754"/>
                    </a:cubicBezTo>
                    <a:cubicBezTo>
                      <a:pt x="673" y="1668"/>
                      <a:pt x="739" y="1653"/>
                      <a:pt x="804" y="1653"/>
                    </a:cubicBezTo>
                    <a:cubicBezTo>
                      <a:pt x="823" y="1653"/>
                      <a:pt x="842" y="1654"/>
                      <a:pt x="858" y="1655"/>
                    </a:cubicBezTo>
                    <a:cubicBezTo>
                      <a:pt x="901" y="1658"/>
                      <a:pt x="943" y="1660"/>
                      <a:pt x="985" y="1660"/>
                    </a:cubicBezTo>
                    <a:cubicBezTo>
                      <a:pt x="1215" y="1660"/>
                      <a:pt x="1444" y="1619"/>
                      <a:pt x="1676" y="1619"/>
                    </a:cubicBezTo>
                    <a:cubicBezTo>
                      <a:pt x="1772" y="1619"/>
                      <a:pt x="1868" y="1626"/>
                      <a:pt x="1965" y="1645"/>
                    </a:cubicBezTo>
                    <a:cubicBezTo>
                      <a:pt x="2049" y="1662"/>
                      <a:pt x="2134" y="1669"/>
                      <a:pt x="2218" y="1669"/>
                    </a:cubicBezTo>
                    <a:cubicBezTo>
                      <a:pt x="2495" y="1669"/>
                      <a:pt x="2775" y="1599"/>
                      <a:pt x="3055" y="1599"/>
                    </a:cubicBezTo>
                    <a:cubicBezTo>
                      <a:pt x="3061" y="1599"/>
                      <a:pt x="3068" y="1599"/>
                      <a:pt x="3074" y="1599"/>
                    </a:cubicBezTo>
                    <a:cubicBezTo>
                      <a:pt x="3489" y="1604"/>
                      <a:pt x="3902" y="1616"/>
                      <a:pt x="4315" y="1616"/>
                    </a:cubicBezTo>
                    <a:cubicBezTo>
                      <a:pt x="4421" y="1616"/>
                      <a:pt x="4526" y="1615"/>
                      <a:pt x="4632" y="1613"/>
                    </a:cubicBezTo>
                    <a:cubicBezTo>
                      <a:pt x="5280" y="1602"/>
                      <a:pt x="5927" y="1596"/>
                      <a:pt x="6576" y="1596"/>
                    </a:cubicBezTo>
                    <a:close/>
                    <a:moveTo>
                      <a:pt x="10321" y="2225"/>
                    </a:moveTo>
                    <a:cubicBezTo>
                      <a:pt x="11348" y="2225"/>
                      <a:pt x="12376" y="2241"/>
                      <a:pt x="13403" y="2241"/>
                    </a:cubicBezTo>
                    <a:cubicBezTo>
                      <a:pt x="13698" y="2241"/>
                      <a:pt x="13993" y="2240"/>
                      <a:pt x="14288" y="2240"/>
                    </a:cubicBezTo>
                    <a:cubicBezTo>
                      <a:pt x="14730" y="2240"/>
                      <a:pt x="15172" y="2241"/>
                      <a:pt x="15614" y="2243"/>
                    </a:cubicBezTo>
                    <a:cubicBezTo>
                      <a:pt x="15654" y="2243"/>
                      <a:pt x="15696" y="2238"/>
                      <a:pt x="15737" y="2238"/>
                    </a:cubicBezTo>
                    <a:cubicBezTo>
                      <a:pt x="15809" y="2238"/>
                      <a:pt x="15879" y="2251"/>
                      <a:pt x="15939" y="2322"/>
                    </a:cubicBezTo>
                    <a:cubicBezTo>
                      <a:pt x="15683" y="2361"/>
                      <a:pt x="15429" y="2372"/>
                      <a:pt x="15176" y="2372"/>
                    </a:cubicBezTo>
                    <a:cubicBezTo>
                      <a:pt x="14878" y="2372"/>
                      <a:pt x="14581" y="2357"/>
                      <a:pt x="14284" y="2356"/>
                    </a:cubicBezTo>
                    <a:cubicBezTo>
                      <a:pt x="13932" y="2355"/>
                      <a:pt x="13579" y="2354"/>
                      <a:pt x="13227" y="2354"/>
                    </a:cubicBezTo>
                    <a:cubicBezTo>
                      <a:pt x="12322" y="2354"/>
                      <a:pt x="11415" y="2361"/>
                      <a:pt x="10509" y="2386"/>
                    </a:cubicBezTo>
                    <a:cubicBezTo>
                      <a:pt x="9714" y="2409"/>
                      <a:pt x="8917" y="2427"/>
                      <a:pt x="8121" y="2427"/>
                    </a:cubicBezTo>
                    <a:cubicBezTo>
                      <a:pt x="7617" y="2427"/>
                      <a:pt x="7112" y="2420"/>
                      <a:pt x="6609" y="2401"/>
                    </a:cubicBezTo>
                    <a:cubicBezTo>
                      <a:pt x="6590" y="2401"/>
                      <a:pt x="6572" y="2400"/>
                      <a:pt x="6553" y="2400"/>
                    </a:cubicBezTo>
                    <a:cubicBezTo>
                      <a:pt x="6298" y="2400"/>
                      <a:pt x="6046" y="2461"/>
                      <a:pt x="5791" y="2461"/>
                    </a:cubicBezTo>
                    <a:cubicBezTo>
                      <a:pt x="5746" y="2461"/>
                      <a:pt x="5701" y="2459"/>
                      <a:pt x="5656" y="2455"/>
                    </a:cubicBezTo>
                    <a:cubicBezTo>
                      <a:pt x="5487" y="2438"/>
                      <a:pt x="5317" y="2390"/>
                      <a:pt x="5147" y="2390"/>
                    </a:cubicBezTo>
                    <a:cubicBezTo>
                      <a:pt x="5097" y="2390"/>
                      <a:pt x="5048" y="2395"/>
                      <a:pt x="4998" y="2405"/>
                    </a:cubicBezTo>
                    <a:cubicBezTo>
                      <a:pt x="4793" y="2445"/>
                      <a:pt x="4588" y="2454"/>
                      <a:pt x="4383" y="2454"/>
                    </a:cubicBezTo>
                    <a:cubicBezTo>
                      <a:pt x="4223" y="2454"/>
                      <a:pt x="4063" y="2449"/>
                      <a:pt x="3903" y="2449"/>
                    </a:cubicBezTo>
                    <a:cubicBezTo>
                      <a:pt x="3826" y="2449"/>
                      <a:pt x="3749" y="2450"/>
                      <a:pt x="3672" y="2454"/>
                    </a:cubicBezTo>
                    <a:cubicBezTo>
                      <a:pt x="3645" y="2455"/>
                      <a:pt x="3618" y="2456"/>
                      <a:pt x="3591" y="2456"/>
                    </a:cubicBezTo>
                    <a:cubicBezTo>
                      <a:pt x="3501" y="2456"/>
                      <a:pt x="3411" y="2450"/>
                      <a:pt x="3321" y="2450"/>
                    </a:cubicBezTo>
                    <a:cubicBezTo>
                      <a:pt x="3208" y="2450"/>
                      <a:pt x="3096" y="2459"/>
                      <a:pt x="2986" y="2496"/>
                    </a:cubicBezTo>
                    <a:cubicBezTo>
                      <a:pt x="2965" y="2503"/>
                      <a:pt x="2941" y="2507"/>
                      <a:pt x="2918" y="2507"/>
                    </a:cubicBezTo>
                    <a:cubicBezTo>
                      <a:pt x="2866" y="2507"/>
                      <a:pt x="2818" y="2485"/>
                      <a:pt x="2810" y="2426"/>
                    </a:cubicBezTo>
                    <a:cubicBezTo>
                      <a:pt x="2802" y="2355"/>
                      <a:pt x="2839" y="2345"/>
                      <a:pt x="2884" y="2345"/>
                    </a:cubicBezTo>
                    <a:cubicBezTo>
                      <a:pt x="2900" y="2345"/>
                      <a:pt x="2918" y="2346"/>
                      <a:pt x="2935" y="2346"/>
                    </a:cubicBezTo>
                    <a:cubicBezTo>
                      <a:pt x="2946" y="2346"/>
                      <a:pt x="2956" y="2346"/>
                      <a:pt x="2966" y="2344"/>
                    </a:cubicBezTo>
                    <a:cubicBezTo>
                      <a:pt x="3060" y="2322"/>
                      <a:pt x="3156" y="2297"/>
                      <a:pt x="3252" y="2295"/>
                    </a:cubicBezTo>
                    <a:cubicBezTo>
                      <a:pt x="3827" y="2286"/>
                      <a:pt x="4401" y="2284"/>
                      <a:pt x="4976" y="2284"/>
                    </a:cubicBezTo>
                    <a:cubicBezTo>
                      <a:pt x="5235" y="2284"/>
                      <a:pt x="5495" y="2285"/>
                      <a:pt x="5754" y="2285"/>
                    </a:cubicBezTo>
                    <a:cubicBezTo>
                      <a:pt x="6622" y="2285"/>
                      <a:pt x="7489" y="2281"/>
                      <a:pt x="8358" y="2252"/>
                    </a:cubicBezTo>
                    <a:cubicBezTo>
                      <a:pt x="9012" y="2231"/>
                      <a:pt x="9666" y="2225"/>
                      <a:pt x="10321" y="2225"/>
                    </a:cubicBezTo>
                    <a:close/>
                    <a:moveTo>
                      <a:pt x="3663" y="2899"/>
                    </a:moveTo>
                    <a:cubicBezTo>
                      <a:pt x="5629" y="2899"/>
                      <a:pt x="7593" y="2964"/>
                      <a:pt x="9559" y="3036"/>
                    </a:cubicBezTo>
                    <a:cubicBezTo>
                      <a:pt x="9186" y="3041"/>
                      <a:pt x="8813" y="3043"/>
                      <a:pt x="8439" y="3043"/>
                    </a:cubicBezTo>
                    <a:cubicBezTo>
                      <a:pt x="6060" y="3043"/>
                      <a:pt x="3683" y="2959"/>
                      <a:pt x="1303" y="2959"/>
                    </a:cubicBezTo>
                    <a:cubicBezTo>
                      <a:pt x="1044" y="2959"/>
                      <a:pt x="784" y="2960"/>
                      <a:pt x="525" y="2962"/>
                    </a:cubicBezTo>
                    <a:cubicBezTo>
                      <a:pt x="1571" y="2917"/>
                      <a:pt x="2617" y="2899"/>
                      <a:pt x="3663" y="2899"/>
                    </a:cubicBezTo>
                    <a:close/>
                    <a:moveTo>
                      <a:pt x="14637" y="2931"/>
                    </a:moveTo>
                    <a:cubicBezTo>
                      <a:pt x="14882" y="2931"/>
                      <a:pt x="15119" y="2963"/>
                      <a:pt x="15388" y="3015"/>
                    </a:cubicBezTo>
                    <a:cubicBezTo>
                      <a:pt x="15313" y="3084"/>
                      <a:pt x="15245" y="3094"/>
                      <a:pt x="15182" y="3094"/>
                    </a:cubicBezTo>
                    <a:cubicBezTo>
                      <a:pt x="15155" y="3094"/>
                      <a:pt x="15129" y="3092"/>
                      <a:pt x="15103" y="3092"/>
                    </a:cubicBezTo>
                    <a:cubicBezTo>
                      <a:pt x="14607" y="3092"/>
                      <a:pt x="14110" y="3093"/>
                      <a:pt x="13613" y="3093"/>
                    </a:cubicBezTo>
                    <a:cubicBezTo>
                      <a:pt x="12620" y="3093"/>
                      <a:pt x="11626" y="3092"/>
                      <a:pt x="10633" y="3092"/>
                    </a:cubicBezTo>
                    <a:cubicBezTo>
                      <a:pt x="10620" y="3092"/>
                      <a:pt x="10607" y="3092"/>
                      <a:pt x="10593" y="3092"/>
                    </a:cubicBezTo>
                    <a:cubicBezTo>
                      <a:pt x="10553" y="3092"/>
                      <a:pt x="10513" y="3092"/>
                      <a:pt x="10475" y="3087"/>
                    </a:cubicBezTo>
                    <a:cubicBezTo>
                      <a:pt x="10421" y="3080"/>
                      <a:pt x="10365" y="3059"/>
                      <a:pt x="10371" y="2991"/>
                    </a:cubicBezTo>
                    <a:cubicBezTo>
                      <a:pt x="10376" y="2931"/>
                      <a:pt x="10433" y="2938"/>
                      <a:pt x="10475" y="2936"/>
                    </a:cubicBezTo>
                    <a:cubicBezTo>
                      <a:pt x="10501" y="2934"/>
                      <a:pt x="10527" y="2934"/>
                      <a:pt x="10554" y="2934"/>
                    </a:cubicBezTo>
                    <a:cubicBezTo>
                      <a:pt x="10590" y="2934"/>
                      <a:pt x="10625" y="2934"/>
                      <a:pt x="10660" y="2934"/>
                    </a:cubicBezTo>
                    <a:cubicBezTo>
                      <a:pt x="11248" y="2934"/>
                      <a:pt x="11835" y="2935"/>
                      <a:pt x="12422" y="2935"/>
                    </a:cubicBezTo>
                    <a:cubicBezTo>
                      <a:pt x="13156" y="2935"/>
                      <a:pt x="13890" y="2934"/>
                      <a:pt x="14625" y="2931"/>
                    </a:cubicBezTo>
                    <a:cubicBezTo>
                      <a:pt x="14629" y="2931"/>
                      <a:pt x="14633" y="2931"/>
                      <a:pt x="14637" y="2931"/>
                    </a:cubicBezTo>
                    <a:close/>
                    <a:moveTo>
                      <a:pt x="16954" y="6"/>
                    </a:moveTo>
                    <a:cubicBezTo>
                      <a:pt x="16356" y="20"/>
                      <a:pt x="13480" y="56"/>
                      <a:pt x="11995" y="96"/>
                    </a:cubicBezTo>
                    <a:cubicBezTo>
                      <a:pt x="9851" y="155"/>
                      <a:pt x="7705" y="209"/>
                      <a:pt x="5560" y="265"/>
                    </a:cubicBezTo>
                    <a:cubicBezTo>
                      <a:pt x="3946" y="305"/>
                      <a:pt x="2333" y="345"/>
                      <a:pt x="719" y="387"/>
                    </a:cubicBezTo>
                    <a:cubicBezTo>
                      <a:pt x="588" y="391"/>
                      <a:pt x="458" y="423"/>
                      <a:pt x="326" y="442"/>
                    </a:cubicBezTo>
                    <a:cubicBezTo>
                      <a:pt x="308" y="464"/>
                      <a:pt x="291" y="475"/>
                      <a:pt x="273" y="475"/>
                    </a:cubicBezTo>
                    <a:cubicBezTo>
                      <a:pt x="255" y="475"/>
                      <a:pt x="237" y="463"/>
                      <a:pt x="218" y="442"/>
                    </a:cubicBezTo>
                    <a:lnTo>
                      <a:pt x="222" y="423"/>
                    </a:lnTo>
                    <a:lnTo>
                      <a:pt x="222" y="423"/>
                    </a:lnTo>
                    <a:cubicBezTo>
                      <a:pt x="151" y="427"/>
                      <a:pt x="79" y="433"/>
                      <a:pt x="8" y="437"/>
                    </a:cubicBezTo>
                    <a:cubicBezTo>
                      <a:pt x="0" y="1033"/>
                      <a:pt x="92" y="1627"/>
                      <a:pt x="64" y="2227"/>
                    </a:cubicBezTo>
                    <a:cubicBezTo>
                      <a:pt x="48" y="2560"/>
                      <a:pt x="62" y="2895"/>
                      <a:pt x="62" y="3230"/>
                    </a:cubicBezTo>
                    <a:cubicBezTo>
                      <a:pt x="63" y="3333"/>
                      <a:pt x="38" y="3450"/>
                      <a:pt x="187" y="3479"/>
                    </a:cubicBezTo>
                    <a:cubicBezTo>
                      <a:pt x="263" y="3487"/>
                      <a:pt x="338" y="3490"/>
                      <a:pt x="414" y="3490"/>
                    </a:cubicBezTo>
                    <a:cubicBezTo>
                      <a:pt x="657" y="3490"/>
                      <a:pt x="899" y="3459"/>
                      <a:pt x="1141" y="3458"/>
                    </a:cubicBezTo>
                    <a:cubicBezTo>
                      <a:pt x="6234" y="3433"/>
                      <a:pt x="11325" y="3414"/>
                      <a:pt x="16418" y="3391"/>
                    </a:cubicBezTo>
                    <a:cubicBezTo>
                      <a:pt x="16555" y="3391"/>
                      <a:pt x="16690" y="3425"/>
                      <a:pt x="16826" y="3425"/>
                    </a:cubicBezTo>
                    <a:cubicBezTo>
                      <a:pt x="16883" y="3425"/>
                      <a:pt x="16941" y="3419"/>
                      <a:pt x="16998" y="3402"/>
                    </a:cubicBezTo>
                    <a:cubicBezTo>
                      <a:pt x="16734" y="3081"/>
                      <a:pt x="16693" y="2705"/>
                      <a:pt x="16717" y="2310"/>
                    </a:cubicBezTo>
                    <a:cubicBezTo>
                      <a:pt x="16721" y="2232"/>
                      <a:pt x="16744" y="2148"/>
                      <a:pt x="16728" y="2073"/>
                    </a:cubicBezTo>
                    <a:cubicBezTo>
                      <a:pt x="16621" y="1590"/>
                      <a:pt x="16743" y="1108"/>
                      <a:pt x="16730" y="626"/>
                    </a:cubicBezTo>
                    <a:cubicBezTo>
                      <a:pt x="16727" y="491"/>
                      <a:pt x="16755" y="364"/>
                      <a:pt x="16777" y="234"/>
                    </a:cubicBezTo>
                    <a:cubicBezTo>
                      <a:pt x="16800" y="102"/>
                      <a:pt x="16852" y="27"/>
                      <a:pt x="16954" y="6"/>
                    </a:cubicBezTo>
                    <a:close/>
                  </a:path>
                </a:pathLst>
              </a:custGeom>
              <a:solidFill>
                <a:srgbClr val="EEEF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8" name="Google Shape;3098;p53"/>
              <p:cNvSpPr/>
              <p:nvPr/>
            </p:nvSpPr>
            <p:spPr>
              <a:xfrm>
                <a:off x="4283725" y="2648400"/>
                <a:ext cx="486350" cy="75725"/>
              </a:xfrm>
              <a:custGeom>
                <a:avLst/>
                <a:gdLst/>
                <a:ahLst/>
                <a:cxnLst/>
                <a:rect l="l" t="t" r="r" b="b"/>
                <a:pathLst>
                  <a:path w="19454" h="3029" extrusionOk="0">
                    <a:moveTo>
                      <a:pt x="6709" y="785"/>
                    </a:moveTo>
                    <a:cubicBezTo>
                      <a:pt x="6963" y="785"/>
                      <a:pt x="7216" y="820"/>
                      <a:pt x="7468" y="832"/>
                    </a:cubicBezTo>
                    <a:cubicBezTo>
                      <a:pt x="8282" y="873"/>
                      <a:pt x="9096" y="851"/>
                      <a:pt x="9911" y="878"/>
                    </a:cubicBezTo>
                    <a:cubicBezTo>
                      <a:pt x="11469" y="928"/>
                      <a:pt x="13029" y="889"/>
                      <a:pt x="14588" y="939"/>
                    </a:cubicBezTo>
                    <a:cubicBezTo>
                      <a:pt x="14964" y="951"/>
                      <a:pt x="15340" y="955"/>
                      <a:pt x="15717" y="955"/>
                    </a:cubicBezTo>
                    <a:cubicBezTo>
                      <a:pt x="16171" y="955"/>
                      <a:pt x="16625" y="950"/>
                      <a:pt x="17079" y="950"/>
                    </a:cubicBezTo>
                    <a:cubicBezTo>
                      <a:pt x="17233" y="950"/>
                      <a:pt x="17387" y="950"/>
                      <a:pt x="17542" y="952"/>
                    </a:cubicBezTo>
                    <a:cubicBezTo>
                      <a:pt x="17863" y="955"/>
                      <a:pt x="18185" y="997"/>
                      <a:pt x="18508" y="1020"/>
                    </a:cubicBezTo>
                    <a:lnTo>
                      <a:pt x="18508" y="1105"/>
                    </a:lnTo>
                    <a:cubicBezTo>
                      <a:pt x="18446" y="1105"/>
                      <a:pt x="18384" y="1107"/>
                      <a:pt x="18323" y="1107"/>
                    </a:cubicBezTo>
                    <a:cubicBezTo>
                      <a:pt x="18292" y="1107"/>
                      <a:pt x="18261" y="1106"/>
                      <a:pt x="18230" y="1105"/>
                    </a:cubicBezTo>
                    <a:cubicBezTo>
                      <a:pt x="17434" y="1083"/>
                      <a:pt x="16638" y="1098"/>
                      <a:pt x="15840" y="1067"/>
                    </a:cubicBezTo>
                    <a:cubicBezTo>
                      <a:pt x="15145" y="1040"/>
                      <a:pt x="14450" y="1036"/>
                      <a:pt x="13755" y="1036"/>
                    </a:cubicBezTo>
                    <a:cubicBezTo>
                      <a:pt x="13465" y="1036"/>
                      <a:pt x="13176" y="1036"/>
                      <a:pt x="12886" y="1036"/>
                    </a:cubicBezTo>
                    <a:cubicBezTo>
                      <a:pt x="12241" y="1036"/>
                      <a:pt x="11595" y="1033"/>
                      <a:pt x="10949" y="1011"/>
                    </a:cubicBezTo>
                    <a:cubicBezTo>
                      <a:pt x="10412" y="992"/>
                      <a:pt x="9874" y="986"/>
                      <a:pt x="9336" y="986"/>
                    </a:cubicBezTo>
                    <a:cubicBezTo>
                      <a:pt x="8500" y="986"/>
                      <a:pt x="7662" y="1000"/>
                      <a:pt x="6825" y="1000"/>
                    </a:cubicBezTo>
                    <a:cubicBezTo>
                      <a:pt x="6801" y="1000"/>
                      <a:pt x="6778" y="999"/>
                      <a:pt x="6754" y="999"/>
                    </a:cubicBezTo>
                    <a:cubicBezTo>
                      <a:pt x="6742" y="999"/>
                      <a:pt x="6731" y="999"/>
                      <a:pt x="6719" y="999"/>
                    </a:cubicBezTo>
                    <a:cubicBezTo>
                      <a:pt x="6683" y="999"/>
                      <a:pt x="6647" y="999"/>
                      <a:pt x="6612" y="997"/>
                    </a:cubicBezTo>
                    <a:cubicBezTo>
                      <a:pt x="6535" y="993"/>
                      <a:pt x="6465" y="966"/>
                      <a:pt x="6465" y="878"/>
                    </a:cubicBezTo>
                    <a:cubicBezTo>
                      <a:pt x="6465" y="793"/>
                      <a:pt x="6522" y="787"/>
                      <a:pt x="6579" y="787"/>
                    </a:cubicBezTo>
                    <a:cubicBezTo>
                      <a:pt x="6588" y="787"/>
                      <a:pt x="6598" y="787"/>
                      <a:pt x="6608" y="787"/>
                    </a:cubicBezTo>
                    <a:cubicBezTo>
                      <a:pt x="6613" y="787"/>
                      <a:pt x="6618" y="787"/>
                      <a:pt x="6622" y="787"/>
                    </a:cubicBezTo>
                    <a:cubicBezTo>
                      <a:pt x="6651" y="786"/>
                      <a:pt x="6680" y="785"/>
                      <a:pt x="6709" y="785"/>
                    </a:cubicBezTo>
                    <a:close/>
                    <a:moveTo>
                      <a:pt x="866" y="1424"/>
                    </a:moveTo>
                    <a:cubicBezTo>
                      <a:pt x="894" y="1424"/>
                      <a:pt x="923" y="1428"/>
                      <a:pt x="949" y="1429"/>
                    </a:cubicBezTo>
                    <a:cubicBezTo>
                      <a:pt x="1392" y="1436"/>
                      <a:pt x="1833" y="1431"/>
                      <a:pt x="2275" y="1470"/>
                    </a:cubicBezTo>
                    <a:cubicBezTo>
                      <a:pt x="2891" y="1524"/>
                      <a:pt x="3512" y="1501"/>
                      <a:pt x="4132" y="1518"/>
                    </a:cubicBezTo>
                    <a:cubicBezTo>
                      <a:pt x="5609" y="1560"/>
                      <a:pt x="7087" y="1602"/>
                      <a:pt x="8563" y="1628"/>
                    </a:cubicBezTo>
                    <a:cubicBezTo>
                      <a:pt x="9810" y="1649"/>
                      <a:pt x="11056" y="1704"/>
                      <a:pt x="12304" y="1704"/>
                    </a:cubicBezTo>
                    <a:cubicBezTo>
                      <a:pt x="12349" y="1704"/>
                      <a:pt x="12395" y="1704"/>
                      <a:pt x="12441" y="1704"/>
                    </a:cubicBezTo>
                    <a:cubicBezTo>
                      <a:pt x="12445" y="1704"/>
                      <a:pt x="12449" y="1704"/>
                      <a:pt x="12453" y="1704"/>
                    </a:cubicBezTo>
                    <a:cubicBezTo>
                      <a:pt x="12764" y="1704"/>
                      <a:pt x="13080" y="1747"/>
                      <a:pt x="13394" y="1748"/>
                    </a:cubicBezTo>
                    <a:cubicBezTo>
                      <a:pt x="13400" y="1748"/>
                      <a:pt x="13408" y="1748"/>
                      <a:pt x="13415" y="1748"/>
                    </a:cubicBezTo>
                    <a:cubicBezTo>
                      <a:pt x="13461" y="1748"/>
                      <a:pt x="13512" y="1752"/>
                      <a:pt x="13505" y="1821"/>
                    </a:cubicBezTo>
                    <a:cubicBezTo>
                      <a:pt x="13499" y="1870"/>
                      <a:pt x="13457" y="1898"/>
                      <a:pt x="13413" y="1898"/>
                    </a:cubicBezTo>
                    <a:cubicBezTo>
                      <a:pt x="13403" y="1898"/>
                      <a:pt x="13393" y="1896"/>
                      <a:pt x="13384" y="1894"/>
                    </a:cubicBezTo>
                    <a:cubicBezTo>
                      <a:pt x="13271" y="1861"/>
                      <a:pt x="13159" y="1856"/>
                      <a:pt x="13044" y="1854"/>
                    </a:cubicBezTo>
                    <a:cubicBezTo>
                      <a:pt x="12807" y="1847"/>
                      <a:pt x="12571" y="1846"/>
                      <a:pt x="12334" y="1846"/>
                    </a:cubicBezTo>
                    <a:cubicBezTo>
                      <a:pt x="12121" y="1846"/>
                      <a:pt x="11908" y="1847"/>
                      <a:pt x="11695" y="1847"/>
                    </a:cubicBezTo>
                    <a:cubicBezTo>
                      <a:pt x="11268" y="1847"/>
                      <a:pt x="10841" y="1842"/>
                      <a:pt x="10414" y="1811"/>
                    </a:cubicBezTo>
                    <a:cubicBezTo>
                      <a:pt x="9648" y="1756"/>
                      <a:pt x="8875" y="1807"/>
                      <a:pt x="8107" y="1753"/>
                    </a:cubicBezTo>
                    <a:cubicBezTo>
                      <a:pt x="7781" y="1731"/>
                      <a:pt x="7456" y="1728"/>
                      <a:pt x="7130" y="1728"/>
                    </a:cubicBezTo>
                    <a:cubicBezTo>
                      <a:pt x="7036" y="1728"/>
                      <a:pt x="6941" y="1728"/>
                      <a:pt x="6847" y="1728"/>
                    </a:cubicBezTo>
                    <a:cubicBezTo>
                      <a:pt x="6533" y="1728"/>
                      <a:pt x="6218" y="1726"/>
                      <a:pt x="5904" y="1706"/>
                    </a:cubicBezTo>
                    <a:cubicBezTo>
                      <a:pt x="5047" y="1651"/>
                      <a:pt x="4188" y="1690"/>
                      <a:pt x="3329" y="1647"/>
                    </a:cubicBezTo>
                    <a:cubicBezTo>
                      <a:pt x="3042" y="1633"/>
                      <a:pt x="2755" y="1628"/>
                      <a:pt x="2468" y="1628"/>
                    </a:cubicBezTo>
                    <a:cubicBezTo>
                      <a:pt x="2054" y="1628"/>
                      <a:pt x="1641" y="1637"/>
                      <a:pt x="1227" y="1639"/>
                    </a:cubicBezTo>
                    <a:cubicBezTo>
                      <a:pt x="1224" y="1639"/>
                      <a:pt x="1221" y="1639"/>
                      <a:pt x="1218" y="1639"/>
                    </a:cubicBezTo>
                    <a:cubicBezTo>
                      <a:pt x="1095" y="1639"/>
                      <a:pt x="979" y="1617"/>
                      <a:pt x="861" y="1588"/>
                    </a:cubicBezTo>
                    <a:cubicBezTo>
                      <a:pt x="818" y="1577"/>
                      <a:pt x="773" y="1571"/>
                      <a:pt x="762" y="1512"/>
                    </a:cubicBezTo>
                    <a:cubicBezTo>
                      <a:pt x="774" y="1438"/>
                      <a:pt x="818" y="1424"/>
                      <a:pt x="866" y="1424"/>
                    </a:cubicBezTo>
                    <a:close/>
                    <a:moveTo>
                      <a:pt x="6734" y="2167"/>
                    </a:moveTo>
                    <a:cubicBezTo>
                      <a:pt x="6774" y="2167"/>
                      <a:pt x="6818" y="2176"/>
                      <a:pt x="6853" y="2176"/>
                    </a:cubicBezTo>
                    <a:cubicBezTo>
                      <a:pt x="6854" y="2176"/>
                      <a:pt x="6855" y="2176"/>
                      <a:pt x="6856" y="2176"/>
                    </a:cubicBezTo>
                    <a:cubicBezTo>
                      <a:pt x="6883" y="2175"/>
                      <a:pt x="6909" y="2175"/>
                      <a:pt x="6936" y="2175"/>
                    </a:cubicBezTo>
                    <a:cubicBezTo>
                      <a:pt x="7191" y="2175"/>
                      <a:pt x="7447" y="2201"/>
                      <a:pt x="7701" y="2217"/>
                    </a:cubicBezTo>
                    <a:cubicBezTo>
                      <a:pt x="8371" y="2257"/>
                      <a:pt x="9045" y="2212"/>
                      <a:pt x="9717" y="2269"/>
                    </a:cubicBezTo>
                    <a:cubicBezTo>
                      <a:pt x="10413" y="2328"/>
                      <a:pt x="11115" y="2299"/>
                      <a:pt x="11813" y="2315"/>
                    </a:cubicBezTo>
                    <a:cubicBezTo>
                      <a:pt x="12747" y="2338"/>
                      <a:pt x="13682" y="2389"/>
                      <a:pt x="14618" y="2389"/>
                    </a:cubicBezTo>
                    <a:cubicBezTo>
                      <a:pt x="14736" y="2389"/>
                      <a:pt x="14854" y="2389"/>
                      <a:pt x="14972" y="2387"/>
                    </a:cubicBezTo>
                    <a:cubicBezTo>
                      <a:pt x="15026" y="2386"/>
                      <a:pt x="15080" y="2386"/>
                      <a:pt x="15133" y="2386"/>
                    </a:cubicBezTo>
                    <a:cubicBezTo>
                      <a:pt x="15816" y="2386"/>
                      <a:pt x="16497" y="2446"/>
                      <a:pt x="17180" y="2446"/>
                    </a:cubicBezTo>
                    <a:cubicBezTo>
                      <a:pt x="17302" y="2446"/>
                      <a:pt x="17425" y="2444"/>
                      <a:pt x="17548" y="2439"/>
                    </a:cubicBezTo>
                    <a:cubicBezTo>
                      <a:pt x="17566" y="2439"/>
                      <a:pt x="17583" y="2439"/>
                      <a:pt x="17602" y="2440"/>
                    </a:cubicBezTo>
                    <a:cubicBezTo>
                      <a:pt x="17672" y="2445"/>
                      <a:pt x="17769" y="2446"/>
                      <a:pt x="17765" y="2534"/>
                    </a:cubicBezTo>
                    <a:cubicBezTo>
                      <a:pt x="17762" y="2591"/>
                      <a:pt x="17726" y="2603"/>
                      <a:pt x="17684" y="2603"/>
                    </a:cubicBezTo>
                    <a:cubicBezTo>
                      <a:pt x="17653" y="2603"/>
                      <a:pt x="17618" y="2596"/>
                      <a:pt x="17592" y="2596"/>
                    </a:cubicBezTo>
                    <a:cubicBezTo>
                      <a:pt x="17122" y="2594"/>
                      <a:pt x="16656" y="2590"/>
                      <a:pt x="16187" y="2555"/>
                    </a:cubicBezTo>
                    <a:cubicBezTo>
                      <a:pt x="15456" y="2502"/>
                      <a:pt x="14719" y="2529"/>
                      <a:pt x="13984" y="2509"/>
                    </a:cubicBezTo>
                    <a:cubicBezTo>
                      <a:pt x="12772" y="2477"/>
                      <a:pt x="11559" y="2456"/>
                      <a:pt x="10498" y="2433"/>
                    </a:cubicBezTo>
                    <a:cubicBezTo>
                      <a:pt x="10352" y="2437"/>
                      <a:pt x="10209" y="2439"/>
                      <a:pt x="10068" y="2439"/>
                    </a:cubicBezTo>
                    <a:cubicBezTo>
                      <a:pt x="9269" y="2439"/>
                      <a:pt x="8542" y="2379"/>
                      <a:pt x="7825" y="2379"/>
                    </a:cubicBezTo>
                    <a:cubicBezTo>
                      <a:pt x="7692" y="2379"/>
                      <a:pt x="7559" y="2381"/>
                      <a:pt x="7426" y="2386"/>
                    </a:cubicBezTo>
                    <a:cubicBezTo>
                      <a:pt x="7339" y="2389"/>
                      <a:pt x="7252" y="2390"/>
                      <a:pt x="7166" y="2390"/>
                    </a:cubicBezTo>
                    <a:cubicBezTo>
                      <a:pt x="7066" y="2390"/>
                      <a:pt x="6966" y="2388"/>
                      <a:pt x="6867" y="2384"/>
                    </a:cubicBezTo>
                    <a:cubicBezTo>
                      <a:pt x="6863" y="2383"/>
                      <a:pt x="6859" y="2383"/>
                      <a:pt x="6855" y="2383"/>
                    </a:cubicBezTo>
                    <a:cubicBezTo>
                      <a:pt x="6819" y="2383"/>
                      <a:pt x="6774" y="2392"/>
                      <a:pt x="6734" y="2392"/>
                    </a:cubicBezTo>
                    <a:cubicBezTo>
                      <a:pt x="6673" y="2392"/>
                      <a:pt x="6621" y="2372"/>
                      <a:pt x="6623" y="2272"/>
                    </a:cubicBezTo>
                    <a:cubicBezTo>
                      <a:pt x="6626" y="2185"/>
                      <a:pt x="6676" y="2167"/>
                      <a:pt x="6734" y="2167"/>
                    </a:cubicBezTo>
                    <a:close/>
                    <a:moveTo>
                      <a:pt x="839" y="0"/>
                    </a:moveTo>
                    <a:cubicBezTo>
                      <a:pt x="649" y="0"/>
                      <a:pt x="459" y="11"/>
                      <a:pt x="268" y="46"/>
                    </a:cubicBezTo>
                    <a:cubicBezTo>
                      <a:pt x="298" y="422"/>
                      <a:pt x="369" y="801"/>
                      <a:pt x="347" y="1174"/>
                    </a:cubicBezTo>
                    <a:cubicBezTo>
                      <a:pt x="316" y="1647"/>
                      <a:pt x="369" y="2124"/>
                      <a:pt x="273" y="2595"/>
                    </a:cubicBezTo>
                    <a:cubicBezTo>
                      <a:pt x="236" y="2770"/>
                      <a:pt x="63" y="2653"/>
                      <a:pt x="0" y="2749"/>
                    </a:cubicBezTo>
                    <a:cubicBezTo>
                      <a:pt x="1082" y="2777"/>
                      <a:pt x="2164" y="2760"/>
                      <a:pt x="3245" y="2794"/>
                    </a:cubicBezTo>
                    <a:cubicBezTo>
                      <a:pt x="4831" y="2847"/>
                      <a:pt x="6421" y="2804"/>
                      <a:pt x="8008" y="2848"/>
                    </a:cubicBezTo>
                    <a:cubicBezTo>
                      <a:pt x="9789" y="2897"/>
                      <a:pt x="11571" y="2894"/>
                      <a:pt x="13355" y="2919"/>
                    </a:cubicBezTo>
                    <a:cubicBezTo>
                      <a:pt x="13966" y="2927"/>
                      <a:pt x="14577" y="2932"/>
                      <a:pt x="15189" y="2954"/>
                    </a:cubicBezTo>
                    <a:cubicBezTo>
                      <a:pt x="16465" y="3002"/>
                      <a:pt x="17742" y="3007"/>
                      <a:pt x="19018" y="3028"/>
                    </a:cubicBezTo>
                    <a:cubicBezTo>
                      <a:pt x="19046" y="3023"/>
                      <a:pt x="19075" y="3022"/>
                      <a:pt x="19104" y="3022"/>
                    </a:cubicBezTo>
                    <a:cubicBezTo>
                      <a:pt x="19155" y="3022"/>
                      <a:pt x="19206" y="3027"/>
                      <a:pt x="19257" y="3027"/>
                    </a:cubicBezTo>
                    <a:cubicBezTo>
                      <a:pt x="19324" y="3027"/>
                      <a:pt x="19391" y="3018"/>
                      <a:pt x="19454" y="2976"/>
                    </a:cubicBezTo>
                    <a:cubicBezTo>
                      <a:pt x="19356" y="2960"/>
                      <a:pt x="19227" y="2996"/>
                      <a:pt x="19232" y="2825"/>
                    </a:cubicBezTo>
                    <a:cubicBezTo>
                      <a:pt x="19235" y="2598"/>
                      <a:pt x="19205" y="2363"/>
                      <a:pt x="19242" y="2140"/>
                    </a:cubicBezTo>
                    <a:cubicBezTo>
                      <a:pt x="19354" y="1481"/>
                      <a:pt x="19208" y="861"/>
                      <a:pt x="19009" y="244"/>
                    </a:cubicBezTo>
                    <a:cubicBezTo>
                      <a:pt x="18076" y="245"/>
                      <a:pt x="17142" y="245"/>
                      <a:pt x="16209" y="245"/>
                    </a:cubicBezTo>
                    <a:cubicBezTo>
                      <a:pt x="16196" y="245"/>
                      <a:pt x="16183" y="246"/>
                      <a:pt x="16171" y="246"/>
                    </a:cubicBezTo>
                    <a:cubicBezTo>
                      <a:pt x="16122" y="246"/>
                      <a:pt x="16074" y="241"/>
                      <a:pt x="16036" y="201"/>
                    </a:cubicBezTo>
                    <a:cubicBezTo>
                      <a:pt x="15184" y="198"/>
                      <a:pt x="14335" y="194"/>
                      <a:pt x="13484" y="162"/>
                    </a:cubicBezTo>
                    <a:cubicBezTo>
                      <a:pt x="12209" y="113"/>
                      <a:pt x="10931" y="149"/>
                      <a:pt x="9653" y="111"/>
                    </a:cubicBezTo>
                    <a:cubicBezTo>
                      <a:pt x="7969" y="62"/>
                      <a:pt x="6284" y="60"/>
                      <a:pt x="4600" y="44"/>
                    </a:cubicBezTo>
                    <a:cubicBezTo>
                      <a:pt x="3624" y="35"/>
                      <a:pt x="2648" y="46"/>
                      <a:pt x="1672" y="28"/>
                    </a:cubicBezTo>
                    <a:cubicBezTo>
                      <a:pt x="1395" y="23"/>
                      <a:pt x="1117" y="0"/>
                      <a:pt x="839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9" name="Google Shape;3099;p53"/>
              <p:cNvSpPr/>
              <p:nvPr/>
            </p:nvSpPr>
            <p:spPr>
              <a:xfrm>
                <a:off x="4323600" y="2500175"/>
                <a:ext cx="589075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23563" h="5144" extrusionOk="0">
                    <a:moveTo>
                      <a:pt x="22012" y="1011"/>
                    </a:moveTo>
                    <a:cubicBezTo>
                      <a:pt x="22090" y="1011"/>
                      <a:pt x="22169" y="1014"/>
                      <a:pt x="22247" y="1021"/>
                    </a:cubicBezTo>
                    <a:cubicBezTo>
                      <a:pt x="22389" y="1033"/>
                      <a:pt x="22533" y="1055"/>
                      <a:pt x="22583" y="1225"/>
                    </a:cubicBezTo>
                    <a:cubicBezTo>
                      <a:pt x="22781" y="1910"/>
                      <a:pt x="22826" y="2597"/>
                      <a:pt x="22588" y="3281"/>
                    </a:cubicBezTo>
                    <a:cubicBezTo>
                      <a:pt x="22539" y="3428"/>
                      <a:pt x="22456" y="3563"/>
                      <a:pt x="22279" y="3570"/>
                    </a:cubicBezTo>
                    <a:cubicBezTo>
                      <a:pt x="21793" y="3595"/>
                      <a:pt x="21308" y="3615"/>
                      <a:pt x="20822" y="3626"/>
                    </a:cubicBezTo>
                    <a:cubicBezTo>
                      <a:pt x="20819" y="3626"/>
                      <a:pt x="20816" y="3626"/>
                      <a:pt x="20813" y="3626"/>
                    </a:cubicBezTo>
                    <a:cubicBezTo>
                      <a:pt x="20595" y="3626"/>
                      <a:pt x="20530" y="3513"/>
                      <a:pt x="20596" y="3296"/>
                    </a:cubicBezTo>
                    <a:cubicBezTo>
                      <a:pt x="20736" y="2819"/>
                      <a:pt x="20821" y="2332"/>
                      <a:pt x="20779" y="1907"/>
                    </a:cubicBezTo>
                    <a:cubicBezTo>
                      <a:pt x="20779" y="1637"/>
                      <a:pt x="20781" y="1442"/>
                      <a:pt x="20779" y="1246"/>
                    </a:cubicBezTo>
                    <a:cubicBezTo>
                      <a:pt x="20778" y="1145"/>
                      <a:pt x="20800" y="1072"/>
                      <a:pt x="20920" y="1072"/>
                    </a:cubicBezTo>
                    <a:cubicBezTo>
                      <a:pt x="20921" y="1072"/>
                      <a:pt x="20922" y="1072"/>
                      <a:pt x="20923" y="1072"/>
                    </a:cubicBezTo>
                    <a:cubicBezTo>
                      <a:pt x="20932" y="1072"/>
                      <a:pt x="20942" y="1072"/>
                      <a:pt x="20952" y="1072"/>
                    </a:cubicBezTo>
                    <a:cubicBezTo>
                      <a:pt x="21306" y="1072"/>
                      <a:pt x="21658" y="1011"/>
                      <a:pt x="22012" y="1011"/>
                    </a:cubicBezTo>
                    <a:close/>
                    <a:moveTo>
                      <a:pt x="16067" y="510"/>
                    </a:moveTo>
                    <a:cubicBezTo>
                      <a:pt x="16130" y="510"/>
                      <a:pt x="16166" y="593"/>
                      <a:pt x="16201" y="648"/>
                    </a:cubicBezTo>
                    <a:cubicBezTo>
                      <a:pt x="16930" y="1817"/>
                      <a:pt x="17042" y="3056"/>
                      <a:pt x="16606" y="4352"/>
                    </a:cubicBezTo>
                    <a:cubicBezTo>
                      <a:pt x="16562" y="4483"/>
                      <a:pt x="16485" y="4589"/>
                      <a:pt x="16341" y="4589"/>
                    </a:cubicBezTo>
                    <a:cubicBezTo>
                      <a:pt x="16329" y="4589"/>
                      <a:pt x="16318" y="4588"/>
                      <a:pt x="16306" y="4587"/>
                    </a:cubicBezTo>
                    <a:cubicBezTo>
                      <a:pt x="16302" y="4587"/>
                      <a:pt x="16297" y="4587"/>
                      <a:pt x="16293" y="4587"/>
                    </a:cubicBezTo>
                    <a:cubicBezTo>
                      <a:pt x="16036" y="4587"/>
                      <a:pt x="15952" y="4392"/>
                      <a:pt x="16079" y="4088"/>
                    </a:cubicBezTo>
                    <a:cubicBezTo>
                      <a:pt x="16547" y="2960"/>
                      <a:pt x="16529" y="1843"/>
                      <a:pt x="16030" y="730"/>
                    </a:cubicBezTo>
                    <a:cubicBezTo>
                      <a:pt x="15998" y="659"/>
                      <a:pt x="15941" y="562"/>
                      <a:pt x="16029" y="519"/>
                    </a:cubicBezTo>
                    <a:cubicBezTo>
                      <a:pt x="16043" y="513"/>
                      <a:pt x="16055" y="510"/>
                      <a:pt x="16067" y="510"/>
                    </a:cubicBezTo>
                    <a:close/>
                    <a:moveTo>
                      <a:pt x="12931" y="485"/>
                    </a:moveTo>
                    <a:cubicBezTo>
                      <a:pt x="12935" y="485"/>
                      <a:pt x="12938" y="485"/>
                      <a:pt x="12941" y="485"/>
                    </a:cubicBezTo>
                    <a:cubicBezTo>
                      <a:pt x="13520" y="572"/>
                      <a:pt x="14112" y="530"/>
                      <a:pt x="14703" y="584"/>
                    </a:cubicBezTo>
                    <a:cubicBezTo>
                      <a:pt x="15084" y="619"/>
                      <a:pt x="15221" y="683"/>
                      <a:pt x="15347" y="1045"/>
                    </a:cubicBezTo>
                    <a:cubicBezTo>
                      <a:pt x="15460" y="1370"/>
                      <a:pt x="15558" y="1697"/>
                      <a:pt x="15595" y="2041"/>
                    </a:cubicBezTo>
                    <a:cubicBezTo>
                      <a:pt x="15670" y="2741"/>
                      <a:pt x="15654" y="3435"/>
                      <a:pt x="15387" y="4093"/>
                    </a:cubicBezTo>
                    <a:cubicBezTo>
                      <a:pt x="15292" y="4325"/>
                      <a:pt x="15187" y="4602"/>
                      <a:pt x="14842" y="4626"/>
                    </a:cubicBezTo>
                    <a:cubicBezTo>
                      <a:pt x="14204" y="4669"/>
                      <a:pt x="13570" y="4748"/>
                      <a:pt x="12931" y="4748"/>
                    </a:cubicBezTo>
                    <a:cubicBezTo>
                      <a:pt x="12881" y="4748"/>
                      <a:pt x="12832" y="4748"/>
                      <a:pt x="12782" y="4747"/>
                    </a:cubicBezTo>
                    <a:cubicBezTo>
                      <a:pt x="12550" y="4743"/>
                      <a:pt x="12555" y="4598"/>
                      <a:pt x="12604" y="4434"/>
                    </a:cubicBezTo>
                    <a:cubicBezTo>
                      <a:pt x="12636" y="4325"/>
                      <a:pt x="12717" y="4243"/>
                      <a:pt x="12748" y="4126"/>
                    </a:cubicBezTo>
                    <a:cubicBezTo>
                      <a:pt x="13037" y="3030"/>
                      <a:pt x="12886" y="1955"/>
                      <a:pt x="12610" y="887"/>
                    </a:cubicBezTo>
                    <a:cubicBezTo>
                      <a:pt x="12524" y="551"/>
                      <a:pt x="12559" y="485"/>
                      <a:pt x="12931" y="485"/>
                    </a:cubicBezTo>
                    <a:close/>
                    <a:moveTo>
                      <a:pt x="4479" y="0"/>
                    </a:moveTo>
                    <a:cubicBezTo>
                      <a:pt x="3315" y="4"/>
                      <a:pt x="2148" y="7"/>
                      <a:pt x="983" y="9"/>
                    </a:cubicBezTo>
                    <a:cubicBezTo>
                      <a:pt x="906" y="9"/>
                      <a:pt x="827" y="7"/>
                      <a:pt x="750" y="7"/>
                    </a:cubicBezTo>
                    <a:cubicBezTo>
                      <a:pt x="531" y="7"/>
                      <a:pt x="316" y="24"/>
                      <a:pt x="118" y="153"/>
                    </a:cubicBezTo>
                    <a:cubicBezTo>
                      <a:pt x="97" y="331"/>
                      <a:pt x="187" y="445"/>
                      <a:pt x="334" y="528"/>
                    </a:cubicBezTo>
                    <a:cubicBezTo>
                      <a:pt x="548" y="528"/>
                      <a:pt x="759" y="526"/>
                      <a:pt x="972" y="526"/>
                    </a:cubicBezTo>
                    <a:cubicBezTo>
                      <a:pt x="4202" y="529"/>
                      <a:pt x="7430" y="533"/>
                      <a:pt x="10660" y="535"/>
                    </a:cubicBezTo>
                    <a:cubicBezTo>
                      <a:pt x="10673" y="535"/>
                      <a:pt x="10685" y="535"/>
                      <a:pt x="10698" y="535"/>
                    </a:cubicBezTo>
                    <a:cubicBezTo>
                      <a:pt x="11227" y="535"/>
                      <a:pt x="11253" y="542"/>
                      <a:pt x="11412" y="1076"/>
                    </a:cubicBezTo>
                    <a:cubicBezTo>
                      <a:pt x="11719" y="2100"/>
                      <a:pt x="11690" y="3143"/>
                      <a:pt x="11486" y="4177"/>
                    </a:cubicBezTo>
                    <a:cubicBezTo>
                      <a:pt x="11444" y="4392"/>
                      <a:pt x="11383" y="4692"/>
                      <a:pt x="11045" y="4692"/>
                    </a:cubicBezTo>
                    <a:cubicBezTo>
                      <a:pt x="11039" y="4692"/>
                      <a:pt x="11034" y="4692"/>
                      <a:pt x="11027" y="4692"/>
                    </a:cubicBezTo>
                    <a:cubicBezTo>
                      <a:pt x="10986" y="4741"/>
                      <a:pt x="10936" y="4752"/>
                      <a:pt x="10885" y="4752"/>
                    </a:cubicBezTo>
                    <a:cubicBezTo>
                      <a:pt x="10842" y="4752"/>
                      <a:pt x="10798" y="4745"/>
                      <a:pt x="10757" y="4745"/>
                    </a:cubicBezTo>
                    <a:cubicBezTo>
                      <a:pt x="10755" y="4745"/>
                      <a:pt x="10754" y="4745"/>
                      <a:pt x="10753" y="4745"/>
                    </a:cubicBezTo>
                    <a:cubicBezTo>
                      <a:pt x="10720" y="4745"/>
                      <a:pt x="10688" y="4745"/>
                      <a:pt x="10655" y="4745"/>
                    </a:cubicBezTo>
                    <a:cubicBezTo>
                      <a:pt x="10026" y="4745"/>
                      <a:pt x="9397" y="4697"/>
                      <a:pt x="8770" y="4642"/>
                    </a:cubicBezTo>
                    <a:cubicBezTo>
                      <a:pt x="8049" y="4578"/>
                      <a:pt x="7328" y="4545"/>
                      <a:pt x="6607" y="4492"/>
                    </a:cubicBezTo>
                    <a:cubicBezTo>
                      <a:pt x="5552" y="4413"/>
                      <a:pt x="4496" y="4338"/>
                      <a:pt x="3440" y="4279"/>
                    </a:cubicBezTo>
                    <a:cubicBezTo>
                      <a:pt x="2753" y="4242"/>
                      <a:pt x="2066" y="4172"/>
                      <a:pt x="1379" y="4143"/>
                    </a:cubicBezTo>
                    <a:cubicBezTo>
                      <a:pt x="1051" y="4128"/>
                      <a:pt x="710" y="4154"/>
                      <a:pt x="378" y="4069"/>
                    </a:cubicBezTo>
                    <a:cubicBezTo>
                      <a:pt x="239" y="4033"/>
                      <a:pt x="209" y="3968"/>
                      <a:pt x="222" y="3848"/>
                    </a:cubicBezTo>
                    <a:cubicBezTo>
                      <a:pt x="204" y="3842"/>
                      <a:pt x="184" y="3836"/>
                      <a:pt x="166" y="3829"/>
                    </a:cubicBezTo>
                    <a:cubicBezTo>
                      <a:pt x="103" y="3859"/>
                      <a:pt x="48" y="3899"/>
                      <a:pt x="13" y="3962"/>
                    </a:cubicBezTo>
                    <a:cubicBezTo>
                      <a:pt x="1" y="4322"/>
                      <a:pt x="49" y="4374"/>
                      <a:pt x="419" y="4376"/>
                    </a:cubicBezTo>
                    <a:cubicBezTo>
                      <a:pt x="439" y="4376"/>
                      <a:pt x="458" y="4376"/>
                      <a:pt x="478" y="4376"/>
                    </a:cubicBezTo>
                    <a:cubicBezTo>
                      <a:pt x="659" y="4376"/>
                      <a:pt x="842" y="4369"/>
                      <a:pt x="1023" y="4369"/>
                    </a:cubicBezTo>
                    <a:cubicBezTo>
                      <a:pt x="1168" y="4369"/>
                      <a:pt x="1313" y="4374"/>
                      <a:pt x="1456" y="4390"/>
                    </a:cubicBezTo>
                    <a:cubicBezTo>
                      <a:pt x="2361" y="4491"/>
                      <a:pt x="3271" y="4533"/>
                      <a:pt x="4177" y="4605"/>
                    </a:cubicBezTo>
                    <a:cubicBezTo>
                      <a:pt x="4668" y="4646"/>
                      <a:pt x="5159" y="4694"/>
                      <a:pt x="5654" y="4703"/>
                    </a:cubicBezTo>
                    <a:cubicBezTo>
                      <a:pt x="5737" y="4705"/>
                      <a:pt x="5808" y="4738"/>
                      <a:pt x="5867" y="4798"/>
                    </a:cubicBezTo>
                    <a:cubicBezTo>
                      <a:pt x="6302" y="4823"/>
                      <a:pt x="6736" y="4776"/>
                      <a:pt x="7176" y="4884"/>
                    </a:cubicBezTo>
                    <a:cubicBezTo>
                      <a:pt x="7595" y="4987"/>
                      <a:pt x="8041" y="4912"/>
                      <a:pt x="8483" y="4986"/>
                    </a:cubicBezTo>
                    <a:cubicBezTo>
                      <a:pt x="9040" y="5080"/>
                      <a:pt x="9622" y="5068"/>
                      <a:pt x="10190" y="5094"/>
                    </a:cubicBezTo>
                    <a:cubicBezTo>
                      <a:pt x="10619" y="5115"/>
                      <a:pt x="11051" y="5143"/>
                      <a:pt x="11483" y="5143"/>
                    </a:cubicBezTo>
                    <a:cubicBezTo>
                      <a:pt x="11905" y="5143"/>
                      <a:pt x="12328" y="5116"/>
                      <a:pt x="12749" y="5029"/>
                    </a:cubicBezTo>
                    <a:cubicBezTo>
                      <a:pt x="12877" y="5002"/>
                      <a:pt x="13008" y="4994"/>
                      <a:pt x="13141" y="4994"/>
                    </a:cubicBezTo>
                    <a:cubicBezTo>
                      <a:pt x="13339" y="4994"/>
                      <a:pt x="13541" y="5012"/>
                      <a:pt x="13739" y="5012"/>
                    </a:cubicBezTo>
                    <a:cubicBezTo>
                      <a:pt x="13746" y="5012"/>
                      <a:pt x="13752" y="5012"/>
                      <a:pt x="13759" y="5012"/>
                    </a:cubicBezTo>
                    <a:cubicBezTo>
                      <a:pt x="13767" y="4930"/>
                      <a:pt x="13826" y="4926"/>
                      <a:pt x="13893" y="4918"/>
                    </a:cubicBezTo>
                    <a:cubicBezTo>
                      <a:pt x="14785" y="4802"/>
                      <a:pt x="15687" y="4826"/>
                      <a:pt x="16583" y="4717"/>
                    </a:cubicBezTo>
                    <a:cubicBezTo>
                      <a:pt x="17343" y="4624"/>
                      <a:pt x="18111" y="4575"/>
                      <a:pt x="18875" y="4500"/>
                    </a:cubicBezTo>
                    <a:cubicBezTo>
                      <a:pt x="19990" y="4390"/>
                      <a:pt x="21111" y="4347"/>
                      <a:pt x="22228" y="4256"/>
                    </a:cubicBezTo>
                    <a:cubicBezTo>
                      <a:pt x="22528" y="4232"/>
                      <a:pt x="22839" y="4216"/>
                      <a:pt x="23106" y="4053"/>
                    </a:cubicBezTo>
                    <a:cubicBezTo>
                      <a:pt x="23492" y="3426"/>
                      <a:pt x="23563" y="2723"/>
                      <a:pt x="23552" y="2013"/>
                    </a:cubicBezTo>
                    <a:cubicBezTo>
                      <a:pt x="23544" y="1480"/>
                      <a:pt x="23462" y="957"/>
                      <a:pt x="23235" y="464"/>
                    </a:cubicBezTo>
                    <a:cubicBezTo>
                      <a:pt x="23145" y="268"/>
                      <a:pt x="23011" y="186"/>
                      <a:pt x="22806" y="179"/>
                    </a:cubicBezTo>
                    <a:cubicBezTo>
                      <a:pt x="22452" y="167"/>
                      <a:pt x="22098" y="148"/>
                      <a:pt x="21744" y="132"/>
                    </a:cubicBezTo>
                    <a:cubicBezTo>
                      <a:pt x="21704" y="195"/>
                      <a:pt x="21646" y="218"/>
                      <a:pt x="21590" y="218"/>
                    </a:cubicBezTo>
                    <a:cubicBezTo>
                      <a:pt x="21552" y="218"/>
                      <a:pt x="21514" y="208"/>
                      <a:pt x="21485" y="192"/>
                    </a:cubicBezTo>
                    <a:cubicBezTo>
                      <a:pt x="21372" y="133"/>
                      <a:pt x="21256" y="122"/>
                      <a:pt x="21140" y="122"/>
                    </a:cubicBezTo>
                    <a:cubicBezTo>
                      <a:pt x="21069" y="122"/>
                      <a:pt x="20997" y="126"/>
                      <a:pt x="20926" y="126"/>
                    </a:cubicBezTo>
                    <a:cubicBezTo>
                      <a:pt x="20923" y="126"/>
                      <a:pt x="20919" y="126"/>
                      <a:pt x="20916" y="126"/>
                    </a:cubicBezTo>
                    <a:cubicBezTo>
                      <a:pt x="19179" y="117"/>
                      <a:pt x="17442" y="112"/>
                      <a:pt x="15704" y="110"/>
                    </a:cubicBezTo>
                    <a:cubicBezTo>
                      <a:pt x="15243" y="109"/>
                      <a:pt x="14782" y="109"/>
                      <a:pt x="14321" y="109"/>
                    </a:cubicBezTo>
                    <a:cubicBezTo>
                      <a:pt x="13400" y="109"/>
                      <a:pt x="12479" y="110"/>
                      <a:pt x="11557" y="110"/>
                    </a:cubicBezTo>
                    <a:cubicBezTo>
                      <a:pt x="11597" y="177"/>
                      <a:pt x="11634" y="249"/>
                      <a:pt x="11679" y="315"/>
                    </a:cubicBezTo>
                    <a:cubicBezTo>
                      <a:pt x="12133" y="996"/>
                      <a:pt x="12337" y="1754"/>
                      <a:pt x="12358" y="2566"/>
                    </a:cubicBezTo>
                    <a:cubicBezTo>
                      <a:pt x="12378" y="3275"/>
                      <a:pt x="12216" y="3950"/>
                      <a:pt x="11923" y="4593"/>
                    </a:cubicBezTo>
                    <a:cubicBezTo>
                      <a:pt x="11879" y="4692"/>
                      <a:pt x="11833" y="4841"/>
                      <a:pt x="11729" y="4841"/>
                    </a:cubicBezTo>
                    <a:cubicBezTo>
                      <a:pt x="11710" y="4841"/>
                      <a:pt x="11688" y="4836"/>
                      <a:pt x="11664" y="4824"/>
                    </a:cubicBezTo>
                    <a:cubicBezTo>
                      <a:pt x="11536" y="4760"/>
                      <a:pt x="11682" y="4620"/>
                      <a:pt x="11728" y="4528"/>
                    </a:cubicBezTo>
                    <a:cubicBezTo>
                      <a:pt x="12338" y="3307"/>
                      <a:pt x="12367" y="2073"/>
                      <a:pt x="11826" y="819"/>
                    </a:cubicBezTo>
                    <a:cubicBezTo>
                      <a:pt x="11666" y="441"/>
                      <a:pt x="11456" y="258"/>
                      <a:pt x="11002" y="258"/>
                    </a:cubicBezTo>
                    <a:cubicBezTo>
                      <a:pt x="10994" y="258"/>
                      <a:pt x="10986" y="258"/>
                      <a:pt x="10978" y="258"/>
                    </a:cubicBezTo>
                    <a:cubicBezTo>
                      <a:pt x="9824" y="273"/>
                      <a:pt x="8669" y="277"/>
                      <a:pt x="7514" y="277"/>
                    </a:cubicBezTo>
                    <a:cubicBezTo>
                      <a:pt x="6282" y="277"/>
                      <a:pt x="5050" y="273"/>
                      <a:pt x="3819" y="273"/>
                    </a:cubicBezTo>
                    <a:cubicBezTo>
                      <a:pt x="2789" y="273"/>
                      <a:pt x="1761" y="273"/>
                      <a:pt x="731" y="272"/>
                    </a:cubicBezTo>
                    <a:cubicBezTo>
                      <a:pt x="602" y="272"/>
                      <a:pt x="408" y="272"/>
                      <a:pt x="408" y="134"/>
                    </a:cubicBezTo>
                    <a:cubicBezTo>
                      <a:pt x="408" y="66"/>
                      <a:pt x="461" y="50"/>
                      <a:pt x="525" y="50"/>
                    </a:cubicBezTo>
                    <a:cubicBezTo>
                      <a:pt x="585" y="50"/>
                      <a:pt x="655" y="64"/>
                      <a:pt x="704" y="64"/>
                    </a:cubicBezTo>
                    <a:cubicBezTo>
                      <a:pt x="1425" y="63"/>
                      <a:pt x="2146" y="63"/>
                      <a:pt x="2867" y="63"/>
                    </a:cubicBezTo>
                    <a:cubicBezTo>
                      <a:pt x="4471" y="63"/>
                      <a:pt x="6074" y="64"/>
                      <a:pt x="7678" y="65"/>
                    </a:cubicBezTo>
                    <a:cubicBezTo>
                      <a:pt x="7873" y="65"/>
                      <a:pt x="8065" y="119"/>
                      <a:pt x="8260" y="119"/>
                    </a:cubicBezTo>
                    <a:cubicBezTo>
                      <a:pt x="8321" y="119"/>
                      <a:pt x="8382" y="114"/>
                      <a:pt x="8443" y="100"/>
                    </a:cubicBezTo>
                    <a:cubicBezTo>
                      <a:pt x="8408" y="30"/>
                      <a:pt x="8358" y="14"/>
                      <a:pt x="8303" y="14"/>
                    </a:cubicBezTo>
                    <a:cubicBezTo>
                      <a:pt x="8257" y="14"/>
                      <a:pt x="8207" y="26"/>
                      <a:pt x="8163" y="26"/>
                    </a:cubicBezTo>
                    <a:cubicBezTo>
                      <a:pt x="8163" y="26"/>
                      <a:pt x="8162" y="26"/>
                      <a:pt x="8161" y="26"/>
                    </a:cubicBezTo>
                    <a:cubicBezTo>
                      <a:pt x="6934" y="14"/>
                      <a:pt x="5706" y="9"/>
                      <a:pt x="44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0" name="Google Shape;3100;p53"/>
              <p:cNvSpPr/>
              <p:nvPr/>
            </p:nvSpPr>
            <p:spPr>
              <a:xfrm>
                <a:off x="4329025" y="2513300"/>
                <a:ext cx="287675" cy="104200"/>
              </a:xfrm>
              <a:custGeom>
                <a:avLst/>
                <a:gdLst/>
                <a:ahLst/>
                <a:cxnLst/>
                <a:rect l="l" t="t" r="r" b="b"/>
                <a:pathLst>
                  <a:path w="11507" h="4168" extrusionOk="0">
                    <a:moveTo>
                      <a:pt x="1289" y="440"/>
                    </a:moveTo>
                    <a:cubicBezTo>
                      <a:pt x="1313" y="440"/>
                      <a:pt x="1337" y="441"/>
                      <a:pt x="1359" y="445"/>
                    </a:cubicBezTo>
                    <a:cubicBezTo>
                      <a:pt x="1780" y="515"/>
                      <a:pt x="2204" y="547"/>
                      <a:pt x="2747" y="547"/>
                    </a:cubicBezTo>
                    <a:cubicBezTo>
                      <a:pt x="2812" y="547"/>
                      <a:pt x="2879" y="547"/>
                      <a:pt x="2948" y="546"/>
                    </a:cubicBezTo>
                    <a:cubicBezTo>
                      <a:pt x="3464" y="571"/>
                      <a:pt x="4143" y="603"/>
                      <a:pt x="4823" y="644"/>
                    </a:cubicBezTo>
                    <a:cubicBezTo>
                      <a:pt x="5518" y="686"/>
                      <a:pt x="6217" y="740"/>
                      <a:pt x="6912" y="747"/>
                    </a:cubicBezTo>
                    <a:cubicBezTo>
                      <a:pt x="7914" y="758"/>
                      <a:pt x="8908" y="865"/>
                      <a:pt x="9909" y="869"/>
                    </a:cubicBezTo>
                    <a:cubicBezTo>
                      <a:pt x="10119" y="872"/>
                      <a:pt x="10331" y="903"/>
                      <a:pt x="10541" y="921"/>
                    </a:cubicBezTo>
                    <a:cubicBezTo>
                      <a:pt x="10585" y="925"/>
                      <a:pt x="10634" y="931"/>
                      <a:pt x="10641" y="986"/>
                    </a:cubicBezTo>
                    <a:cubicBezTo>
                      <a:pt x="10649" y="1059"/>
                      <a:pt x="10595" y="1073"/>
                      <a:pt x="10539" y="1075"/>
                    </a:cubicBezTo>
                    <a:cubicBezTo>
                      <a:pt x="10475" y="1076"/>
                      <a:pt x="10409" y="1082"/>
                      <a:pt x="10345" y="1082"/>
                    </a:cubicBezTo>
                    <a:cubicBezTo>
                      <a:pt x="10302" y="1082"/>
                      <a:pt x="10260" y="1079"/>
                      <a:pt x="10220" y="1071"/>
                    </a:cubicBezTo>
                    <a:cubicBezTo>
                      <a:pt x="9713" y="968"/>
                      <a:pt x="9196" y="1016"/>
                      <a:pt x="8686" y="986"/>
                    </a:cubicBezTo>
                    <a:cubicBezTo>
                      <a:pt x="7806" y="935"/>
                      <a:pt x="6921" y="898"/>
                      <a:pt x="6037" y="877"/>
                    </a:cubicBezTo>
                    <a:cubicBezTo>
                      <a:pt x="5084" y="853"/>
                      <a:pt x="4136" y="753"/>
                      <a:pt x="3182" y="753"/>
                    </a:cubicBezTo>
                    <a:cubicBezTo>
                      <a:pt x="3153" y="753"/>
                      <a:pt x="3124" y="753"/>
                      <a:pt x="3094" y="754"/>
                    </a:cubicBezTo>
                    <a:cubicBezTo>
                      <a:pt x="3066" y="754"/>
                      <a:pt x="3038" y="754"/>
                      <a:pt x="3010" y="754"/>
                    </a:cubicBezTo>
                    <a:cubicBezTo>
                      <a:pt x="2553" y="754"/>
                      <a:pt x="2095" y="722"/>
                      <a:pt x="1638" y="701"/>
                    </a:cubicBezTo>
                    <a:cubicBezTo>
                      <a:pt x="1497" y="695"/>
                      <a:pt x="1357" y="668"/>
                      <a:pt x="1218" y="649"/>
                    </a:cubicBezTo>
                    <a:cubicBezTo>
                      <a:pt x="1152" y="641"/>
                      <a:pt x="1088" y="621"/>
                      <a:pt x="1092" y="541"/>
                    </a:cubicBezTo>
                    <a:cubicBezTo>
                      <a:pt x="1097" y="464"/>
                      <a:pt x="1162" y="447"/>
                      <a:pt x="1226" y="443"/>
                    </a:cubicBezTo>
                    <a:cubicBezTo>
                      <a:pt x="1247" y="441"/>
                      <a:pt x="1268" y="440"/>
                      <a:pt x="1289" y="440"/>
                    </a:cubicBezTo>
                    <a:close/>
                    <a:moveTo>
                      <a:pt x="716" y="1494"/>
                    </a:moveTo>
                    <a:cubicBezTo>
                      <a:pt x="761" y="1494"/>
                      <a:pt x="815" y="1507"/>
                      <a:pt x="853" y="1510"/>
                    </a:cubicBezTo>
                    <a:cubicBezTo>
                      <a:pt x="1708" y="1575"/>
                      <a:pt x="2558" y="1671"/>
                      <a:pt x="3413" y="1709"/>
                    </a:cubicBezTo>
                    <a:cubicBezTo>
                      <a:pt x="4542" y="1762"/>
                      <a:pt x="5674" y="1782"/>
                      <a:pt x="6803" y="1870"/>
                    </a:cubicBezTo>
                    <a:cubicBezTo>
                      <a:pt x="7393" y="1917"/>
                      <a:pt x="7982" y="1968"/>
                      <a:pt x="8566" y="2053"/>
                    </a:cubicBezTo>
                    <a:cubicBezTo>
                      <a:pt x="8734" y="2079"/>
                      <a:pt x="8942" y="2024"/>
                      <a:pt x="9126" y="2225"/>
                    </a:cubicBezTo>
                    <a:cubicBezTo>
                      <a:pt x="9042" y="2236"/>
                      <a:pt x="8991" y="2250"/>
                      <a:pt x="8948" y="2250"/>
                    </a:cubicBezTo>
                    <a:cubicBezTo>
                      <a:pt x="8941" y="2250"/>
                      <a:pt x="8933" y="2250"/>
                      <a:pt x="8926" y="2249"/>
                    </a:cubicBezTo>
                    <a:cubicBezTo>
                      <a:pt x="8401" y="2180"/>
                      <a:pt x="7874" y="2139"/>
                      <a:pt x="7349" y="2080"/>
                    </a:cubicBezTo>
                    <a:cubicBezTo>
                      <a:pt x="6284" y="1962"/>
                      <a:pt x="5216" y="1952"/>
                      <a:pt x="4150" y="1884"/>
                    </a:cubicBezTo>
                    <a:cubicBezTo>
                      <a:pt x="3533" y="1843"/>
                      <a:pt x="2911" y="1858"/>
                      <a:pt x="2293" y="1817"/>
                    </a:cubicBezTo>
                    <a:cubicBezTo>
                      <a:pt x="1817" y="1785"/>
                      <a:pt x="1344" y="1719"/>
                      <a:pt x="867" y="1713"/>
                    </a:cubicBezTo>
                    <a:cubicBezTo>
                      <a:pt x="765" y="1712"/>
                      <a:pt x="616" y="1687"/>
                      <a:pt x="626" y="1563"/>
                    </a:cubicBezTo>
                    <a:cubicBezTo>
                      <a:pt x="630" y="1508"/>
                      <a:pt x="668" y="1494"/>
                      <a:pt x="716" y="1494"/>
                    </a:cubicBezTo>
                    <a:close/>
                    <a:moveTo>
                      <a:pt x="1769" y="2300"/>
                    </a:moveTo>
                    <a:cubicBezTo>
                      <a:pt x="1860" y="2300"/>
                      <a:pt x="1951" y="2302"/>
                      <a:pt x="2041" y="2309"/>
                    </a:cubicBezTo>
                    <a:cubicBezTo>
                      <a:pt x="2982" y="2374"/>
                      <a:pt x="3923" y="2445"/>
                      <a:pt x="4864" y="2517"/>
                    </a:cubicBezTo>
                    <a:cubicBezTo>
                      <a:pt x="5349" y="2552"/>
                      <a:pt x="5832" y="2579"/>
                      <a:pt x="6315" y="2630"/>
                    </a:cubicBezTo>
                    <a:cubicBezTo>
                      <a:pt x="7049" y="2708"/>
                      <a:pt x="7786" y="2786"/>
                      <a:pt x="8518" y="2894"/>
                    </a:cubicBezTo>
                    <a:cubicBezTo>
                      <a:pt x="9237" y="3001"/>
                      <a:pt x="9960" y="3112"/>
                      <a:pt x="10717" y="3291"/>
                    </a:cubicBezTo>
                    <a:cubicBezTo>
                      <a:pt x="10628" y="3353"/>
                      <a:pt x="10557" y="3369"/>
                      <a:pt x="10492" y="3369"/>
                    </a:cubicBezTo>
                    <a:cubicBezTo>
                      <a:pt x="10455" y="3369"/>
                      <a:pt x="10421" y="3364"/>
                      <a:pt x="10387" y="3359"/>
                    </a:cubicBezTo>
                    <a:cubicBezTo>
                      <a:pt x="9961" y="3291"/>
                      <a:pt x="9534" y="3226"/>
                      <a:pt x="9110" y="3156"/>
                    </a:cubicBezTo>
                    <a:cubicBezTo>
                      <a:pt x="8362" y="3034"/>
                      <a:pt x="7608" y="2953"/>
                      <a:pt x="6855" y="2874"/>
                    </a:cubicBezTo>
                    <a:cubicBezTo>
                      <a:pt x="6091" y="2793"/>
                      <a:pt x="5327" y="2747"/>
                      <a:pt x="4563" y="2683"/>
                    </a:cubicBezTo>
                    <a:cubicBezTo>
                      <a:pt x="3816" y="2620"/>
                      <a:pt x="3062" y="2620"/>
                      <a:pt x="2315" y="2557"/>
                    </a:cubicBezTo>
                    <a:cubicBezTo>
                      <a:pt x="2032" y="2534"/>
                      <a:pt x="1752" y="2523"/>
                      <a:pt x="1469" y="2513"/>
                    </a:cubicBezTo>
                    <a:cubicBezTo>
                      <a:pt x="1384" y="2511"/>
                      <a:pt x="1297" y="2496"/>
                      <a:pt x="1296" y="2391"/>
                    </a:cubicBezTo>
                    <a:cubicBezTo>
                      <a:pt x="1296" y="2312"/>
                      <a:pt x="1350" y="2302"/>
                      <a:pt x="1405" y="2302"/>
                    </a:cubicBezTo>
                    <a:cubicBezTo>
                      <a:pt x="1422" y="2302"/>
                      <a:pt x="1439" y="2303"/>
                      <a:pt x="1455" y="2303"/>
                    </a:cubicBezTo>
                    <a:cubicBezTo>
                      <a:pt x="1559" y="2303"/>
                      <a:pt x="1664" y="2300"/>
                      <a:pt x="1769" y="2300"/>
                    </a:cubicBezTo>
                    <a:close/>
                    <a:moveTo>
                      <a:pt x="760" y="1"/>
                    </a:moveTo>
                    <a:cubicBezTo>
                      <a:pt x="546" y="1"/>
                      <a:pt x="333" y="3"/>
                      <a:pt x="122" y="3"/>
                    </a:cubicBezTo>
                    <a:cubicBezTo>
                      <a:pt x="29" y="975"/>
                      <a:pt x="65" y="1949"/>
                      <a:pt x="57" y="2923"/>
                    </a:cubicBezTo>
                    <a:cubicBezTo>
                      <a:pt x="56" y="3038"/>
                      <a:pt x="76" y="3156"/>
                      <a:pt x="0" y="3258"/>
                    </a:cubicBezTo>
                    <a:cubicBezTo>
                      <a:pt x="12" y="3271"/>
                      <a:pt x="24" y="3282"/>
                      <a:pt x="36" y="3296"/>
                    </a:cubicBezTo>
                    <a:cubicBezTo>
                      <a:pt x="89" y="3296"/>
                      <a:pt x="141" y="3294"/>
                      <a:pt x="194" y="3294"/>
                    </a:cubicBezTo>
                    <a:cubicBezTo>
                      <a:pt x="220" y="3294"/>
                      <a:pt x="246" y="3295"/>
                      <a:pt x="273" y="3296"/>
                    </a:cubicBezTo>
                    <a:cubicBezTo>
                      <a:pt x="1241" y="3361"/>
                      <a:pt x="2209" y="3433"/>
                      <a:pt x="3177" y="3512"/>
                    </a:cubicBezTo>
                    <a:cubicBezTo>
                      <a:pt x="4100" y="3589"/>
                      <a:pt x="5025" y="3671"/>
                      <a:pt x="5950" y="3721"/>
                    </a:cubicBezTo>
                    <a:cubicBezTo>
                      <a:pt x="7161" y="3789"/>
                      <a:pt x="8364" y="3918"/>
                      <a:pt x="9575" y="3973"/>
                    </a:cubicBezTo>
                    <a:cubicBezTo>
                      <a:pt x="9904" y="3990"/>
                      <a:pt x="10227" y="4076"/>
                      <a:pt x="10559" y="4076"/>
                    </a:cubicBezTo>
                    <a:cubicBezTo>
                      <a:pt x="10583" y="4076"/>
                      <a:pt x="10607" y="4076"/>
                      <a:pt x="10630" y="4075"/>
                    </a:cubicBezTo>
                    <a:cubicBezTo>
                      <a:pt x="10633" y="4075"/>
                      <a:pt x="10636" y="4075"/>
                      <a:pt x="10639" y="4075"/>
                    </a:cubicBezTo>
                    <a:cubicBezTo>
                      <a:pt x="10711" y="4075"/>
                      <a:pt x="10764" y="4114"/>
                      <a:pt x="10815" y="4167"/>
                    </a:cubicBezTo>
                    <a:cubicBezTo>
                      <a:pt x="10821" y="4167"/>
                      <a:pt x="10827" y="4167"/>
                      <a:pt x="10833" y="4167"/>
                    </a:cubicBezTo>
                    <a:cubicBezTo>
                      <a:pt x="11172" y="4167"/>
                      <a:pt x="11232" y="3867"/>
                      <a:pt x="11274" y="3652"/>
                    </a:cubicBezTo>
                    <a:cubicBezTo>
                      <a:pt x="11478" y="2618"/>
                      <a:pt x="11506" y="1574"/>
                      <a:pt x="11200" y="551"/>
                    </a:cubicBezTo>
                    <a:cubicBezTo>
                      <a:pt x="11038" y="17"/>
                      <a:pt x="11014" y="10"/>
                      <a:pt x="10484" y="10"/>
                    </a:cubicBezTo>
                    <a:cubicBezTo>
                      <a:pt x="10472" y="10"/>
                      <a:pt x="10459" y="10"/>
                      <a:pt x="10446" y="10"/>
                    </a:cubicBezTo>
                    <a:cubicBezTo>
                      <a:pt x="7217" y="8"/>
                      <a:pt x="3989" y="4"/>
                      <a:pt x="760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1" name="Google Shape;3101;p53"/>
              <p:cNvSpPr/>
              <p:nvPr/>
            </p:nvSpPr>
            <p:spPr>
              <a:xfrm>
                <a:off x="4270175" y="2717150"/>
                <a:ext cx="4938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19753" h="1674" extrusionOk="0">
                    <a:moveTo>
                      <a:pt x="551" y="175"/>
                    </a:moveTo>
                    <a:cubicBezTo>
                      <a:pt x="572" y="175"/>
                      <a:pt x="592" y="176"/>
                      <a:pt x="611" y="177"/>
                    </a:cubicBezTo>
                    <a:cubicBezTo>
                      <a:pt x="744" y="187"/>
                      <a:pt x="875" y="215"/>
                      <a:pt x="1006" y="217"/>
                    </a:cubicBezTo>
                    <a:cubicBezTo>
                      <a:pt x="1555" y="226"/>
                      <a:pt x="2104" y="228"/>
                      <a:pt x="2653" y="228"/>
                    </a:cubicBezTo>
                    <a:cubicBezTo>
                      <a:pt x="3033" y="228"/>
                      <a:pt x="3413" y="227"/>
                      <a:pt x="3794" y="227"/>
                    </a:cubicBezTo>
                    <a:cubicBezTo>
                      <a:pt x="4674" y="227"/>
                      <a:pt x="5554" y="232"/>
                      <a:pt x="6434" y="265"/>
                    </a:cubicBezTo>
                    <a:cubicBezTo>
                      <a:pt x="7125" y="291"/>
                      <a:pt x="7818" y="296"/>
                      <a:pt x="8510" y="296"/>
                    </a:cubicBezTo>
                    <a:cubicBezTo>
                      <a:pt x="8882" y="296"/>
                      <a:pt x="9255" y="295"/>
                      <a:pt x="9628" y="295"/>
                    </a:cubicBezTo>
                    <a:cubicBezTo>
                      <a:pt x="10212" y="295"/>
                      <a:pt x="10797" y="298"/>
                      <a:pt x="11382" y="315"/>
                    </a:cubicBezTo>
                    <a:cubicBezTo>
                      <a:pt x="13350" y="369"/>
                      <a:pt x="15319" y="318"/>
                      <a:pt x="17288" y="379"/>
                    </a:cubicBezTo>
                    <a:cubicBezTo>
                      <a:pt x="17539" y="387"/>
                      <a:pt x="17789" y="389"/>
                      <a:pt x="18040" y="389"/>
                    </a:cubicBezTo>
                    <a:cubicBezTo>
                      <a:pt x="18312" y="389"/>
                      <a:pt x="18585" y="386"/>
                      <a:pt x="18858" y="386"/>
                    </a:cubicBezTo>
                    <a:cubicBezTo>
                      <a:pt x="18885" y="386"/>
                      <a:pt x="18912" y="386"/>
                      <a:pt x="18939" y="386"/>
                    </a:cubicBezTo>
                    <a:cubicBezTo>
                      <a:pt x="19072" y="386"/>
                      <a:pt x="19204" y="390"/>
                      <a:pt x="19353" y="493"/>
                    </a:cubicBezTo>
                    <a:cubicBezTo>
                      <a:pt x="19277" y="537"/>
                      <a:pt x="19208" y="546"/>
                      <a:pt x="19144" y="546"/>
                    </a:cubicBezTo>
                    <a:cubicBezTo>
                      <a:pt x="19100" y="546"/>
                      <a:pt x="19058" y="542"/>
                      <a:pt x="19018" y="542"/>
                    </a:cubicBezTo>
                    <a:cubicBezTo>
                      <a:pt x="18659" y="541"/>
                      <a:pt x="18300" y="541"/>
                      <a:pt x="17941" y="541"/>
                    </a:cubicBezTo>
                    <a:cubicBezTo>
                      <a:pt x="17562" y="541"/>
                      <a:pt x="17183" y="541"/>
                      <a:pt x="16804" y="541"/>
                    </a:cubicBezTo>
                    <a:cubicBezTo>
                      <a:pt x="15369" y="541"/>
                      <a:pt x="13934" y="537"/>
                      <a:pt x="12498" y="495"/>
                    </a:cubicBezTo>
                    <a:cubicBezTo>
                      <a:pt x="11916" y="478"/>
                      <a:pt x="11334" y="475"/>
                      <a:pt x="10751" y="475"/>
                    </a:cubicBezTo>
                    <a:cubicBezTo>
                      <a:pt x="10403" y="475"/>
                      <a:pt x="10054" y="476"/>
                      <a:pt x="9705" y="476"/>
                    </a:cubicBezTo>
                    <a:cubicBezTo>
                      <a:pt x="9049" y="476"/>
                      <a:pt x="8393" y="472"/>
                      <a:pt x="7737" y="450"/>
                    </a:cubicBezTo>
                    <a:cubicBezTo>
                      <a:pt x="7122" y="428"/>
                      <a:pt x="6506" y="423"/>
                      <a:pt x="5890" y="423"/>
                    </a:cubicBezTo>
                    <a:cubicBezTo>
                      <a:pt x="5416" y="423"/>
                      <a:pt x="4942" y="426"/>
                      <a:pt x="4467" y="426"/>
                    </a:cubicBezTo>
                    <a:cubicBezTo>
                      <a:pt x="3757" y="426"/>
                      <a:pt x="3046" y="420"/>
                      <a:pt x="2336" y="389"/>
                    </a:cubicBezTo>
                    <a:cubicBezTo>
                      <a:pt x="2106" y="379"/>
                      <a:pt x="1876" y="376"/>
                      <a:pt x="1646" y="376"/>
                    </a:cubicBezTo>
                    <a:cubicBezTo>
                      <a:pt x="1330" y="376"/>
                      <a:pt x="1015" y="381"/>
                      <a:pt x="700" y="381"/>
                    </a:cubicBezTo>
                    <a:cubicBezTo>
                      <a:pt x="668" y="381"/>
                      <a:pt x="637" y="381"/>
                      <a:pt x="605" y="381"/>
                    </a:cubicBezTo>
                    <a:cubicBezTo>
                      <a:pt x="592" y="381"/>
                      <a:pt x="578" y="381"/>
                      <a:pt x="564" y="381"/>
                    </a:cubicBezTo>
                    <a:cubicBezTo>
                      <a:pt x="486" y="381"/>
                      <a:pt x="403" y="373"/>
                      <a:pt x="413" y="263"/>
                    </a:cubicBezTo>
                    <a:cubicBezTo>
                      <a:pt x="422" y="189"/>
                      <a:pt x="486" y="175"/>
                      <a:pt x="551" y="175"/>
                    </a:cubicBezTo>
                    <a:close/>
                    <a:moveTo>
                      <a:pt x="544" y="0"/>
                    </a:moveTo>
                    <a:cubicBezTo>
                      <a:pt x="128" y="259"/>
                      <a:pt x="1" y="666"/>
                      <a:pt x="217" y="1051"/>
                    </a:cubicBezTo>
                    <a:cubicBezTo>
                      <a:pt x="280" y="1172"/>
                      <a:pt x="374" y="1226"/>
                      <a:pt x="500" y="1226"/>
                    </a:cubicBezTo>
                    <a:cubicBezTo>
                      <a:pt x="518" y="1226"/>
                      <a:pt x="537" y="1225"/>
                      <a:pt x="556" y="1223"/>
                    </a:cubicBezTo>
                    <a:cubicBezTo>
                      <a:pt x="645" y="1213"/>
                      <a:pt x="734" y="1210"/>
                      <a:pt x="823" y="1210"/>
                    </a:cubicBezTo>
                    <a:cubicBezTo>
                      <a:pt x="927" y="1210"/>
                      <a:pt x="1032" y="1214"/>
                      <a:pt x="1136" y="1217"/>
                    </a:cubicBezTo>
                    <a:cubicBezTo>
                      <a:pt x="2880" y="1256"/>
                      <a:pt x="4625" y="1208"/>
                      <a:pt x="6369" y="1321"/>
                    </a:cubicBezTo>
                    <a:cubicBezTo>
                      <a:pt x="7666" y="1405"/>
                      <a:pt x="8968" y="1318"/>
                      <a:pt x="10269" y="1417"/>
                    </a:cubicBezTo>
                    <a:cubicBezTo>
                      <a:pt x="11679" y="1524"/>
                      <a:pt x="13100" y="1469"/>
                      <a:pt x="14518" y="1522"/>
                    </a:cubicBezTo>
                    <a:cubicBezTo>
                      <a:pt x="15985" y="1577"/>
                      <a:pt x="17453" y="1626"/>
                      <a:pt x="18922" y="1661"/>
                    </a:cubicBezTo>
                    <a:cubicBezTo>
                      <a:pt x="18976" y="1662"/>
                      <a:pt x="19028" y="1668"/>
                      <a:pt x="19082" y="1673"/>
                    </a:cubicBezTo>
                    <a:cubicBezTo>
                      <a:pt x="19129" y="1660"/>
                      <a:pt x="19178" y="1657"/>
                      <a:pt x="19228" y="1657"/>
                    </a:cubicBezTo>
                    <a:cubicBezTo>
                      <a:pt x="19283" y="1657"/>
                      <a:pt x="19339" y="1661"/>
                      <a:pt x="19395" y="1661"/>
                    </a:cubicBezTo>
                    <a:cubicBezTo>
                      <a:pt x="19495" y="1661"/>
                      <a:pt x="19592" y="1647"/>
                      <a:pt x="19678" y="1567"/>
                    </a:cubicBezTo>
                    <a:cubicBezTo>
                      <a:pt x="19752" y="1250"/>
                      <a:pt x="19706" y="926"/>
                      <a:pt x="19726" y="605"/>
                    </a:cubicBezTo>
                    <a:cubicBezTo>
                      <a:pt x="19733" y="456"/>
                      <a:pt x="19683" y="354"/>
                      <a:pt x="19561" y="279"/>
                    </a:cubicBezTo>
                    <a:cubicBezTo>
                      <a:pt x="18285" y="258"/>
                      <a:pt x="17008" y="252"/>
                      <a:pt x="15732" y="205"/>
                    </a:cubicBezTo>
                    <a:cubicBezTo>
                      <a:pt x="15121" y="183"/>
                      <a:pt x="14509" y="178"/>
                      <a:pt x="13898" y="171"/>
                    </a:cubicBezTo>
                    <a:cubicBezTo>
                      <a:pt x="12116" y="145"/>
                      <a:pt x="10332" y="149"/>
                      <a:pt x="8551" y="100"/>
                    </a:cubicBezTo>
                    <a:cubicBezTo>
                      <a:pt x="6964" y="55"/>
                      <a:pt x="5375" y="98"/>
                      <a:pt x="3789" y="47"/>
                    </a:cubicBezTo>
                    <a:cubicBezTo>
                      <a:pt x="2707" y="11"/>
                      <a:pt x="1625" y="28"/>
                      <a:pt x="54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2" name="Google Shape;3102;p53"/>
              <p:cNvSpPr/>
              <p:nvPr/>
            </p:nvSpPr>
            <p:spPr>
              <a:xfrm>
                <a:off x="4270950" y="2617125"/>
                <a:ext cx="4842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9370" h="1453" extrusionOk="0">
                    <a:moveTo>
                      <a:pt x="563" y="0"/>
                    </a:moveTo>
                    <a:cubicBezTo>
                      <a:pt x="85" y="287"/>
                      <a:pt x="1" y="677"/>
                      <a:pt x="310" y="1131"/>
                    </a:cubicBezTo>
                    <a:cubicBezTo>
                      <a:pt x="430" y="1305"/>
                      <a:pt x="607" y="1292"/>
                      <a:pt x="781" y="1298"/>
                    </a:cubicBezTo>
                    <a:cubicBezTo>
                      <a:pt x="972" y="1262"/>
                      <a:pt x="1164" y="1251"/>
                      <a:pt x="1355" y="1251"/>
                    </a:cubicBezTo>
                    <a:cubicBezTo>
                      <a:pt x="1631" y="1251"/>
                      <a:pt x="1907" y="1274"/>
                      <a:pt x="2184" y="1279"/>
                    </a:cubicBezTo>
                    <a:cubicBezTo>
                      <a:pt x="3160" y="1297"/>
                      <a:pt x="4136" y="1286"/>
                      <a:pt x="5112" y="1295"/>
                    </a:cubicBezTo>
                    <a:cubicBezTo>
                      <a:pt x="6798" y="1311"/>
                      <a:pt x="8482" y="1313"/>
                      <a:pt x="10166" y="1362"/>
                    </a:cubicBezTo>
                    <a:cubicBezTo>
                      <a:pt x="11443" y="1400"/>
                      <a:pt x="12721" y="1364"/>
                      <a:pt x="13996" y="1413"/>
                    </a:cubicBezTo>
                    <a:cubicBezTo>
                      <a:pt x="14847" y="1445"/>
                      <a:pt x="15697" y="1449"/>
                      <a:pt x="16548" y="1452"/>
                    </a:cubicBezTo>
                    <a:cubicBezTo>
                      <a:pt x="17267" y="1452"/>
                      <a:pt x="17985" y="1450"/>
                      <a:pt x="18704" y="1450"/>
                    </a:cubicBezTo>
                    <a:cubicBezTo>
                      <a:pt x="19370" y="1450"/>
                      <a:pt x="19370" y="1450"/>
                      <a:pt x="19316" y="790"/>
                    </a:cubicBezTo>
                    <a:cubicBezTo>
                      <a:pt x="19292" y="496"/>
                      <a:pt x="19274" y="431"/>
                      <a:pt x="19076" y="431"/>
                    </a:cubicBezTo>
                    <a:cubicBezTo>
                      <a:pt x="19031" y="431"/>
                      <a:pt x="18977" y="434"/>
                      <a:pt x="18912" y="439"/>
                    </a:cubicBezTo>
                    <a:cubicBezTo>
                      <a:pt x="18876" y="441"/>
                      <a:pt x="18841" y="442"/>
                      <a:pt x="18805" y="442"/>
                    </a:cubicBezTo>
                    <a:cubicBezTo>
                      <a:pt x="18769" y="442"/>
                      <a:pt x="18734" y="441"/>
                      <a:pt x="18698" y="440"/>
                    </a:cubicBezTo>
                    <a:cubicBezTo>
                      <a:pt x="17755" y="405"/>
                      <a:pt x="16810" y="370"/>
                      <a:pt x="15866" y="334"/>
                    </a:cubicBezTo>
                    <a:cubicBezTo>
                      <a:pt x="15856" y="334"/>
                      <a:pt x="15846" y="334"/>
                      <a:pt x="15836" y="334"/>
                    </a:cubicBezTo>
                    <a:cubicBezTo>
                      <a:pt x="15640" y="334"/>
                      <a:pt x="15441" y="317"/>
                      <a:pt x="15246" y="317"/>
                    </a:cubicBezTo>
                    <a:cubicBezTo>
                      <a:pt x="15114" y="317"/>
                      <a:pt x="14984" y="324"/>
                      <a:pt x="14857" y="351"/>
                    </a:cubicBezTo>
                    <a:cubicBezTo>
                      <a:pt x="14435" y="438"/>
                      <a:pt x="14011" y="465"/>
                      <a:pt x="13588" y="465"/>
                    </a:cubicBezTo>
                    <a:cubicBezTo>
                      <a:pt x="13157" y="465"/>
                      <a:pt x="12726" y="437"/>
                      <a:pt x="12297" y="417"/>
                    </a:cubicBezTo>
                    <a:cubicBezTo>
                      <a:pt x="11729" y="391"/>
                      <a:pt x="11147" y="402"/>
                      <a:pt x="10590" y="308"/>
                    </a:cubicBezTo>
                    <a:cubicBezTo>
                      <a:pt x="10149" y="235"/>
                      <a:pt x="9702" y="310"/>
                      <a:pt x="9283" y="206"/>
                    </a:cubicBezTo>
                    <a:cubicBezTo>
                      <a:pt x="8843" y="98"/>
                      <a:pt x="8409" y="145"/>
                      <a:pt x="7974" y="120"/>
                    </a:cubicBezTo>
                    <a:cubicBezTo>
                      <a:pt x="7685" y="107"/>
                      <a:pt x="7396" y="118"/>
                      <a:pt x="7104" y="81"/>
                    </a:cubicBezTo>
                    <a:cubicBezTo>
                      <a:pt x="6982" y="65"/>
                      <a:pt x="6856" y="51"/>
                      <a:pt x="6730" y="51"/>
                    </a:cubicBezTo>
                    <a:cubicBezTo>
                      <a:pt x="6592" y="51"/>
                      <a:pt x="6453" y="68"/>
                      <a:pt x="6317" y="117"/>
                    </a:cubicBezTo>
                    <a:cubicBezTo>
                      <a:pt x="6061" y="133"/>
                      <a:pt x="5807" y="163"/>
                      <a:pt x="5550" y="165"/>
                    </a:cubicBezTo>
                    <a:cubicBezTo>
                      <a:pt x="4016" y="171"/>
                      <a:pt x="2481" y="168"/>
                      <a:pt x="945" y="174"/>
                    </a:cubicBezTo>
                    <a:cubicBezTo>
                      <a:pt x="940" y="174"/>
                      <a:pt x="935" y="174"/>
                      <a:pt x="930" y="174"/>
                    </a:cubicBezTo>
                    <a:cubicBezTo>
                      <a:pt x="773" y="174"/>
                      <a:pt x="648" y="141"/>
                      <a:pt x="56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3" name="Google Shape;3103;p53"/>
              <p:cNvSpPr/>
              <p:nvPr/>
            </p:nvSpPr>
            <p:spPr>
              <a:xfrm>
                <a:off x="4431725" y="2473150"/>
                <a:ext cx="443625" cy="32475"/>
              </a:xfrm>
              <a:custGeom>
                <a:avLst/>
                <a:gdLst/>
                <a:ahLst/>
                <a:cxnLst/>
                <a:rect l="l" t="t" r="r" b="b"/>
                <a:pathLst>
                  <a:path w="17745" h="1299" extrusionOk="0">
                    <a:moveTo>
                      <a:pt x="16523" y="0"/>
                    </a:moveTo>
                    <a:cubicBezTo>
                      <a:pt x="16520" y="0"/>
                      <a:pt x="16517" y="0"/>
                      <a:pt x="16514" y="0"/>
                    </a:cubicBezTo>
                    <a:cubicBezTo>
                      <a:pt x="11421" y="23"/>
                      <a:pt x="6330" y="41"/>
                      <a:pt x="1237" y="67"/>
                    </a:cubicBezTo>
                    <a:cubicBezTo>
                      <a:pt x="994" y="68"/>
                      <a:pt x="750" y="99"/>
                      <a:pt x="506" y="99"/>
                    </a:cubicBezTo>
                    <a:cubicBezTo>
                      <a:pt x="432" y="99"/>
                      <a:pt x="357" y="96"/>
                      <a:pt x="283" y="88"/>
                    </a:cubicBezTo>
                    <a:cubicBezTo>
                      <a:pt x="218" y="157"/>
                      <a:pt x="124" y="127"/>
                      <a:pt x="47" y="153"/>
                    </a:cubicBezTo>
                    <a:cubicBezTo>
                      <a:pt x="1" y="472"/>
                      <a:pt x="61" y="779"/>
                      <a:pt x="158" y="1080"/>
                    </a:cubicBezTo>
                    <a:cubicBezTo>
                      <a:pt x="1383" y="1089"/>
                      <a:pt x="2611" y="1094"/>
                      <a:pt x="3838" y="1106"/>
                    </a:cubicBezTo>
                    <a:cubicBezTo>
                      <a:pt x="3839" y="1106"/>
                      <a:pt x="3840" y="1106"/>
                      <a:pt x="3841" y="1106"/>
                    </a:cubicBezTo>
                    <a:cubicBezTo>
                      <a:pt x="3885" y="1106"/>
                      <a:pt x="3935" y="1094"/>
                      <a:pt x="3982" y="1094"/>
                    </a:cubicBezTo>
                    <a:cubicBezTo>
                      <a:pt x="4036" y="1094"/>
                      <a:pt x="4086" y="1110"/>
                      <a:pt x="4121" y="1180"/>
                    </a:cubicBezTo>
                    <a:cubicBezTo>
                      <a:pt x="5160" y="1182"/>
                      <a:pt x="6198" y="1186"/>
                      <a:pt x="7239" y="1189"/>
                    </a:cubicBezTo>
                    <a:cubicBezTo>
                      <a:pt x="8160" y="1189"/>
                      <a:pt x="9082" y="1188"/>
                      <a:pt x="10004" y="1188"/>
                    </a:cubicBezTo>
                    <a:cubicBezTo>
                      <a:pt x="10465" y="1188"/>
                      <a:pt x="10926" y="1188"/>
                      <a:pt x="11387" y="1189"/>
                    </a:cubicBezTo>
                    <a:cubicBezTo>
                      <a:pt x="13124" y="1192"/>
                      <a:pt x="14861" y="1197"/>
                      <a:pt x="16599" y="1205"/>
                    </a:cubicBezTo>
                    <a:cubicBezTo>
                      <a:pt x="16605" y="1205"/>
                      <a:pt x="16612" y="1205"/>
                      <a:pt x="16618" y="1205"/>
                    </a:cubicBezTo>
                    <a:cubicBezTo>
                      <a:pt x="16685" y="1205"/>
                      <a:pt x="16751" y="1201"/>
                      <a:pt x="16818" y="1201"/>
                    </a:cubicBezTo>
                    <a:cubicBezTo>
                      <a:pt x="16935" y="1201"/>
                      <a:pt x="17052" y="1212"/>
                      <a:pt x="17167" y="1272"/>
                    </a:cubicBezTo>
                    <a:cubicBezTo>
                      <a:pt x="17197" y="1288"/>
                      <a:pt x="17234" y="1298"/>
                      <a:pt x="17272" y="1298"/>
                    </a:cubicBezTo>
                    <a:cubicBezTo>
                      <a:pt x="17328" y="1298"/>
                      <a:pt x="17386" y="1275"/>
                      <a:pt x="17426" y="1212"/>
                    </a:cubicBezTo>
                    <a:cubicBezTo>
                      <a:pt x="17634" y="1039"/>
                      <a:pt x="17744" y="831"/>
                      <a:pt x="17628" y="560"/>
                    </a:cubicBezTo>
                    <a:cubicBezTo>
                      <a:pt x="17521" y="311"/>
                      <a:pt x="17437" y="34"/>
                      <a:pt x="17095" y="8"/>
                    </a:cubicBezTo>
                    <a:cubicBezTo>
                      <a:pt x="17037" y="26"/>
                      <a:pt x="16978" y="32"/>
                      <a:pt x="16920" y="32"/>
                    </a:cubicBezTo>
                    <a:cubicBezTo>
                      <a:pt x="16787" y="32"/>
                      <a:pt x="16655" y="0"/>
                      <a:pt x="1652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4" name="Google Shape;3104;p53"/>
              <p:cNvSpPr/>
              <p:nvPr/>
            </p:nvSpPr>
            <p:spPr>
              <a:xfrm>
                <a:off x="4433775" y="2364075"/>
                <a:ext cx="448000" cy="35375"/>
              </a:xfrm>
              <a:custGeom>
                <a:avLst/>
                <a:gdLst/>
                <a:ahLst/>
                <a:cxnLst/>
                <a:rect l="l" t="t" r="r" b="b"/>
                <a:pathLst>
                  <a:path w="17920" h="1415" extrusionOk="0">
                    <a:moveTo>
                      <a:pt x="17002" y="1"/>
                    </a:moveTo>
                    <a:cubicBezTo>
                      <a:pt x="16989" y="1"/>
                      <a:pt x="16976" y="1"/>
                      <a:pt x="16963" y="1"/>
                    </a:cubicBezTo>
                    <a:cubicBezTo>
                      <a:pt x="15322" y="6"/>
                      <a:pt x="13680" y="14"/>
                      <a:pt x="12039" y="19"/>
                    </a:cubicBezTo>
                    <a:cubicBezTo>
                      <a:pt x="9486" y="33"/>
                      <a:pt x="6931" y="46"/>
                      <a:pt x="4377" y="64"/>
                    </a:cubicBezTo>
                    <a:cubicBezTo>
                      <a:pt x="3021" y="75"/>
                      <a:pt x="1665" y="97"/>
                      <a:pt x="309" y="117"/>
                    </a:cubicBezTo>
                    <a:cubicBezTo>
                      <a:pt x="265" y="117"/>
                      <a:pt x="222" y="127"/>
                      <a:pt x="178" y="133"/>
                    </a:cubicBezTo>
                    <a:cubicBezTo>
                      <a:pt x="119" y="192"/>
                      <a:pt x="0" y="221"/>
                      <a:pt x="25" y="327"/>
                    </a:cubicBezTo>
                    <a:cubicBezTo>
                      <a:pt x="113" y="680"/>
                      <a:pt x="24" y="1067"/>
                      <a:pt x="233" y="1395"/>
                    </a:cubicBezTo>
                    <a:lnTo>
                      <a:pt x="229" y="1414"/>
                    </a:lnTo>
                    <a:lnTo>
                      <a:pt x="340" y="1414"/>
                    </a:lnTo>
                    <a:cubicBezTo>
                      <a:pt x="472" y="1395"/>
                      <a:pt x="602" y="1363"/>
                      <a:pt x="733" y="1359"/>
                    </a:cubicBezTo>
                    <a:cubicBezTo>
                      <a:pt x="2347" y="1317"/>
                      <a:pt x="3960" y="1277"/>
                      <a:pt x="5574" y="1237"/>
                    </a:cubicBezTo>
                    <a:cubicBezTo>
                      <a:pt x="7719" y="1181"/>
                      <a:pt x="9865" y="1127"/>
                      <a:pt x="12009" y="1068"/>
                    </a:cubicBezTo>
                    <a:cubicBezTo>
                      <a:pt x="13693" y="1023"/>
                      <a:pt x="15247" y="1037"/>
                      <a:pt x="16931" y="989"/>
                    </a:cubicBezTo>
                    <a:cubicBezTo>
                      <a:pt x="17026" y="986"/>
                      <a:pt x="17181" y="973"/>
                      <a:pt x="17341" y="965"/>
                    </a:cubicBezTo>
                    <a:cubicBezTo>
                      <a:pt x="17347" y="965"/>
                      <a:pt x="17352" y="965"/>
                      <a:pt x="17358" y="965"/>
                    </a:cubicBezTo>
                    <a:cubicBezTo>
                      <a:pt x="17733" y="965"/>
                      <a:pt x="17920" y="566"/>
                      <a:pt x="17724" y="165"/>
                    </a:cubicBezTo>
                    <a:cubicBezTo>
                      <a:pt x="17697" y="111"/>
                      <a:pt x="17660" y="62"/>
                      <a:pt x="17628" y="10"/>
                    </a:cubicBezTo>
                    <a:cubicBezTo>
                      <a:pt x="17420" y="8"/>
                      <a:pt x="17212" y="1"/>
                      <a:pt x="170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5" name="Google Shape;3105;p53"/>
              <p:cNvSpPr/>
              <p:nvPr/>
            </p:nvSpPr>
            <p:spPr>
              <a:xfrm>
                <a:off x="4240525" y="2364750"/>
                <a:ext cx="199200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7968" h="5578" extrusionOk="0">
                    <a:moveTo>
                      <a:pt x="4505" y="0"/>
                    </a:moveTo>
                    <a:cubicBezTo>
                      <a:pt x="3811" y="0"/>
                      <a:pt x="3118" y="48"/>
                      <a:pt x="2446" y="214"/>
                    </a:cubicBezTo>
                    <a:cubicBezTo>
                      <a:pt x="1306" y="496"/>
                      <a:pt x="392" y="1086"/>
                      <a:pt x="104" y="2338"/>
                    </a:cubicBezTo>
                    <a:cubicBezTo>
                      <a:pt x="0" y="2796"/>
                      <a:pt x="91" y="3249"/>
                      <a:pt x="206" y="3674"/>
                    </a:cubicBezTo>
                    <a:cubicBezTo>
                      <a:pt x="530" y="4851"/>
                      <a:pt x="1241" y="5282"/>
                      <a:pt x="2439" y="5486"/>
                    </a:cubicBezTo>
                    <a:cubicBezTo>
                      <a:pt x="2699" y="5531"/>
                      <a:pt x="2962" y="5578"/>
                      <a:pt x="3228" y="5578"/>
                    </a:cubicBezTo>
                    <a:cubicBezTo>
                      <a:pt x="3300" y="5578"/>
                      <a:pt x="3372" y="5574"/>
                      <a:pt x="3444" y="5566"/>
                    </a:cubicBezTo>
                    <a:cubicBezTo>
                      <a:pt x="3641" y="5438"/>
                      <a:pt x="3857" y="5422"/>
                      <a:pt x="4075" y="5422"/>
                    </a:cubicBezTo>
                    <a:cubicBezTo>
                      <a:pt x="4154" y="5422"/>
                      <a:pt x="4232" y="5424"/>
                      <a:pt x="4310" y="5424"/>
                    </a:cubicBezTo>
                    <a:cubicBezTo>
                      <a:pt x="5475" y="5421"/>
                      <a:pt x="6641" y="5418"/>
                      <a:pt x="7807" y="5415"/>
                    </a:cubicBezTo>
                    <a:cubicBezTo>
                      <a:pt x="7708" y="5114"/>
                      <a:pt x="7651" y="4807"/>
                      <a:pt x="7696" y="4488"/>
                    </a:cubicBezTo>
                    <a:lnTo>
                      <a:pt x="7696" y="4488"/>
                    </a:lnTo>
                    <a:cubicBezTo>
                      <a:pt x="7192" y="4498"/>
                      <a:pt x="6686" y="4483"/>
                      <a:pt x="6184" y="4526"/>
                    </a:cubicBezTo>
                    <a:cubicBezTo>
                      <a:pt x="5866" y="4554"/>
                      <a:pt x="5549" y="4567"/>
                      <a:pt x="5232" y="4567"/>
                    </a:cubicBezTo>
                    <a:cubicBezTo>
                      <a:pt x="4468" y="4567"/>
                      <a:pt x="3708" y="4495"/>
                      <a:pt x="2951" y="4395"/>
                    </a:cubicBezTo>
                    <a:cubicBezTo>
                      <a:pt x="2686" y="4360"/>
                      <a:pt x="2383" y="4355"/>
                      <a:pt x="2168" y="4178"/>
                    </a:cubicBezTo>
                    <a:cubicBezTo>
                      <a:pt x="1701" y="3795"/>
                      <a:pt x="1422" y="3282"/>
                      <a:pt x="1427" y="2680"/>
                    </a:cubicBezTo>
                    <a:cubicBezTo>
                      <a:pt x="1431" y="2086"/>
                      <a:pt x="1825" y="1710"/>
                      <a:pt x="2334" y="1483"/>
                    </a:cubicBezTo>
                    <a:cubicBezTo>
                      <a:pt x="2627" y="1351"/>
                      <a:pt x="2940" y="1326"/>
                      <a:pt x="3255" y="1326"/>
                    </a:cubicBezTo>
                    <a:cubicBezTo>
                      <a:pt x="3428" y="1326"/>
                      <a:pt x="3602" y="1333"/>
                      <a:pt x="3772" y="1336"/>
                    </a:cubicBezTo>
                    <a:cubicBezTo>
                      <a:pt x="4337" y="1343"/>
                      <a:pt x="4901" y="1366"/>
                      <a:pt x="5467" y="1372"/>
                    </a:cubicBezTo>
                    <a:cubicBezTo>
                      <a:pt x="6228" y="1382"/>
                      <a:pt x="6992" y="1379"/>
                      <a:pt x="7753" y="1381"/>
                    </a:cubicBezTo>
                    <a:cubicBezTo>
                      <a:pt x="7824" y="1378"/>
                      <a:pt x="7895" y="1372"/>
                      <a:pt x="7967" y="1368"/>
                    </a:cubicBezTo>
                    <a:cubicBezTo>
                      <a:pt x="7756" y="1040"/>
                      <a:pt x="7846" y="653"/>
                      <a:pt x="7759" y="300"/>
                    </a:cubicBezTo>
                    <a:cubicBezTo>
                      <a:pt x="7733" y="194"/>
                      <a:pt x="7854" y="165"/>
                      <a:pt x="7913" y="106"/>
                    </a:cubicBezTo>
                    <a:cubicBezTo>
                      <a:pt x="7873" y="102"/>
                      <a:pt x="7834" y="100"/>
                      <a:pt x="7797" y="97"/>
                    </a:cubicBezTo>
                    <a:cubicBezTo>
                      <a:pt x="7752" y="97"/>
                      <a:pt x="7707" y="97"/>
                      <a:pt x="7662" y="99"/>
                    </a:cubicBezTo>
                    <a:cubicBezTo>
                      <a:pt x="6794" y="69"/>
                      <a:pt x="5927" y="35"/>
                      <a:pt x="5059" y="9"/>
                    </a:cubicBezTo>
                    <a:cubicBezTo>
                      <a:pt x="4875" y="4"/>
                      <a:pt x="4690" y="0"/>
                      <a:pt x="450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6" name="Google Shape;3106;p53"/>
              <p:cNvSpPr/>
              <p:nvPr/>
            </p:nvSpPr>
            <p:spPr>
              <a:xfrm>
                <a:off x="4195050" y="2714000"/>
                <a:ext cx="704750" cy="177875"/>
              </a:xfrm>
              <a:custGeom>
                <a:avLst/>
                <a:gdLst/>
                <a:ahLst/>
                <a:cxnLst/>
                <a:rect l="l" t="t" r="r" b="b"/>
                <a:pathLst>
                  <a:path w="28190" h="7115" extrusionOk="0">
                    <a:moveTo>
                      <a:pt x="27831" y="1"/>
                    </a:moveTo>
                    <a:cubicBezTo>
                      <a:pt x="27643" y="81"/>
                      <a:pt x="27456" y="163"/>
                      <a:pt x="27268" y="243"/>
                    </a:cubicBezTo>
                    <a:cubicBezTo>
                      <a:pt x="27276" y="286"/>
                      <a:pt x="27286" y="330"/>
                      <a:pt x="27289" y="374"/>
                    </a:cubicBezTo>
                    <a:cubicBezTo>
                      <a:pt x="27357" y="1317"/>
                      <a:pt x="27281" y="2255"/>
                      <a:pt x="27198" y="3191"/>
                    </a:cubicBezTo>
                    <a:cubicBezTo>
                      <a:pt x="27178" y="3419"/>
                      <a:pt x="27080" y="3650"/>
                      <a:pt x="26794" y="3717"/>
                    </a:cubicBezTo>
                    <a:cubicBezTo>
                      <a:pt x="26658" y="3747"/>
                      <a:pt x="26532" y="3824"/>
                      <a:pt x="26401" y="3881"/>
                    </a:cubicBezTo>
                    <a:cubicBezTo>
                      <a:pt x="24485" y="4725"/>
                      <a:pt x="22564" y="5570"/>
                      <a:pt x="20645" y="6416"/>
                    </a:cubicBezTo>
                    <a:cubicBezTo>
                      <a:pt x="20518" y="6518"/>
                      <a:pt x="20382" y="6546"/>
                      <a:pt x="20243" y="6546"/>
                    </a:cubicBezTo>
                    <a:cubicBezTo>
                      <a:pt x="20096" y="6546"/>
                      <a:pt x="19946" y="6515"/>
                      <a:pt x="19803" y="6507"/>
                    </a:cubicBezTo>
                    <a:cubicBezTo>
                      <a:pt x="18440" y="6438"/>
                      <a:pt x="17079" y="6344"/>
                      <a:pt x="15716" y="6264"/>
                    </a:cubicBezTo>
                    <a:cubicBezTo>
                      <a:pt x="13973" y="6160"/>
                      <a:pt x="12230" y="6060"/>
                      <a:pt x="10486" y="5964"/>
                    </a:cubicBezTo>
                    <a:cubicBezTo>
                      <a:pt x="8990" y="5880"/>
                      <a:pt x="7494" y="5808"/>
                      <a:pt x="5998" y="5723"/>
                    </a:cubicBezTo>
                    <a:cubicBezTo>
                      <a:pt x="4334" y="5629"/>
                      <a:pt x="2672" y="5526"/>
                      <a:pt x="1009" y="5431"/>
                    </a:cubicBezTo>
                    <a:cubicBezTo>
                      <a:pt x="882" y="5423"/>
                      <a:pt x="754" y="5410"/>
                      <a:pt x="628" y="5410"/>
                    </a:cubicBezTo>
                    <a:cubicBezTo>
                      <a:pt x="465" y="5410"/>
                      <a:pt x="303" y="5431"/>
                      <a:pt x="148" y="5511"/>
                    </a:cubicBezTo>
                    <a:cubicBezTo>
                      <a:pt x="1" y="5783"/>
                      <a:pt x="84" y="5970"/>
                      <a:pt x="382" y="6029"/>
                    </a:cubicBezTo>
                    <a:cubicBezTo>
                      <a:pt x="460" y="6044"/>
                      <a:pt x="537" y="6061"/>
                      <a:pt x="614" y="6076"/>
                    </a:cubicBezTo>
                    <a:cubicBezTo>
                      <a:pt x="707" y="6052"/>
                      <a:pt x="799" y="6043"/>
                      <a:pt x="891" y="6043"/>
                    </a:cubicBezTo>
                    <a:cubicBezTo>
                      <a:pt x="1035" y="6043"/>
                      <a:pt x="1179" y="6066"/>
                      <a:pt x="1323" y="6092"/>
                    </a:cubicBezTo>
                    <a:cubicBezTo>
                      <a:pt x="1538" y="6131"/>
                      <a:pt x="1754" y="6137"/>
                      <a:pt x="1971" y="6137"/>
                    </a:cubicBezTo>
                    <a:cubicBezTo>
                      <a:pt x="2068" y="6137"/>
                      <a:pt x="2164" y="6136"/>
                      <a:pt x="2260" y="6136"/>
                    </a:cubicBezTo>
                    <a:cubicBezTo>
                      <a:pt x="2434" y="6136"/>
                      <a:pt x="2608" y="6140"/>
                      <a:pt x="2780" y="6162"/>
                    </a:cubicBezTo>
                    <a:cubicBezTo>
                      <a:pt x="3703" y="6278"/>
                      <a:pt x="4638" y="6186"/>
                      <a:pt x="5554" y="6353"/>
                    </a:cubicBezTo>
                    <a:cubicBezTo>
                      <a:pt x="5572" y="6356"/>
                      <a:pt x="5589" y="6357"/>
                      <a:pt x="5607" y="6357"/>
                    </a:cubicBezTo>
                    <a:cubicBezTo>
                      <a:pt x="5767" y="6349"/>
                      <a:pt x="5927" y="6345"/>
                      <a:pt x="6087" y="6345"/>
                    </a:cubicBezTo>
                    <a:cubicBezTo>
                      <a:pt x="6937" y="6345"/>
                      <a:pt x="7782" y="6450"/>
                      <a:pt x="8628" y="6497"/>
                    </a:cubicBezTo>
                    <a:cubicBezTo>
                      <a:pt x="9515" y="6548"/>
                      <a:pt x="10415" y="6497"/>
                      <a:pt x="11295" y="6671"/>
                    </a:cubicBezTo>
                    <a:cubicBezTo>
                      <a:pt x="11315" y="6676"/>
                      <a:pt x="11337" y="6677"/>
                      <a:pt x="11357" y="6677"/>
                    </a:cubicBezTo>
                    <a:cubicBezTo>
                      <a:pt x="11363" y="6677"/>
                      <a:pt x="11369" y="6677"/>
                      <a:pt x="11375" y="6677"/>
                    </a:cubicBezTo>
                    <a:cubicBezTo>
                      <a:pt x="11548" y="6668"/>
                      <a:pt x="11720" y="6664"/>
                      <a:pt x="11893" y="6664"/>
                    </a:cubicBezTo>
                    <a:cubicBezTo>
                      <a:pt x="12765" y="6664"/>
                      <a:pt x="13634" y="6762"/>
                      <a:pt x="14500" y="6823"/>
                    </a:cubicBezTo>
                    <a:cubicBezTo>
                      <a:pt x="15352" y="6882"/>
                      <a:pt x="16218" y="6795"/>
                      <a:pt x="17060" y="6993"/>
                    </a:cubicBezTo>
                    <a:cubicBezTo>
                      <a:pt x="17077" y="6996"/>
                      <a:pt x="17095" y="6996"/>
                      <a:pt x="17113" y="6996"/>
                    </a:cubicBezTo>
                    <a:cubicBezTo>
                      <a:pt x="17246" y="6989"/>
                      <a:pt x="17379" y="6986"/>
                      <a:pt x="17512" y="6986"/>
                    </a:cubicBezTo>
                    <a:cubicBezTo>
                      <a:pt x="18361" y="6986"/>
                      <a:pt x="19206" y="7114"/>
                      <a:pt x="20055" y="7114"/>
                    </a:cubicBezTo>
                    <a:cubicBezTo>
                      <a:pt x="20152" y="7114"/>
                      <a:pt x="20250" y="7113"/>
                      <a:pt x="20348" y="7109"/>
                    </a:cubicBezTo>
                    <a:cubicBezTo>
                      <a:pt x="20444" y="7105"/>
                      <a:pt x="20540" y="7108"/>
                      <a:pt x="20634" y="7065"/>
                    </a:cubicBezTo>
                    <a:cubicBezTo>
                      <a:pt x="21782" y="6528"/>
                      <a:pt x="22934" y="5998"/>
                      <a:pt x="24082" y="5457"/>
                    </a:cubicBezTo>
                    <a:cubicBezTo>
                      <a:pt x="25146" y="4957"/>
                      <a:pt x="26219" y="4474"/>
                      <a:pt x="27270" y="3943"/>
                    </a:cubicBezTo>
                    <a:cubicBezTo>
                      <a:pt x="27467" y="3842"/>
                      <a:pt x="27585" y="3666"/>
                      <a:pt x="27755" y="3545"/>
                    </a:cubicBezTo>
                    <a:cubicBezTo>
                      <a:pt x="27901" y="3111"/>
                      <a:pt x="28053" y="2678"/>
                      <a:pt x="28104" y="2218"/>
                    </a:cubicBezTo>
                    <a:cubicBezTo>
                      <a:pt x="28189" y="1456"/>
                      <a:pt x="28115" y="715"/>
                      <a:pt x="2783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7" name="Google Shape;3107;p53"/>
              <p:cNvSpPr/>
              <p:nvPr/>
            </p:nvSpPr>
            <p:spPr>
              <a:xfrm>
                <a:off x="4667575" y="2601550"/>
                <a:ext cx="269250" cy="154800"/>
              </a:xfrm>
              <a:custGeom>
                <a:avLst/>
                <a:gdLst/>
                <a:ahLst/>
                <a:cxnLst/>
                <a:rect l="l" t="t" r="r" b="b"/>
                <a:pathLst>
                  <a:path w="10770" h="6192" extrusionOk="0">
                    <a:moveTo>
                      <a:pt x="9355" y="0"/>
                    </a:moveTo>
                    <a:cubicBezTo>
                      <a:pt x="9081" y="161"/>
                      <a:pt x="8769" y="177"/>
                      <a:pt x="8470" y="201"/>
                    </a:cubicBezTo>
                    <a:cubicBezTo>
                      <a:pt x="7353" y="292"/>
                      <a:pt x="6232" y="335"/>
                      <a:pt x="5117" y="445"/>
                    </a:cubicBezTo>
                    <a:cubicBezTo>
                      <a:pt x="4354" y="520"/>
                      <a:pt x="3585" y="569"/>
                      <a:pt x="2826" y="662"/>
                    </a:cubicBezTo>
                    <a:cubicBezTo>
                      <a:pt x="1930" y="771"/>
                      <a:pt x="1027" y="747"/>
                      <a:pt x="135" y="863"/>
                    </a:cubicBezTo>
                    <a:cubicBezTo>
                      <a:pt x="69" y="871"/>
                      <a:pt x="10" y="875"/>
                      <a:pt x="1" y="957"/>
                    </a:cubicBezTo>
                    <a:cubicBezTo>
                      <a:pt x="946" y="993"/>
                      <a:pt x="1890" y="1028"/>
                      <a:pt x="2834" y="1063"/>
                    </a:cubicBezTo>
                    <a:cubicBezTo>
                      <a:pt x="2867" y="1064"/>
                      <a:pt x="2900" y="1065"/>
                      <a:pt x="2933" y="1065"/>
                    </a:cubicBezTo>
                    <a:cubicBezTo>
                      <a:pt x="2971" y="1065"/>
                      <a:pt x="3010" y="1064"/>
                      <a:pt x="3048" y="1061"/>
                    </a:cubicBezTo>
                    <a:cubicBezTo>
                      <a:pt x="3111" y="1057"/>
                      <a:pt x="3163" y="1054"/>
                      <a:pt x="3207" y="1054"/>
                    </a:cubicBezTo>
                    <a:cubicBezTo>
                      <a:pt x="3411" y="1054"/>
                      <a:pt x="3428" y="1117"/>
                      <a:pt x="3452" y="1413"/>
                    </a:cubicBezTo>
                    <a:cubicBezTo>
                      <a:pt x="3506" y="2073"/>
                      <a:pt x="3506" y="2073"/>
                      <a:pt x="2840" y="2073"/>
                    </a:cubicBezTo>
                    <a:cubicBezTo>
                      <a:pt x="2121" y="2073"/>
                      <a:pt x="1403" y="2074"/>
                      <a:pt x="684" y="2074"/>
                    </a:cubicBezTo>
                    <a:cubicBezTo>
                      <a:pt x="723" y="2115"/>
                      <a:pt x="771" y="2119"/>
                      <a:pt x="820" y="2119"/>
                    </a:cubicBezTo>
                    <a:cubicBezTo>
                      <a:pt x="832" y="2119"/>
                      <a:pt x="845" y="2119"/>
                      <a:pt x="857" y="2119"/>
                    </a:cubicBezTo>
                    <a:lnTo>
                      <a:pt x="3658" y="2119"/>
                    </a:lnTo>
                    <a:cubicBezTo>
                      <a:pt x="3708" y="2046"/>
                      <a:pt x="3784" y="2035"/>
                      <a:pt x="3865" y="2021"/>
                    </a:cubicBezTo>
                    <a:cubicBezTo>
                      <a:pt x="4764" y="1867"/>
                      <a:pt x="5639" y="1622"/>
                      <a:pt x="6519" y="1396"/>
                    </a:cubicBezTo>
                    <a:cubicBezTo>
                      <a:pt x="7247" y="1210"/>
                      <a:pt x="7975" y="1048"/>
                      <a:pt x="8730" y="996"/>
                    </a:cubicBezTo>
                    <a:cubicBezTo>
                      <a:pt x="8750" y="995"/>
                      <a:pt x="8770" y="994"/>
                      <a:pt x="8789" y="994"/>
                    </a:cubicBezTo>
                    <a:cubicBezTo>
                      <a:pt x="9315" y="994"/>
                      <a:pt x="9628" y="1478"/>
                      <a:pt x="9631" y="1894"/>
                    </a:cubicBezTo>
                    <a:cubicBezTo>
                      <a:pt x="9633" y="2234"/>
                      <a:pt x="9569" y="2561"/>
                      <a:pt x="9479" y="2886"/>
                    </a:cubicBezTo>
                    <a:cubicBezTo>
                      <a:pt x="9429" y="3072"/>
                      <a:pt x="9316" y="3206"/>
                      <a:pt x="9144" y="3272"/>
                    </a:cubicBezTo>
                    <a:cubicBezTo>
                      <a:pt x="8651" y="3462"/>
                      <a:pt x="8158" y="3656"/>
                      <a:pt x="7654" y="3817"/>
                    </a:cubicBezTo>
                    <a:cubicBezTo>
                      <a:pt x="6957" y="4039"/>
                      <a:pt x="6251" y="4240"/>
                      <a:pt x="5545" y="4432"/>
                    </a:cubicBezTo>
                    <a:cubicBezTo>
                      <a:pt x="5061" y="4564"/>
                      <a:pt x="4619" y="4836"/>
                      <a:pt x="4101" y="4851"/>
                    </a:cubicBezTo>
                    <a:cubicBezTo>
                      <a:pt x="4038" y="4893"/>
                      <a:pt x="3971" y="4902"/>
                      <a:pt x="3904" y="4902"/>
                    </a:cubicBezTo>
                    <a:cubicBezTo>
                      <a:pt x="3853" y="4902"/>
                      <a:pt x="3802" y="4897"/>
                      <a:pt x="3751" y="4897"/>
                    </a:cubicBezTo>
                    <a:cubicBezTo>
                      <a:pt x="3722" y="4897"/>
                      <a:pt x="3694" y="4898"/>
                      <a:pt x="3665" y="4903"/>
                    </a:cubicBezTo>
                    <a:cubicBezTo>
                      <a:pt x="3787" y="4978"/>
                      <a:pt x="3837" y="5080"/>
                      <a:pt x="3827" y="5229"/>
                    </a:cubicBezTo>
                    <a:cubicBezTo>
                      <a:pt x="3809" y="5549"/>
                      <a:pt x="3854" y="5874"/>
                      <a:pt x="3781" y="6191"/>
                    </a:cubicBezTo>
                    <a:cubicBezTo>
                      <a:pt x="3841" y="6179"/>
                      <a:pt x="3908" y="6180"/>
                      <a:pt x="3961" y="6154"/>
                    </a:cubicBezTo>
                    <a:cubicBezTo>
                      <a:pt x="4739" y="5762"/>
                      <a:pt x="5573" y="5526"/>
                      <a:pt x="6400" y="5275"/>
                    </a:cubicBezTo>
                    <a:cubicBezTo>
                      <a:pt x="7052" y="5080"/>
                      <a:pt x="7728" y="4971"/>
                      <a:pt x="8370" y="4740"/>
                    </a:cubicBezTo>
                    <a:cubicBezTo>
                      <a:pt x="8558" y="4660"/>
                      <a:pt x="8745" y="4577"/>
                      <a:pt x="8933" y="4497"/>
                    </a:cubicBezTo>
                    <a:cubicBezTo>
                      <a:pt x="9821" y="4222"/>
                      <a:pt x="10330" y="3609"/>
                      <a:pt x="10559" y="2721"/>
                    </a:cubicBezTo>
                    <a:cubicBezTo>
                      <a:pt x="10769" y="1904"/>
                      <a:pt x="10561" y="1188"/>
                      <a:pt x="10069" y="536"/>
                    </a:cubicBezTo>
                    <a:cubicBezTo>
                      <a:pt x="10008" y="454"/>
                      <a:pt x="9910" y="398"/>
                      <a:pt x="9823" y="339"/>
                    </a:cubicBezTo>
                    <a:cubicBezTo>
                      <a:pt x="9662" y="232"/>
                      <a:pt x="9483" y="150"/>
                      <a:pt x="93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8" name="Google Shape;3108;p53"/>
              <p:cNvSpPr/>
              <p:nvPr/>
            </p:nvSpPr>
            <p:spPr>
              <a:xfrm>
                <a:off x="4196325" y="2743400"/>
                <a:ext cx="550925" cy="32750"/>
              </a:xfrm>
              <a:custGeom>
                <a:avLst/>
                <a:gdLst/>
                <a:ahLst/>
                <a:cxnLst/>
                <a:rect l="l" t="t" r="r" b="b"/>
                <a:pathLst>
                  <a:path w="22037" h="1310" extrusionOk="0">
                    <a:moveTo>
                      <a:pt x="1057" y="499"/>
                    </a:moveTo>
                    <a:cubicBezTo>
                      <a:pt x="1076" y="499"/>
                      <a:pt x="1095" y="499"/>
                      <a:pt x="1114" y="499"/>
                    </a:cubicBezTo>
                    <a:cubicBezTo>
                      <a:pt x="1703" y="510"/>
                      <a:pt x="2291" y="511"/>
                      <a:pt x="2880" y="511"/>
                    </a:cubicBezTo>
                    <a:cubicBezTo>
                      <a:pt x="3098" y="511"/>
                      <a:pt x="3316" y="511"/>
                      <a:pt x="3534" y="511"/>
                    </a:cubicBezTo>
                    <a:cubicBezTo>
                      <a:pt x="4340" y="511"/>
                      <a:pt x="5147" y="513"/>
                      <a:pt x="5954" y="539"/>
                    </a:cubicBezTo>
                    <a:cubicBezTo>
                      <a:pt x="6882" y="568"/>
                      <a:pt x="7810" y="573"/>
                      <a:pt x="8739" y="573"/>
                    </a:cubicBezTo>
                    <a:cubicBezTo>
                      <a:pt x="9209" y="573"/>
                      <a:pt x="9680" y="572"/>
                      <a:pt x="10151" y="572"/>
                    </a:cubicBezTo>
                    <a:cubicBezTo>
                      <a:pt x="10933" y="572"/>
                      <a:pt x="11715" y="576"/>
                      <a:pt x="12497" y="594"/>
                    </a:cubicBezTo>
                    <a:cubicBezTo>
                      <a:pt x="13328" y="614"/>
                      <a:pt x="14159" y="619"/>
                      <a:pt x="14991" y="619"/>
                    </a:cubicBezTo>
                    <a:cubicBezTo>
                      <a:pt x="16057" y="619"/>
                      <a:pt x="17123" y="610"/>
                      <a:pt x="18189" y="610"/>
                    </a:cubicBezTo>
                    <a:cubicBezTo>
                      <a:pt x="18403" y="610"/>
                      <a:pt x="18617" y="611"/>
                      <a:pt x="18832" y="612"/>
                    </a:cubicBezTo>
                    <a:cubicBezTo>
                      <a:pt x="19216" y="613"/>
                      <a:pt x="19598" y="657"/>
                      <a:pt x="20053" y="687"/>
                    </a:cubicBezTo>
                    <a:cubicBezTo>
                      <a:pt x="19945" y="763"/>
                      <a:pt x="19858" y="778"/>
                      <a:pt x="19781" y="778"/>
                    </a:cubicBezTo>
                    <a:cubicBezTo>
                      <a:pt x="19735" y="778"/>
                      <a:pt x="19693" y="773"/>
                      <a:pt x="19652" y="772"/>
                    </a:cubicBezTo>
                    <a:cubicBezTo>
                      <a:pt x="18836" y="767"/>
                      <a:pt x="18019" y="765"/>
                      <a:pt x="17203" y="765"/>
                    </a:cubicBezTo>
                    <a:cubicBezTo>
                      <a:pt x="15995" y="765"/>
                      <a:pt x="14787" y="769"/>
                      <a:pt x="13579" y="769"/>
                    </a:cubicBezTo>
                    <a:cubicBezTo>
                      <a:pt x="11967" y="769"/>
                      <a:pt x="10355" y="762"/>
                      <a:pt x="8743" y="731"/>
                    </a:cubicBezTo>
                    <a:cubicBezTo>
                      <a:pt x="7739" y="711"/>
                      <a:pt x="6735" y="705"/>
                      <a:pt x="5730" y="705"/>
                    </a:cubicBezTo>
                    <a:cubicBezTo>
                      <a:pt x="4241" y="705"/>
                      <a:pt x="2751" y="718"/>
                      <a:pt x="1261" y="718"/>
                    </a:cubicBezTo>
                    <a:cubicBezTo>
                      <a:pt x="1226" y="718"/>
                      <a:pt x="1191" y="718"/>
                      <a:pt x="1156" y="718"/>
                    </a:cubicBezTo>
                    <a:cubicBezTo>
                      <a:pt x="1067" y="718"/>
                      <a:pt x="978" y="716"/>
                      <a:pt x="890" y="704"/>
                    </a:cubicBezTo>
                    <a:cubicBezTo>
                      <a:pt x="837" y="696"/>
                      <a:pt x="796" y="654"/>
                      <a:pt x="796" y="592"/>
                    </a:cubicBezTo>
                    <a:cubicBezTo>
                      <a:pt x="796" y="525"/>
                      <a:pt x="844" y="504"/>
                      <a:pt x="901" y="501"/>
                    </a:cubicBezTo>
                    <a:cubicBezTo>
                      <a:pt x="953" y="500"/>
                      <a:pt x="1005" y="499"/>
                      <a:pt x="1057" y="499"/>
                    </a:cubicBezTo>
                    <a:close/>
                    <a:moveTo>
                      <a:pt x="3170" y="0"/>
                    </a:moveTo>
                    <a:cubicBezTo>
                      <a:pt x="2493" y="55"/>
                      <a:pt x="1850" y="301"/>
                      <a:pt x="1173" y="365"/>
                    </a:cubicBezTo>
                    <a:cubicBezTo>
                      <a:pt x="883" y="392"/>
                      <a:pt x="601" y="467"/>
                      <a:pt x="319" y="532"/>
                    </a:cubicBezTo>
                    <a:cubicBezTo>
                      <a:pt x="133" y="575"/>
                      <a:pt x="16" y="671"/>
                      <a:pt x="0" y="866"/>
                    </a:cubicBezTo>
                    <a:cubicBezTo>
                      <a:pt x="21" y="913"/>
                      <a:pt x="43" y="961"/>
                      <a:pt x="64" y="1008"/>
                    </a:cubicBezTo>
                    <a:lnTo>
                      <a:pt x="70" y="1014"/>
                    </a:lnTo>
                    <a:cubicBezTo>
                      <a:pt x="85" y="1027"/>
                      <a:pt x="98" y="1039"/>
                      <a:pt x="113" y="1051"/>
                    </a:cubicBezTo>
                    <a:lnTo>
                      <a:pt x="129" y="1057"/>
                    </a:lnTo>
                    <a:cubicBezTo>
                      <a:pt x="316" y="1112"/>
                      <a:pt x="508" y="1134"/>
                      <a:pt x="706" y="1136"/>
                    </a:cubicBezTo>
                    <a:cubicBezTo>
                      <a:pt x="3152" y="1157"/>
                      <a:pt x="5598" y="1166"/>
                      <a:pt x="8045" y="1207"/>
                    </a:cubicBezTo>
                    <a:cubicBezTo>
                      <a:pt x="10368" y="1245"/>
                      <a:pt x="12691" y="1239"/>
                      <a:pt x="15013" y="1259"/>
                    </a:cubicBezTo>
                    <a:cubicBezTo>
                      <a:pt x="16786" y="1273"/>
                      <a:pt x="18558" y="1293"/>
                      <a:pt x="20331" y="1310"/>
                    </a:cubicBezTo>
                    <a:cubicBezTo>
                      <a:pt x="20911" y="1110"/>
                      <a:pt x="21481" y="886"/>
                      <a:pt x="22036" y="622"/>
                    </a:cubicBezTo>
                    <a:cubicBezTo>
                      <a:pt x="21982" y="618"/>
                      <a:pt x="21930" y="611"/>
                      <a:pt x="21876" y="608"/>
                    </a:cubicBezTo>
                    <a:cubicBezTo>
                      <a:pt x="20407" y="576"/>
                      <a:pt x="18938" y="526"/>
                      <a:pt x="17471" y="471"/>
                    </a:cubicBezTo>
                    <a:cubicBezTo>
                      <a:pt x="16054" y="417"/>
                      <a:pt x="14634" y="473"/>
                      <a:pt x="13223" y="366"/>
                    </a:cubicBezTo>
                    <a:cubicBezTo>
                      <a:pt x="11921" y="267"/>
                      <a:pt x="10620" y="353"/>
                      <a:pt x="9323" y="269"/>
                    </a:cubicBezTo>
                    <a:cubicBezTo>
                      <a:pt x="7580" y="157"/>
                      <a:pt x="5834" y="205"/>
                      <a:pt x="4090" y="165"/>
                    </a:cubicBezTo>
                    <a:cubicBezTo>
                      <a:pt x="3986" y="163"/>
                      <a:pt x="3881" y="159"/>
                      <a:pt x="3777" y="159"/>
                    </a:cubicBezTo>
                    <a:cubicBezTo>
                      <a:pt x="3688" y="159"/>
                      <a:pt x="3599" y="162"/>
                      <a:pt x="3510" y="172"/>
                    </a:cubicBezTo>
                    <a:cubicBezTo>
                      <a:pt x="3492" y="174"/>
                      <a:pt x="3474" y="175"/>
                      <a:pt x="3457" y="175"/>
                    </a:cubicBezTo>
                    <a:cubicBezTo>
                      <a:pt x="3330" y="175"/>
                      <a:pt x="3234" y="121"/>
                      <a:pt x="31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9" name="Google Shape;3109;p53"/>
              <p:cNvSpPr/>
              <p:nvPr/>
            </p:nvSpPr>
            <p:spPr>
              <a:xfrm>
                <a:off x="4743450" y="2806275"/>
                <a:ext cx="191725" cy="208050"/>
              </a:xfrm>
              <a:custGeom>
                <a:avLst/>
                <a:gdLst/>
                <a:ahLst/>
                <a:cxnLst/>
                <a:rect l="l" t="t" r="r" b="b"/>
                <a:pathLst>
                  <a:path w="7669" h="8322" extrusionOk="0">
                    <a:moveTo>
                      <a:pt x="7301" y="0"/>
                    </a:moveTo>
                    <a:cubicBezTo>
                      <a:pt x="7262" y="90"/>
                      <a:pt x="7176" y="122"/>
                      <a:pt x="7097" y="161"/>
                    </a:cubicBezTo>
                    <a:cubicBezTo>
                      <a:pt x="5470" y="984"/>
                      <a:pt x="3842" y="1803"/>
                      <a:pt x="2217" y="2630"/>
                    </a:cubicBezTo>
                    <a:cubicBezTo>
                      <a:pt x="1680" y="2903"/>
                      <a:pt x="1155" y="3198"/>
                      <a:pt x="620" y="3476"/>
                    </a:cubicBezTo>
                    <a:cubicBezTo>
                      <a:pt x="488" y="3544"/>
                      <a:pt x="421" y="3651"/>
                      <a:pt x="381" y="3777"/>
                    </a:cubicBezTo>
                    <a:cubicBezTo>
                      <a:pt x="142" y="4525"/>
                      <a:pt x="1" y="5287"/>
                      <a:pt x="49" y="6072"/>
                    </a:cubicBezTo>
                    <a:cubicBezTo>
                      <a:pt x="82" y="6622"/>
                      <a:pt x="191" y="7160"/>
                      <a:pt x="443" y="7656"/>
                    </a:cubicBezTo>
                    <a:cubicBezTo>
                      <a:pt x="560" y="7885"/>
                      <a:pt x="737" y="8078"/>
                      <a:pt x="964" y="8206"/>
                    </a:cubicBezTo>
                    <a:cubicBezTo>
                      <a:pt x="1016" y="8236"/>
                      <a:pt x="1052" y="8262"/>
                      <a:pt x="1057" y="8321"/>
                    </a:cubicBezTo>
                    <a:cubicBezTo>
                      <a:pt x="2556" y="7501"/>
                      <a:pt x="4036" y="6643"/>
                      <a:pt x="5498" y="5755"/>
                    </a:cubicBezTo>
                    <a:cubicBezTo>
                      <a:pt x="6082" y="5401"/>
                      <a:pt x="6669" y="5053"/>
                      <a:pt x="7254" y="4702"/>
                    </a:cubicBezTo>
                    <a:cubicBezTo>
                      <a:pt x="7633" y="4472"/>
                      <a:pt x="7669" y="4067"/>
                      <a:pt x="7343" y="3739"/>
                    </a:cubicBezTo>
                    <a:lnTo>
                      <a:pt x="7343" y="3739"/>
                    </a:lnTo>
                    <a:cubicBezTo>
                      <a:pt x="6829" y="4045"/>
                      <a:pt x="6321" y="4362"/>
                      <a:pt x="5803" y="4659"/>
                    </a:cubicBezTo>
                    <a:cubicBezTo>
                      <a:pt x="4377" y="5472"/>
                      <a:pt x="2959" y="6297"/>
                      <a:pt x="1493" y="7037"/>
                    </a:cubicBezTo>
                    <a:cubicBezTo>
                      <a:pt x="1384" y="7093"/>
                      <a:pt x="1311" y="7124"/>
                      <a:pt x="1260" y="7124"/>
                    </a:cubicBezTo>
                    <a:cubicBezTo>
                      <a:pt x="1175" y="7124"/>
                      <a:pt x="1148" y="7038"/>
                      <a:pt x="1112" y="6831"/>
                    </a:cubicBezTo>
                    <a:cubicBezTo>
                      <a:pt x="1037" y="6800"/>
                      <a:pt x="1020" y="6731"/>
                      <a:pt x="994" y="6665"/>
                    </a:cubicBezTo>
                    <a:cubicBezTo>
                      <a:pt x="768" y="6098"/>
                      <a:pt x="748" y="5508"/>
                      <a:pt x="806" y="4912"/>
                    </a:cubicBezTo>
                    <a:cubicBezTo>
                      <a:pt x="856" y="4412"/>
                      <a:pt x="1058" y="4017"/>
                      <a:pt x="1578" y="3855"/>
                    </a:cubicBezTo>
                    <a:cubicBezTo>
                      <a:pt x="1679" y="3824"/>
                      <a:pt x="1769" y="3761"/>
                      <a:pt x="1863" y="3711"/>
                    </a:cubicBezTo>
                    <a:cubicBezTo>
                      <a:pt x="3548" y="2803"/>
                      <a:pt x="5234" y="1895"/>
                      <a:pt x="6920" y="989"/>
                    </a:cubicBezTo>
                    <a:cubicBezTo>
                      <a:pt x="6995" y="944"/>
                      <a:pt x="7068" y="896"/>
                      <a:pt x="7144" y="852"/>
                    </a:cubicBezTo>
                    <a:cubicBezTo>
                      <a:pt x="7566" y="612"/>
                      <a:pt x="7609" y="385"/>
                      <a:pt x="7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0" name="Google Shape;3110;p53"/>
              <p:cNvSpPr/>
              <p:nvPr/>
            </p:nvSpPr>
            <p:spPr>
              <a:xfrm>
                <a:off x="4762150" y="2830975"/>
                <a:ext cx="154325" cy="146100"/>
              </a:xfrm>
              <a:custGeom>
                <a:avLst/>
                <a:gdLst/>
                <a:ahLst/>
                <a:cxnLst/>
                <a:rect l="l" t="t" r="r" b="b"/>
                <a:pathLst>
                  <a:path w="6173" h="5844" extrusionOk="0">
                    <a:moveTo>
                      <a:pt x="5506" y="1044"/>
                    </a:moveTo>
                    <a:lnTo>
                      <a:pt x="5506" y="1044"/>
                    </a:lnTo>
                    <a:cubicBezTo>
                      <a:pt x="5343" y="1211"/>
                      <a:pt x="5157" y="1333"/>
                      <a:pt x="4957" y="1442"/>
                    </a:cubicBezTo>
                    <a:cubicBezTo>
                      <a:pt x="3925" y="2008"/>
                      <a:pt x="2899" y="2579"/>
                      <a:pt x="1870" y="3148"/>
                    </a:cubicBezTo>
                    <a:cubicBezTo>
                      <a:pt x="1797" y="3188"/>
                      <a:pt x="1703" y="3283"/>
                      <a:pt x="1636" y="3283"/>
                    </a:cubicBezTo>
                    <a:cubicBezTo>
                      <a:pt x="1614" y="3283"/>
                      <a:pt x="1595" y="3273"/>
                      <a:pt x="1581" y="3248"/>
                    </a:cubicBezTo>
                    <a:cubicBezTo>
                      <a:pt x="1506" y="3114"/>
                      <a:pt x="1704" y="3076"/>
                      <a:pt x="1802" y="3020"/>
                    </a:cubicBezTo>
                    <a:cubicBezTo>
                      <a:pt x="2713" y="2509"/>
                      <a:pt x="3620" y="1995"/>
                      <a:pt x="4537" y="1499"/>
                    </a:cubicBezTo>
                    <a:cubicBezTo>
                      <a:pt x="4851" y="1330"/>
                      <a:pt x="5145" y="1115"/>
                      <a:pt x="5506" y="1044"/>
                    </a:cubicBezTo>
                    <a:close/>
                    <a:moveTo>
                      <a:pt x="1757" y="2774"/>
                    </a:moveTo>
                    <a:cubicBezTo>
                      <a:pt x="1226" y="3103"/>
                      <a:pt x="719" y="3470"/>
                      <a:pt x="169" y="3768"/>
                    </a:cubicBezTo>
                    <a:cubicBezTo>
                      <a:pt x="641" y="3347"/>
                      <a:pt x="1158" y="2997"/>
                      <a:pt x="1757" y="2774"/>
                    </a:cubicBezTo>
                    <a:close/>
                    <a:moveTo>
                      <a:pt x="4437" y="2446"/>
                    </a:moveTo>
                    <a:lnTo>
                      <a:pt x="4437" y="2446"/>
                    </a:lnTo>
                    <a:cubicBezTo>
                      <a:pt x="4405" y="2627"/>
                      <a:pt x="4298" y="2644"/>
                      <a:pt x="4218" y="2689"/>
                    </a:cubicBezTo>
                    <a:cubicBezTo>
                      <a:pt x="3415" y="3137"/>
                      <a:pt x="2612" y="3582"/>
                      <a:pt x="1807" y="4027"/>
                    </a:cubicBezTo>
                    <a:cubicBezTo>
                      <a:pt x="1345" y="4284"/>
                      <a:pt x="880" y="4540"/>
                      <a:pt x="416" y="4797"/>
                    </a:cubicBezTo>
                    <a:cubicBezTo>
                      <a:pt x="379" y="4816"/>
                      <a:pt x="339" y="4834"/>
                      <a:pt x="302" y="4834"/>
                    </a:cubicBezTo>
                    <a:cubicBezTo>
                      <a:pt x="272" y="4834"/>
                      <a:pt x="245" y="4822"/>
                      <a:pt x="226" y="4789"/>
                    </a:cubicBezTo>
                    <a:cubicBezTo>
                      <a:pt x="172" y="4701"/>
                      <a:pt x="265" y="4670"/>
                      <a:pt x="324" y="4637"/>
                    </a:cubicBezTo>
                    <a:cubicBezTo>
                      <a:pt x="485" y="4546"/>
                      <a:pt x="647" y="4456"/>
                      <a:pt x="810" y="4368"/>
                    </a:cubicBezTo>
                    <a:cubicBezTo>
                      <a:pt x="1743" y="3865"/>
                      <a:pt x="2676" y="3362"/>
                      <a:pt x="3611" y="2862"/>
                    </a:cubicBezTo>
                    <a:cubicBezTo>
                      <a:pt x="3871" y="2723"/>
                      <a:pt x="4138" y="2595"/>
                      <a:pt x="4437" y="2446"/>
                    </a:cubicBezTo>
                    <a:close/>
                    <a:moveTo>
                      <a:pt x="5725" y="2380"/>
                    </a:moveTo>
                    <a:cubicBezTo>
                      <a:pt x="5723" y="2520"/>
                      <a:pt x="5635" y="2537"/>
                      <a:pt x="5569" y="2574"/>
                    </a:cubicBezTo>
                    <a:cubicBezTo>
                      <a:pt x="4186" y="3339"/>
                      <a:pt x="2800" y="4103"/>
                      <a:pt x="1419" y="4872"/>
                    </a:cubicBezTo>
                    <a:cubicBezTo>
                      <a:pt x="1380" y="4893"/>
                      <a:pt x="1344" y="4917"/>
                      <a:pt x="1311" y="4917"/>
                    </a:cubicBezTo>
                    <a:cubicBezTo>
                      <a:pt x="1286" y="4917"/>
                      <a:pt x="1263" y="4904"/>
                      <a:pt x="1241" y="4868"/>
                    </a:cubicBezTo>
                    <a:cubicBezTo>
                      <a:pt x="1189" y="4779"/>
                      <a:pt x="1235" y="4720"/>
                      <a:pt x="1318" y="4677"/>
                    </a:cubicBezTo>
                    <a:cubicBezTo>
                      <a:pt x="1796" y="4428"/>
                      <a:pt x="2274" y="4182"/>
                      <a:pt x="2749" y="3926"/>
                    </a:cubicBezTo>
                    <a:cubicBezTo>
                      <a:pt x="3488" y="3528"/>
                      <a:pt x="4218" y="3114"/>
                      <a:pt x="4962" y="2727"/>
                    </a:cubicBezTo>
                    <a:cubicBezTo>
                      <a:pt x="5202" y="2602"/>
                      <a:pt x="5430" y="2430"/>
                      <a:pt x="5725" y="2380"/>
                    </a:cubicBezTo>
                    <a:close/>
                    <a:moveTo>
                      <a:pt x="6172" y="1"/>
                    </a:moveTo>
                    <a:cubicBezTo>
                      <a:pt x="4486" y="907"/>
                      <a:pt x="2802" y="1815"/>
                      <a:pt x="1115" y="2723"/>
                    </a:cubicBezTo>
                    <a:cubicBezTo>
                      <a:pt x="1021" y="2773"/>
                      <a:pt x="931" y="2836"/>
                      <a:pt x="830" y="2867"/>
                    </a:cubicBezTo>
                    <a:cubicBezTo>
                      <a:pt x="310" y="3029"/>
                      <a:pt x="108" y="3424"/>
                      <a:pt x="58" y="3924"/>
                    </a:cubicBezTo>
                    <a:cubicBezTo>
                      <a:pt x="0" y="4520"/>
                      <a:pt x="20" y="5110"/>
                      <a:pt x="246" y="5677"/>
                    </a:cubicBezTo>
                    <a:cubicBezTo>
                      <a:pt x="273" y="5743"/>
                      <a:pt x="289" y="5812"/>
                      <a:pt x="364" y="5843"/>
                    </a:cubicBezTo>
                    <a:cubicBezTo>
                      <a:pt x="926" y="5472"/>
                      <a:pt x="1521" y="5159"/>
                      <a:pt x="2111" y="4836"/>
                    </a:cubicBezTo>
                    <a:cubicBezTo>
                      <a:pt x="3459" y="4098"/>
                      <a:pt x="4814" y="3373"/>
                      <a:pt x="6167" y="2642"/>
                    </a:cubicBezTo>
                    <a:cubicBezTo>
                      <a:pt x="6054" y="2000"/>
                      <a:pt x="5944" y="1360"/>
                      <a:pt x="6063" y="703"/>
                    </a:cubicBezTo>
                    <a:cubicBezTo>
                      <a:pt x="6106" y="471"/>
                      <a:pt x="6137" y="236"/>
                      <a:pt x="6172" y="1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1" name="Google Shape;3111;p53"/>
              <p:cNvSpPr/>
              <p:nvPr/>
            </p:nvSpPr>
            <p:spPr>
              <a:xfrm>
                <a:off x="4771225" y="2895675"/>
                <a:ext cx="155800" cy="88700"/>
              </a:xfrm>
              <a:custGeom>
                <a:avLst/>
                <a:gdLst/>
                <a:ahLst/>
                <a:cxnLst/>
                <a:rect l="l" t="t" r="r" b="b"/>
                <a:pathLst>
                  <a:path w="6232" h="3548" extrusionOk="0">
                    <a:moveTo>
                      <a:pt x="6058" y="1"/>
                    </a:moveTo>
                    <a:cubicBezTo>
                      <a:pt x="5978" y="1"/>
                      <a:pt x="5887" y="44"/>
                      <a:pt x="5804" y="54"/>
                    </a:cubicBezTo>
                    <a:cubicBezTo>
                      <a:pt x="4451" y="785"/>
                      <a:pt x="3096" y="1510"/>
                      <a:pt x="1748" y="2248"/>
                    </a:cubicBezTo>
                    <a:cubicBezTo>
                      <a:pt x="1158" y="2571"/>
                      <a:pt x="563" y="2883"/>
                      <a:pt x="1" y="3255"/>
                    </a:cubicBezTo>
                    <a:cubicBezTo>
                      <a:pt x="37" y="3462"/>
                      <a:pt x="64" y="3548"/>
                      <a:pt x="149" y="3548"/>
                    </a:cubicBezTo>
                    <a:cubicBezTo>
                      <a:pt x="200" y="3548"/>
                      <a:pt x="273" y="3516"/>
                      <a:pt x="382" y="3461"/>
                    </a:cubicBezTo>
                    <a:cubicBezTo>
                      <a:pt x="1847" y="2721"/>
                      <a:pt x="3266" y="1898"/>
                      <a:pt x="4692" y="1083"/>
                    </a:cubicBezTo>
                    <a:cubicBezTo>
                      <a:pt x="5211" y="786"/>
                      <a:pt x="5718" y="469"/>
                      <a:pt x="6232" y="163"/>
                    </a:cubicBezTo>
                    <a:cubicBezTo>
                      <a:pt x="6193" y="36"/>
                      <a:pt x="6130" y="1"/>
                      <a:pt x="605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2" name="Google Shape;3112;p53"/>
              <p:cNvSpPr/>
              <p:nvPr/>
            </p:nvSpPr>
            <p:spPr>
              <a:xfrm>
                <a:off x="4290675" y="2599200"/>
                <a:ext cx="179600" cy="20950"/>
              </a:xfrm>
              <a:custGeom>
                <a:avLst/>
                <a:gdLst/>
                <a:ahLst/>
                <a:cxnLst/>
                <a:rect l="l" t="t" r="r" b="b"/>
                <a:pathLst>
                  <a:path w="7184" h="838" extrusionOk="0">
                    <a:moveTo>
                      <a:pt x="1330" y="1"/>
                    </a:moveTo>
                    <a:lnTo>
                      <a:pt x="1330" y="1"/>
                    </a:lnTo>
                    <a:cubicBezTo>
                      <a:pt x="888" y="194"/>
                      <a:pt x="444" y="387"/>
                      <a:pt x="1" y="580"/>
                    </a:cubicBezTo>
                    <a:cubicBezTo>
                      <a:pt x="41" y="595"/>
                      <a:pt x="80" y="623"/>
                      <a:pt x="119" y="623"/>
                    </a:cubicBezTo>
                    <a:cubicBezTo>
                      <a:pt x="120" y="623"/>
                      <a:pt x="120" y="623"/>
                      <a:pt x="121" y="623"/>
                    </a:cubicBezTo>
                    <a:cubicBezTo>
                      <a:pt x="212" y="619"/>
                      <a:pt x="303" y="617"/>
                      <a:pt x="394" y="617"/>
                    </a:cubicBezTo>
                    <a:cubicBezTo>
                      <a:pt x="913" y="617"/>
                      <a:pt x="1430" y="677"/>
                      <a:pt x="1950" y="678"/>
                    </a:cubicBezTo>
                    <a:cubicBezTo>
                      <a:pt x="2064" y="678"/>
                      <a:pt x="2179" y="678"/>
                      <a:pt x="2294" y="678"/>
                    </a:cubicBezTo>
                    <a:cubicBezTo>
                      <a:pt x="2496" y="678"/>
                      <a:pt x="2699" y="678"/>
                      <a:pt x="2902" y="678"/>
                    </a:cubicBezTo>
                    <a:cubicBezTo>
                      <a:pt x="3708" y="678"/>
                      <a:pt x="4514" y="683"/>
                      <a:pt x="5319" y="734"/>
                    </a:cubicBezTo>
                    <a:cubicBezTo>
                      <a:pt x="5323" y="735"/>
                      <a:pt x="5327" y="735"/>
                      <a:pt x="5331" y="735"/>
                    </a:cubicBezTo>
                    <a:cubicBezTo>
                      <a:pt x="5358" y="735"/>
                      <a:pt x="5386" y="731"/>
                      <a:pt x="5413" y="731"/>
                    </a:cubicBezTo>
                    <a:cubicBezTo>
                      <a:pt x="5467" y="731"/>
                      <a:pt x="5516" y="746"/>
                      <a:pt x="5527" y="834"/>
                    </a:cubicBezTo>
                    <a:cubicBezTo>
                      <a:pt x="5662" y="785"/>
                      <a:pt x="5801" y="768"/>
                      <a:pt x="5940" y="768"/>
                    </a:cubicBezTo>
                    <a:cubicBezTo>
                      <a:pt x="6066" y="768"/>
                      <a:pt x="6192" y="782"/>
                      <a:pt x="6314" y="798"/>
                    </a:cubicBezTo>
                    <a:cubicBezTo>
                      <a:pt x="6605" y="835"/>
                      <a:pt x="6894" y="824"/>
                      <a:pt x="7184" y="837"/>
                    </a:cubicBezTo>
                    <a:cubicBezTo>
                      <a:pt x="7125" y="777"/>
                      <a:pt x="7054" y="744"/>
                      <a:pt x="6971" y="743"/>
                    </a:cubicBezTo>
                    <a:cubicBezTo>
                      <a:pt x="6476" y="733"/>
                      <a:pt x="5985" y="685"/>
                      <a:pt x="5494" y="644"/>
                    </a:cubicBezTo>
                    <a:cubicBezTo>
                      <a:pt x="4588" y="572"/>
                      <a:pt x="3678" y="530"/>
                      <a:pt x="2773" y="429"/>
                    </a:cubicBezTo>
                    <a:cubicBezTo>
                      <a:pt x="2630" y="413"/>
                      <a:pt x="2485" y="408"/>
                      <a:pt x="2340" y="408"/>
                    </a:cubicBezTo>
                    <a:cubicBezTo>
                      <a:pt x="2159" y="408"/>
                      <a:pt x="1976" y="415"/>
                      <a:pt x="1795" y="415"/>
                    </a:cubicBezTo>
                    <a:cubicBezTo>
                      <a:pt x="1775" y="415"/>
                      <a:pt x="1756" y="415"/>
                      <a:pt x="1736" y="415"/>
                    </a:cubicBezTo>
                    <a:cubicBezTo>
                      <a:pt x="1366" y="413"/>
                      <a:pt x="1318" y="361"/>
                      <a:pt x="13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3" name="Google Shape;3113;p53"/>
              <p:cNvSpPr/>
              <p:nvPr/>
            </p:nvSpPr>
            <p:spPr>
              <a:xfrm>
                <a:off x="4285000" y="2613675"/>
                <a:ext cx="143875" cy="7800"/>
              </a:xfrm>
              <a:custGeom>
                <a:avLst/>
                <a:gdLst/>
                <a:ahLst/>
                <a:cxnLst/>
                <a:rect l="l" t="t" r="r" b="b"/>
                <a:pathLst>
                  <a:path w="5755" h="312" extrusionOk="0">
                    <a:moveTo>
                      <a:pt x="230" y="1"/>
                    </a:moveTo>
                    <a:cubicBezTo>
                      <a:pt x="146" y="35"/>
                      <a:pt x="37" y="27"/>
                      <a:pt x="1" y="138"/>
                    </a:cubicBezTo>
                    <a:cubicBezTo>
                      <a:pt x="89" y="284"/>
                      <a:pt x="219" y="312"/>
                      <a:pt x="383" y="312"/>
                    </a:cubicBezTo>
                    <a:cubicBezTo>
                      <a:pt x="1919" y="306"/>
                      <a:pt x="3454" y="309"/>
                      <a:pt x="4988" y="303"/>
                    </a:cubicBezTo>
                    <a:cubicBezTo>
                      <a:pt x="5244" y="301"/>
                      <a:pt x="5499" y="271"/>
                      <a:pt x="5754" y="255"/>
                    </a:cubicBezTo>
                    <a:cubicBezTo>
                      <a:pt x="5743" y="167"/>
                      <a:pt x="5695" y="152"/>
                      <a:pt x="5641" y="152"/>
                    </a:cubicBezTo>
                    <a:cubicBezTo>
                      <a:pt x="5614" y="152"/>
                      <a:pt x="5585" y="156"/>
                      <a:pt x="5559" y="156"/>
                    </a:cubicBezTo>
                    <a:cubicBezTo>
                      <a:pt x="5555" y="156"/>
                      <a:pt x="5551" y="156"/>
                      <a:pt x="5547" y="155"/>
                    </a:cubicBezTo>
                    <a:cubicBezTo>
                      <a:pt x="4768" y="105"/>
                      <a:pt x="3987" y="99"/>
                      <a:pt x="3207" y="99"/>
                    </a:cubicBezTo>
                    <a:cubicBezTo>
                      <a:pt x="2935" y="99"/>
                      <a:pt x="2663" y="100"/>
                      <a:pt x="2392" y="100"/>
                    </a:cubicBezTo>
                    <a:cubicBezTo>
                      <a:pt x="2320" y="100"/>
                      <a:pt x="2249" y="100"/>
                      <a:pt x="2178" y="100"/>
                    </a:cubicBezTo>
                    <a:cubicBezTo>
                      <a:pt x="1658" y="98"/>
                      <a:pt x="1141" y="38"/>
                      <a:pt x="622" y="38"/>
                    </a:cubicBezTo>
                    <a:cubicBezTo>
                      <a:pt x="531" y="38"/>
                      <a:pt x="440" y="40"/>
                      <a:pt x="349" y="44"/>
                    </a:cubicBezTo>
                    <a:cubicBezTo>
                      <a:pt x="348" y="44"/>
                      <a:pt x="346" y="44"/>
                      <a:pt x="345" y="44"/>
                    </a:cubicBezTo>
                    <a:cubicBezTo>
                      <a:pt x="308" y="44"/>
                      <a:pt x="268" y="15"/>
                      <a:pt x="230" y="1"/>
                    </a:cubicBezTo>
                    <a:close/>
                  </a:path>
                </a:pathLst>
              </a:custGeom>
              <a:solidFill>
                <a:srgbClr val="000000">
                  <a:alpha val="20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4" name="Google Shape;3114;p53"/>
              <p:cNvSpPr/>
              <p:nvPr/>
            </p:nvSpPr>
            <p:spPr>
              <a:xfrm>
                <a:off x="4195250" y="2765075"/>
                <a:ext cx="2700" cy="3575"/>
              </a:xfrm>
              <a:custGeom>
                <a:avLst/>
                <a:gdLst/>
                <a:ahLst/>
                <a:cxnLst/>
                <a:rect l="l" t="t" r="r" b="b"/>
                <a:pathLst>
                  <a:path w="108" h="143" extrusionOk="0">
                    <a:moveTo>
                      <a:pt x="43" y="1"/>
                    </a:moveTo>
                    <a:cubicBezTo>
                      <a:pt x="36" y="61"/>
                      <a:pt x="0" y="135"/>
                      <a:pt x="107" y="142"/>
                    </a:cubicBezTo>
                    <a:cubicBezTo>
                      <a:pt x="86" y="95"/>
                      <a:pt x="64" y="47"/>
                      <a:pt x="43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5" name="Google Shape;3115;p53"/>
              <p:cNvSpPr/>
              <p:nvPr/>
            </p:nvSpPr>
            <p:spPr>
              <a:xfrm>
                <a:off x="4432025" y="2366750"/>
                <a:ext cx="3400" cy="500"/>
              </a:xfrm>
              <a:custGeom>
                <a:avLst/>
                <a:gdLst/>
                <a:ahLst/>
                <a:cxnLst/>
                <a:rect l="l" t="t" r="r" b="b"/>
                <a:pathLst>
                  <a:path w="136" h="20" extrusionOk="0">
                    <a:moveTo>
                      <a:pt x="70" y="1"/>
                    </a:moveTo>
                    <a:cubicBezTo>
                      <a:pt x="47" y="1"/>
                      <a:pt x="23" y="7"/>
                      <a:pt x="1" y="19"/>
                    </a:cubicBezTo>
                    <a:cubicBezTo>
                      <a:pt x="46" y="19"/>
                      <a:pt x="90" y="19"/>
                      <a:pt x="136" y="17"/>
                    </a:cubicBezTo>
                    <a:cubicBezTo>
                      <a:pt x="114" y="6"/>
                      <a:pt x="92" y="1"/>
                      <a:pt x="70" y="1"/>
                    </a:cubicBezTo>
                    <a:close/>
                  </a:path>
                </a:pathLst>
              </a:custGeom>
              <a:solidFill>
                <a:srgbClr val="6FBEB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6" name="Google Shape;3116;p53"/>
              <p:cNvSpPr/>
              <p:nvPr/>
            </p:nvSpPr>
            <p:spPr>
              <a:xfrm>
                <a:off x="4327775" y="2594750"/>
                <a:ext cx="2125" cy="1650"/>
              </a:xfrm>
              <a:custGeom>
                <a:avLst/>
                <a:gdLst/>
                <a:ahLst/>
                <a:cxnLst/>
                <a:rect l="l" t="t" r="r" b="b"/>
                <a:pathLst>
                  <a:path w="85" h="66" extrusionOk="0">
                    <a:moveTo>
                      <a:pt x="49" y="1"/>
                    </a:moveTo>
                    <a:cubicBezTo>
                      <a:pt x="33" y="16"/>
                      <a:pt x="16" y="31"/>
                      <a:pt x="0" y="47"/>
                    </a:cubicBezTo>
                    <a:cubicBezTo>
                      <a:pt x="18" y="53"/>
                      <a:pt x="38" y="59"/>
                      <a:pt x="56" y="65"/>
                    </a:cubicBezTo>
                    <a:cubicBezTo>
                      <a:pt x="64" y="54"/>
                      <a:pt x="74" y="47"/>
                      <a:pt x="85" y="39"/>
                    </a:cubicBezTo>
                    <a:cubicBezTo>
                      <a:pt x="72" y="27"/>
                      <a:pt x="61" y="15"/>
                      <a:pt x="49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7" name="Google Shape;3117;p53"/>
              <p:cNvSpPr/>
              <p:nvPr/>
            </p:nvSpPr>
            <p:spPr>
              <a:xfrm>
                <a:off x="4197850" y="2768750"/>
                <a:ext cx="1275" cy="1150"/>
              </a:xfrm>
              <a:custGeom>
                <a:avLst/>
                <a:gdLst/>
                <a:ahLst/>
                <a:cxnLst/>
                <a:rect l="l" t="t" r="r" b="b"/>
                <a:pathLst>
                  <a:path w="51" h="46" extrusionOk="0">
                    <a:moveTo>
                      <a:pt x="8" y="1"/>
                    </a:moveTo>
                    <a:lnTo>
                      <a:pt x="8" y="1"/>
                    </a:lnTo>
                    <a:cubicBezTo>
                      <a:pt x="1" y="30"/>
                      <a:pt x="6" y="45"/>
                      <a:pt x="24" y="45"/>
                    </a:cubicBezTo>
                    <a:cubicBezTo>
                      <a:pt x="31" y="45"/>
                      <a:pt x="40" y="43"/>
                      <a:pt x="51" y="38"/>
                    </a:cubicBezTo>
                    <a:cubicBezTo>
                      <a:pt x="36" y="27"/>
                      <a:pt x="23" y="15"/>
                      <a:pt x="8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8" name="Google Shape;3118;p53"/>
              <p:cNvSpPr/>
              <p:nvPr/>
            </p:nvSpPr>
            <p:spPr>
              <a:xfrm>
                <a:off x="4218725" y="2873200"/>
                <a:ext cx="506725" cy="131425"/>
              </a:xfrm>
              <a:custGeom>
                <a:avLst/>
                <a:gdLst/>
                <a:ahLst/>
                <a:cxnLst/>
                <a:rect l="l" t="t" r="r" b="b"/>
                <a:pathLst>
                  <a:path w="20269" h="5257" extrusionOk="0">
                    <a:moveTo>
                      <a:pt x="4195" y="0"/>
                    </a:moveTo>
                    <a:cubicBezTo>
                      <a:pt x="4162" y="0"/>
                      <a:pt x="4128" y="5"/>
                      <a:pt x="4095" y="14"/>
                    </a:cubicBezTo>
                    <a:cubicBezTo>
                      <a:pt x="4014" y="36"/>
                      <a:pt x="3914" y="87"/>
                      <a:pt x="3875" y="155"/>
                    </a:cubicBezTo>
                    <a:cubicBezTo>
                      <a:pt x="3771" y="343"/>
                      <a:pt x="3625" y="383"/>
                      <a:pt x="3470" y="383"/>
                    </a:cubicBezTo>
                    <a:cubicBezTo>
                      <a:pt x="3370" y="383"/>
                      <a:pt x="3267" y="367"/>
                      <a:pt x="3168" y="362"/>
                    </a:cubicBezTo>
                    <a:cubicBezTo>
                      <a:pt x="2701" y="342"/>
                      <a:pt x="2234" y="299"/>
                      <a:pt x="1768" y="264"/>
                    </a:cubicBezTo>
                    <a:cubicBezTo>
                      <a:pt x="1345" y="234"/>
                      <a:pt x="923" y="198"/>
                      <a:pt x="501" y="167"/>
                    </a:cubicBezTo>
                    <a:cubicBezTo>
                      <a:pt x="395" y="160"/>
                      <a:pt x="288" y="161"/>
                      <a:pt x="182" y="160"/>
                    </a:cubicBezTo>
                    <a:cubicBezTo>
                      <a:pt x="95" y="160"/>
                      <a:pt x="15" y="183"/>
                      <a:pt x="8" y="284"/>
                    </a:cubicBezTo>
                    <a:cubicBezTo>
                      <a:pt x="1" y="402"/>
                      <a:pt x="89" y="425"/>
                      <a:pt x="185" y="432"/>
                    </a:cubicBezTo>
                    <a:cubicBezTo>
                      <a:pt x="634" y="464"/>
                      <a:pt x="1083" y="507"/>
                      <a:pt x="1532" y="531"/>
                    </a:cubicBezTo>
                    <a:cubicBezTo>
                      <a:pt x="2080" y="559"/>
                      <a:pt x="2628" y="572"/>
                      <a:pt x="3177" y="591"/>
                    </a:cubicBezTo>
                    <a:cubicBezTo>
                      <a:pt x="3194" y="591"/>
                      <a:pt x="3214" y="591"/>
                      <a:pt x="3231" y="593"/>
                    </a:cubicBezTo>
                    <a:cubicBezTo>
                      <a:pt x="3610" y="632"/>
                      <a:pt x="3608" y="639"/>
                      <a:pt x="3538" y="1017"/>
                    </a:cubicBezTo>
                    <a:cubicBezTo>
                      <a:pt x="3457" y="1457"/>
                      <a:pt x="3492" y="1903"/>
                      <a:pt x="3574" y="2337"/>
                    </a:cubicBezTo>
                    <a:cubicBezTo>
                      <a:pt x="3685" y="2917"/>
                      <a:pt x="3849" y="3486"/>
                      <a:pt x="4193" y="3988"/>
                    </a:cubicBezTo>
                    <a:cubicBezTo>
                      <a:pt x="4272" y="4103"/>
                      <a:pt x="4362" y="4163"/>
                      <a:pt x="4463" y="4163"/>
                    </a:cubicBezTo>
                    <a:cubicBezTo>
                      <a:pt x="4513" y="4163"/>
                      <a:pt x="4566" y="4149"/>
                      <a:pt x="4622" y="4119"/>
                    </a:cubicBezTo>
                    <a:cubicBezTo>
                      <a:pt x="4795" y="4027"/>
                      <a:pt x="4839" y="3866"/>
                      <a:pt x="4739" y="3688"/>
                    </a:cubicBezTo>
                    <a:cubicBezTo>
                      <a:pt x="4359" y="3022"/>
                      <a:pt x="4191" y="2295"/>
                      <a:pt x="4105" y="1543"/>
                    </a:cubicBezTo>
                    <a:cubicBezTo>
                      <a:pt x="4077" y="1301"/>
                      <a:pt x="4128" y="1067"/>
                      <a:pt x="4155" y="831"/>
                    </a:cubicBezTo>
                    <a:cubicBezTo>
                      <a:pt x="4169" y="718"/>
                      <a:pt x="4251" y="695"/>
                      <a:pt x="4348" y="695"/>
                    </a:cubicBezTo>
                    <a:cubicBezTo>
                      <a:pt x="4951" y="696"/>
                      <a:pt x="5549" y="748"/>
                      <a:pt x="6150" y="786"/>
                    </a:cubicBezTo>
                    <a:cubicBezTo>
                      <a:pt x="6636" y="816"/>
                      <a:pt x="7124" y="820"/>
                      <a:pt x="7607" y="862"/>
                    </a:cubicBezTo>
                    <a:cubicBezTo>
                      <a:pt x="8057" y="901"/>
                      <a:pt x="8507" y="886"/>
                      <a:pt x="8954" y="953"/>
                    </a:cubicBezTo>
                    <a:cubicBezTo>
                      <a:pt x="9099" y="975"/>
                      <a:pt x="9139" y="997"/>
                      <a:pt x="9112" y="1158"/>
                    </a:cubicBezTo>
                    <a:cubicBezTo>
                      <a:pt x="8975" y="2020"/>
                      <a:pt x="8983" y="2879"/>
                      <a:pt x="9209" y="3728"/>
                    </a:cubicBezTo>
                    <a:cubicBezTo>
                      <a:pt x="9280" y="3995"/>
                      <a:pt x="9396" y="4246"/>
                      <a:pt x="9537" y="4482"/>
                    </a:cubicBezTo>
                    <a:cubicBezTo>
                      <a:pt x="9604" y="4595"/>
                      <a:pt x="9693" y="4679"/>
                      <a:pt x="9806" y="4679"/>
                    </a:cubicBezTo>
                    <a:cubicBezTo>
                      <a:pt x="9858" y="4679"/>
                      <a:pt x="9916" y="4661"/>
                      <a:pt x="9978" y="4621"/>
                    </a:cubicBezTo>
                    <a:cubicBezTo>
                      <a:pt x="10169" y="4499"/>
                      <a:pt x="10169" y="4306"/>
                      <a:pt x="10067" y="4154"/>
                    </a:cubicBezTo>
                    <a:cubicBezTo>
                      <a:pt x="9785" y="3737"/>
                      <a:pt x="9680" y="3260"/>
                      <a:pt x="9597" y="2787"/>
                    </a:cubicBezTo>
                    <a:cubicBezTo>
                      <a:pt x="9510" y="2294"/>
                      <a:pt x="9489" y="1790"/>
                      <a:pt x="9569" y="1281"/>
                    </a:cubicBezTo>
                    <a:cubicBezTo>
                      <a:pt x="9599" y="1079"/>
                      <a:pt x="9666" y="1008"/>
                      <a:pt x="9824" y="1008"/>
                    </a:cubicBezTo>
                    <a:cubicBezTo>
                      <a:pt x="9843" y="1008"/>
                      <a:pt x="9864" y="1009"/>
                      <a:pt x="9886" y="1011"/>
                    </a:cubicBezTo>
                    <a:cubicBezTo>
                      <a:pt x="9927" y="1015"/>
                      <a:pt x="9968" y="1016"/>
                      <a:pt x="10009" y="1016"/>
                    </a:cubicBezTo>
                    <a:cubicBezTo>
                      <a:pt x="10083" y="1016"/>
                      <a:pt x="10158" y="1012"/>
                      <a:pt x="10233" y="1012"/>
                    </a:cubicBezTo>
                    <a:cubicBezTo>
                      <a:pt x="10234" y="1006"/>
                      <a:pt x="10234" y="1002"/>
                      <a:pt x="10234" y="997"/>
                    </a:cubicBezTo>
                    <a:cubicBezTo>
                      <a:pt x="11370" y="1071"/>
                      <a:pt x="12508" y="1151"/>
                      <a:pt x="13645" y="1218"/>
                    </a:cubicBezTo>
                    <a:cubicBezTo>
                      <a:pt x="14139" y="1248"/>
                      <a:pt x="14636" y="1258"/>
                      <a:pt x="15130" y="1280"/>
                    </a:cubicBezTo>
                    <a:cubicBezTo>
                      <a:pt x="15333" y="1290"/>
                      <a:pt x="15536" y="1315"/>
                      <a:pt x="15737" y="1330"/>
                    </a:cubicBezTo>
                    <a:cubicBezTo>
                      <a:pt x="15892" y="1340"/>
                      <a:pt x="15867" y="1433"/>
                      <a:pt x="15843" y="1538"/>
                    </a:cubicBezTo>
                    <a:cubicBezTo>
                      <a:pt x="15596" y="2599"/>
                      <a:pt x="15669" y="3644"/>
                      <a:pt x="16017" y="4671"/>
                    </a:cubicBezTo>
                    <a:cubicBezTo>
                      <a:pt x="16060" y="4796"/>
                      <a:pt x="16118" y="4917"/>
                      <a:pt x="16178" y="5036"/>
                    </a:cubicBezTo>
                    <a:cubicBezTo>
                      <a:pt x="16246" y="5172"/>
                      <a:pt x="16355" y="5257"/>
                      <a:pt x="16480" y="5257"/>
                    </a:cubicBezTo>
                    <a:cubicBezTo>
                      <a:pt x="16522" y="5257"/>
                      <a:pt x="16566" y="5247"/>
                      <a:pt x="16611" y="5227"/>
                    </a:cubicBezTo>
                    <a:cubicBezTo>
                      <a:pt x="16802" y="5140"/>
                      <a:pt x="16818" y="4952"/>
                      <a:pt x="16733" y="4768"/>
                    </a:cubicBezTo>
                    <a:cubicBezTo>
                      <a:pt x="16580" y="4439"/>
                      <a:pt x="16461" y="4098"/>
                      <a:pt x="16380" y="3743"/>
                    </a:cubicBezTo>
                    <a:cubicBezTo>
                      <a:pt x="16220" y="3054"/>
                      <a:pt x="16226" y="2355"/>
                      <a:pt x="16246" y="1656"/>
                    </a:cubicBezTo>
                    <a:cubicBezTo>
                      <a:pt x="16251" y="1468"/>
                      <a:pt x="16332" y="1377"/>
                      <a:pt x="16527" y="1377"/>
                    </a:cubicBezTo>
                    <a:cubicBezTo>
                      <a:pt x="16539" y="1377"/>
                      <a:pt x="16551" y="1377"/>
                      <a:pt x="16564" y="1378"/>
                    </a:cubicBezTo>
                    <a:cubicBezTo>
                      <a:pt x="17685" y="1442"/>
                      <a:pt x="18808" y="1495"/>
                      <a:pt x="19929" y="1540"/>
                    </a:cubicBezTo>
                    <a:cubicBezTo>
                      <a:pt x="19986" y="1542"/>
                      <a:pt x="20067" y="1563"/>
                      <a:pt x="20135" y="1563"/>
                    </a:cubicBezTo>
                    <a:cubicBezTo>
                      <a:pt x="20202" y="1563"/>
                      <a:pt x="20257" y="1542"/>
                      <a:pt x="20263" y="1458"/>
                    </a:cubicBezTo>
                    <a:cubicBezTo>
                      <a:pt x="20268" y="1374"/>
                      <a:pt x="20198" y="1362"/>
                      <a:pt x="20117" y="1362"/>
                    </a:cubicBezTo>
                    <a:cubicBezTo>
                      <a:pt x="20086" y="1362"/>
                      <a:pt x="20052" y="1364"/>
                      <a:pt x="20021" y="1364"/>
                    </a:cubicBezTo>
                    <a:cubicBezTo>
                      <a:pt x="19995" y="1364"/>
                      <a:pt x="19970" y="1362"/>
                      <a:pt x="19950" y="1358"/>
                    </a:cubicBezTo>
                    <a:cubicBezTo>
                      <a:pt x="19620" y="1286"/>
                      <a:pt x="19282" y="1318"/>
                      <a:pt x="18947" y="1287"/>
                    </a:cubicBezTo>
                    <a:cubicBezTo>
                      <a:pt x="18198" y="1218"/>
                      <a:pt x="17447" y="1202"/>
                      <a:pt x="16696" y="1168"/>
                    </a:cubicBezTo>
                    <a:cubicBezTo>
                      <a:pt x="16520" y="1159"/>
                      <a:pt x="16368" y="1148"/>
                      <a:pt x="16451" y="901"/>
                    </a:cubicBezTo>
                    <a:cubicBezTo>
                      <a:pt x="16475" y="835"/>
                      <a:pt x="16462" y="746"/>
                      <a:pt x="16382" y="718"/>
                    </a:cubicBezTo>
                    <a:cubicBezTo>
                      <a:pt x="16362" y="711"/>
                      <a:pt x="16342" y="708"/>
                      <a:pt x="16323" y="708"/>
                    </a:cubicBezTo>
                    <a:cubicBezTo>
                      <a:pt x="16249" y="708"/>
                      <a:pt x="16183" y="757"/>
                      <a:pt x="16160" y="819"/>
                    </a:cubicBezTo>
                    <a:cubicBezTo>
                      <a:pt x="16077" y="1044"/>
                      <a:pt x="15945" y="1100"/>
                      <a:pt x="15778" y="1100"/>
                    </a:cubicBezTo>
                    <a:cubicBezTo>
                      <a:pt x="15704" y="1100"/>
                      <a:pt x="15623" y="1089"/>
                      <a:pt x="15537" y="1077"/>
                    </a:cubicBezTo>
                    <a:cubicBezTo>
                      <a:pt x="15197" y="1028"/>
                      <a:pt x="14848" y="1036"/>
                      <a:pt x="14504" y="1018"/>
                    </a:cubicBezTo>
                    <a:cubicBezTo>
                      <a:pt x="13376" y="955"/>
                      <a:pt x="12247" y="884"/>
                      <a:pt x="11118" y="809"/>
                    </a:cubicBezTo>
                    <a:cubicBezTo>
                      <a:pt x="10713" y="782"/>
                      <a:pt x="10305" y="762"/>
                      <a:pt x="9899" y="746"/>
                    </a:cubicBezTo>
                    <a:cubicBezTo>
                      <a:pt x="9764" y="741"/>
                      <a:pt x="9694" y="718"/>
                      <a:pt x="9685" y="558"/>
                    </a:cubicBezTo>
                    <a:cubicBezTo>
                      <a:pt x="9677" y="436"/>
                      <a:pt x="9619" y="367"/>
                      <a:pt x="9554" y="367"/>
                    </a:cubicBezTo>
                    <a:cubicBezTo>
                      <a:pt x="9514" y="367"/>
                      <a:pt x="9471" y="393"/>
                      <a:pt x="9437" y="450"/>
                    </a:cubicBezTo>
                    <a:cubicBezTo>
                      <a:pt x="9309" y="663"/>
                      <a:pt x="9141" y="716"/>
                      <a:pt x="8966" y="716"/>
                    </a:cubicBezTo>
                    <a:cubicBezTo>
                      <a:pt x="8837" y="716"/>
                      <a:pt x="8705" y="687"/>
                      <a:pt x="8583" y="673"/>
                    </a:cubicBezTo>
                    <a:cubicBezTo>
                      <a:pt x="8205" y="628"/>
                      <a:pt x="7824" y="632"/>
                      <a:pt x="7446" y="598"/>
                    </a:cubicBezTo>
                    <a:cubicBezTo>
                      <a:pt x="6646" y="524"/>
                      <a:pt x="5839" y="514"/>
                      <a:pt x="5035" y="475"/>
                    </a:cubicBezTo>
                    <a:cubicBezTo>
                      <a:pt x="4911" y="467"/>
                      <a:pt x="4791" y="435"/>
                      <a:pt x="4668" y="429"/>
                    </a:cubicBezTo>
                    <a:cubicBezTo>
                      <a:pt x="4655" y="428"/>
                      <a:pt x="4642" y="428"/>
                      <a:pt x="4629" y="428"/>
                    </a:cubicBezTo>
                    <a:cubicBezTo>
                      <a:pt x="4608" y="428"/>
                      <a:pt x="4586" y="429"/>
                      <a:pt x="4565" y="429"/>
                    </a:cubicBezTo>
                    <a:cubicBezTo>
                      <a:pt x="4454" y="429"/>
                      <a:pt x="4367" y="412"/>
                      <a:pt x="4402" y="197"/>
                    </a:cubicBezTo>
                    <a:cubicBezTo>
                      <a:pt x="4424" y="64"/>
                      <a:pt x="4318" y="0"/>
                      <a:pt x="41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9" name="Google Shape;3119;p53"/>
              <p:cNvSpPr/>
              <p:nvPr/>
            </p:nvSpPr>
            <p:spPr>
              <a:xfrm>
                <a:off x="4704600" y="2720000"/>
                <a:ext cx="174450" cy="154425"/>
              </a:xfrm>
              <a:custGeom>
                <a:avLst/>
                <a:gdLst/>
                <a:ahLst/>
                <a:cxnLst/>
                <a:rect l="l" t="t" r="r" b="b"/>
                <a:pathLst>
                  <a:path w="6978" h="6177" extrusionOk="0">
                    <a:moveTo>
                      <a:pt x="5637" y="663"/>
                    </a:moveTo>
                    <a:lnTo>
                      <a:pt x="5637" y="663"/>
                    </a:lnTo>
                    <a:cubicBezTo>
                      <a:pt x="4000" y="1447"/>
                      <a:pt x="2297" y="2089"/>
                      <a:pt x="678" y="2911"/>
                    </a:cubicBezTo>
                    <a:cubicBezTo>
                      <a:pt x="981" y="2605"/>
                      <a:pt x="5137" y="708"/>
                      <a:pt x="5637" y="663"/>
                    </a:cubicBezTo>
                    <a:close/>
                    <a:moveTo>
                      <a:pt x="6376" y="2720"/>
                    </a:moveTo>
                    <a:cubicBezTo>
                      <a:pt x="6408" y="2720"/>
                      <a:pt x="6435" y="2734"/>
                      <a:pt x="6452" y="2770"/>
                    </a:cubicBezTo>
                    <a:cubicBezTo>
                      <a:pt x="6511" y="2895"/>
                      <a:pt x="6266" y="2939"/>
                      <a:pt x="6148" y="2992"/>
                    </a:cubicBezTo>
                    <a:cubicBezTo>
                      <a:pt x="4527" y="3721"/>
                      <a:pt x="2903" y="4444"/>
                      <a:pt x="1278" y="5167"/>
                    </a:cubicBezTo>
                    <a:cubicBezTo>
                      <a:pt x="1029" y="5279"/>
                      <a:pt x="776" y="5384"/>
                      <a:pt x="523" y="5493"/>
                    </a:cubicBezTo>
                    <a:cubicBezTo>
                      <a:pt x="514" y="5467"/>
                      <a:pt x="504" y="5443"/>
                      <a:pt x="493" y="5418"/>
                    </a:cubicBezTo>
                    <a:cubicBezTo>
                      <a:pt x="985" y="5191"/>
                      <a:pt x="1476" y="4962"/>
                      <a:pt x="1968" y="4737"/>
                    </a:cubicBezTo>
                    <a:cubicBezTo>
                      <a:pt x="3340" y="4107"/>
                      <a:pt x="4712" y="3475"/>
                      <a:pt x="6090" y="2856"/>
                    </a:cubicBezTo>
                    <a:cubicBezTo>
                      <a:pt x="6171" y="2818"/>
                      <a:pt x="6292" y="2720"/>
                      <a:pt x="6376" y="2720"/>
                    </a:cubicBezTo>
                    <a:close/>
                    <a:moveTo>
                      <a:pt x="6889" y="0"/>
                    </a:moveTo>
                    <a:cubicBezTo>
                      <a:pt x="6247" y="231"/>
                      <a:pt x="5572" y="341"/>
                      <a:pt x="4921" y="538"/>
                    </a:cubicBezTo>
                    <a:cubicBezTo>
                      <a:pt x="4093" y="788"/>
                      <a:pt x="3260" y="1024"/>
                      <a:pt x="2483" y="1416"/>
                    </a:cubicBezTo>
                    <a:cubicBezTo>
                      <a:pt x="2429" y="1442"/>
                      <a:pt x="2361" y="1441"/>
                      <a:pt x="2301" y="1453"/>
                    </a:cubicBezTo>
                    <a:cubicBezTo>
                      <a:pt x="2215" y="1533"/>
                      <a:pt x="2117" y="1547"/>
                      <a:pt x="2017" y="1547"/>
                    </a:cubicBezTo>
                    <a:cubicBezTo>
                      <a:pt x="1962" y="1547"/>
                      <a:pt x="1906" y="1543"/>
                      <a:pt x="1851" y="1543"/>
                    </a:cubicBezTo>
                    <a:cubicBezTo>
                      <a:pt x="1801" y="1543"/>
                      <a:pt x="1752" y="1546"/>
                      <a:pt x="1705" y="1559"/>
                    </a:cubicBezTo>
                    <a:cubicBezTo>
                      <a:pt x="1151" y="1821"/>
                      <a:pt x="580" y="2046"/>
                      <a:pt x="1" y="2246"/>
                    </a:cubicBezTo>
                    <a:cubicBezTo>
                      <a:pt x="107" y="2659"/>
                      <a:pt x="72" y="3085"/>
                      <a:pt x="94" y="3504"/>
                    </a:cubicBezTo>
                    <a:cubicBezTo>
                      <a:pt x="141" y="4346"/>
                      <a:pt x="241" y="5185"/>
                      <a:pt x="215" y="6031"/>
                    </a:cubicBezTo>
                    <a:cubicBezTo>
                      <a:pt x="214" y="6085"/>
                      <a:pt x="219" y="6138"/>
                      <a:pt x="263" y="6176"/>
                    </a:cubicBezTo>
                    <a:cubicBezTo>
                      <a:pt x="2182" y="5330"/>
                      <a:pt x="4102" y="4485"/>
                      <a:pt x="6023" y="3639"/>
                    </a:cubicBezTo>
                    <a:cubicBezTo>
                      <a:pt x="6152" y="3581"/>
                      <a:pt x="6279" y="3505"/>
                      <a:pt x="6414" y="3474"/>
                    </a:cubicBezTo>
                    <a:cubicBezTo>
                      <a:pt x="6701" y="3408"/>
                      <a:pt x="6799" y="3177"/>
                      <a:pt x="6819" y="2948"/>
                    </a:cubicBezTo>
                    <a:cubicBezTo>
                      <a:pt x="6902" y="2013"/>
                      <a:pt x="6977" y="1075"/>
                      <a:pt x="6911" y="132"/>
                    </a:cubicBezTo>
                    <a:cubicBezTo>
                      <a:pt x="6907" y="88"/>
                      <a:pt x="6897" y="43"/>
                      <a:pt x="6889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0" name="Google Shape;3120;p53"/>
              <p:cNvSpPr/>
              <p:nvPr/>
            </p:nvSpPr>
            <p:spPr>
              <a:xfrm>
                <a:off x="4300275" y="2811850"/>
                <a:ext cx="397425" cy="16125"/>
              </a:xfrm>
              <a:custGeom>
                <a:avLst/>
                <a:gdLst/>
                <a:ahLst/>
                <a:cxnLst/>
                <a:rect l="l" t="t" r="r" b="b"/>
                <a:pathLst>
                  <a:path w="15897" h="645" extrusionOk="0">
                    <a:moveTo>
                      <a:pt x="248" y="1"/>
                    </a:moveTo>
                    <a:cubicBezTo>
                      <a:pt x="208" y="1"/>
                      <a:pt x="168" y="4"/>
                      <a:pt x="128" y="8"/>
                    </a:cubicBezTo>
                    <a:cubicBezTo>
                      <a:pt x="62" y="13"/>
                      <a:pt x="1" y="37"/>
                      <a:pt x="6" y="117"/>
                    </a:cubicBezTo>
                    <a:cubicBezTo>
                      <a:pt x="9" y="179"/>
                      <a:pt x="62" y="203"/>
                      <a:pt x="117" y="211"/>
                    </a:cubicBezTo>
                    <a:cubicBezTo>
                      <a:pt x="152" y="217"/>
                      <a:pt x="189" y="215"/>
                      <a:pt x="223" y="217"/>
                    </a:cubicBezTo>
                    <a:cubicBezTo>
                      <a:pt x="1055" y="235"/>
                      <a:pt x="1888" y="242"/>
                      <a:pt x="2719" y="274"/>
                    </a:cubicBezTo>
                    <a:cubicBezTo>
                      <a:pt x="4010" y="325"/>
                      <a:pt x="5303" y="348"/>
                      <a:pt x="6593" y="392"/>
                    </a:cubicBezTo>
                    <a:cubicBezTo>
                      <a:pt x="7132" y="411"/>
                      <a:pt x="7672" y="406"/>
                      <a:pt x="8211" y="432"/>
                    </a:cubicBezTo>
                    <a:cubicBezTo>
                      <a:pt x="9502" y="496"/>
                      <a:pt x="10794" y="518"/>
                      <a:pt x="12086" y="553"/>
                    </a:cubicBezTo>
                    <a:cubicBezTo>
                      <a:pt x="12571" y="566"/>
                      <a:pt x="13059" y="557"/>
                      <a:pt x="13543" y="595"/>
                    </a:cubicBezTo>
                    <a:cubicBezTo>
                      <a:pt x="14071" y="638"/>
                      <a:pt x="14599" y="643"/>
                      <a:pt x="15127" y="643"/>
                    </a:cubicBezTo>
                    <a:cubicBezTo>
                      <a:pt x="15289" y="643"/>
                      <a:pt x="15452" y="643"/>
                      <a:pt x="15614" y="643"/>
                    </a:cubicBezTo>
                    <a:cubicBezTo>
                      <a:pt x="15618" y="642"/>
                      <a:pt x="15622" y="642"/>
                      <a:pt x="15626" y="642"/>
                    </a:cubicBezTo>
                    <a:cubicBezTo>
                      <a:pt x="15655" y="642"/>
                      <a:pt x="15685" y="645"/>
                      <a:pt x="15717" y="645"/>
                    </a:cubicBezTo>
                    <a:cubicBezTo>
                      <a:pt x="15772" y="645"/>
                      <a:pt x="15831" y="637"/>
                      <a:pt x="15896" y="596"/>
                    </a:cubicBezTo>
                    <a:cubicBezTo>
                      <a:pt x="15798" y="503"/>
                      <a:pt x="15696" y="485"/>
                      <a:pt x="15591" y="484"/>
                    </a:cubicBezTo>
                    <a:cubicBezTo>
                      <a:pt x="15176" y="479"/>
                      <a:pt x="14758" y="443"/>
                      <a:pt x="14346" y="442"/>
                    </a:cubicBezTo>
                    <a:cubicBezTo>
                      <a:pt x="13406" y="439"/>
                      <a:pt x="12469" y="387"/>
                      <a:pt x="11530" y="364"/>
                    </a:cubicBezTo>
                    <a:cubicBezTo>
                      <a:pt x="10409" y="337"/>
                      <a:pt x="9284" y="307"/>
                      <a:pt x="8163" y="255"/>
                    </a:cubicBezTo>
                    <a:cubicBezTo>
                      <a:pt x="7508" y="224"/>
                      <a:pt x="6853" y="250"/>
                      <a:pt x="6199" y="211"/>
                    </a:cubicBezTo>
                    <a:cubicBezTo>
                      <a:pt x="5059" y="146"/>
                      <a:pt x="3917" y="148"/>
                      <a:pt x="2778" y="95"/>
                    </a:cubicBezTo>
                    <a:cubicBezTo>
                      <a:pt x="1957" y="56"/>
                      <a:pt x="1132" y="104"/>
                      <a:pt x="314" y="4"/>
                    </a:cubicBezTo>
                    <a:cubicBezTo>
                      <a:pt x="292" y="2"/>
                      <a:pt x="270" y="1"/>
                      <a:pt x="248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1" name="Google Shape;3121;p53"/>
              <p:cNvSpPr/>
              <p:nvPr/>
            </p:nvSpPr>
            <p:spPr>
              <a:xfrm>
                <a:off x="4218925" y="2834475"/>
                <a:ext cx="35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4022" h="854" extrusionOk="0">
                    <a:moveTo>
                      <a:pt x="188" y="1"/>
                    </a:moveTo>
                    <a:cubicBezTo>
                      <a:pt x="163" y="1"/>
                      <a:pt x="138" y="2"/>
                      <a:pt x="113" y="4"/>
                    </a:cubicBezTo>
                    <a:cubicBezTo>
                      <a:pt x="59" y="8"/>
                      <a:pt x="0" y="14"/>
                      <a:pt x="1" y="86"/>
                    </a:cubicBezTo>
                    <a:cubicBezTo>
                      <a:pt x="2" y="142"/>
                      <a:pt x="48" y="154"/>
                      <a:pt x="93" y="160"/>
                    </a:cubicBezTo>
                    <a:cubicBezTo>
                      <a:pt x="198" y="176"/>
                      <a:pt x="301" y="206"/>
                      <a:pt x="408" y="212"/>
                    </a:cubicBezTo>
                    <a:cubicBezTo>
                      <a:pt x="929" y="234"/>
                      <a:pt x="1452" y="234"/>
                      <a:pt x="1972" y="272"/>
                    </a:cubicBezTo>
                    <a:cubicBezTo>
                      <a:pt x="3082" y="353"/>
                      <a:pt x="4195" y="376"/>
                      <a:pt x="5307" y="439"/>
                    </a:cubicBezTo>
                    <a:cubicBezTo>
                      <a:pt x="5933" y="475"/>
                      <a:pt x="6559" y="498"/>
                      <a:pt x="7185" y="528"/>
                    </a:cubicBezTo>
                    <a:cubicBezTo>
                      <a:pt x="8473" y="590"/>
                      <a:pt x="9761" y="676"/>
                      <a:pt x="11051" y="705"/>
                    </a:cubicBezTo>
                    <a:cubicBezTo>
                      <a:pt x="11256" y="711"/>
                      <a:pt x="11463" y="737"/>
                      <a:pt x="11672" y="737"/>
                    </a:cubicBezTo>
                    <a:cubicBezTo>
                      <a:pt x="11703" y="737"/>
                      <a:pt x="11734" y="736"/>
                      <a:pt x="11764" y="735"/>
                    </a:cubicBezTo>
                    <a:cubicBezTo>
                      <a:pt x="12413" y="846"/>
                      <a:pt x="13071" y="749"/>
                      <a:pt x="13722" y="850"/>
                    </a:cubicBezTo>
                    <a:cubicBezTo>
                      <a:pt x="13742" y="853"/>
                      <a:pt x="13762" y="854"/>
                      <a:pt x="13783" y="854"/>
                    </a:cubicBezTo>
                    <a:cubicBezTo>
                      <a:pt x="13806" y="854"/>
                      <a:pt x="13830" y="852"/>
                      <a:pt x="13854" y="852"/>
                    </a:cubicBezTo>
                    <a:cubicBezTo>
                      <a:pt x="13925" y="851"/>
                      <a:pt x="14022" y="848"/>
                      <a:pt x="14019" y="762"/>
                    </a:cubicBezTo>
                    <a:cubicBezTo>
                      <a:pt x="14016" y="703"/>
                      <a:pt x="13979" y="692"/>
                      <a:pt x="13936" y="692"/>
                    </a:cubicBezTo>
                    <a:cubicBezTo>
                      <a:pt x="13909" y="692"/>
                      <a:pt x="13879" y="697"/>
                      <a:pt x="13855" y="697"/>
                    </a:cubicBezTo>
                    <a:cubicBezTo>
                      <a:pt x="13852" y="697"/>
                      <a:pt x="13849" y="696"/>
                      <a:pt x="13846" y="696"/>
                    </a:cubicBezTo>
                    <a:cubicBezTo>
                      <a:pt x="13078" y="671"/>
                      <a:pt x="12313" y="604"/>
                      <a:pt x="11543" y="577"/>
                    </a:cubicBezTo>
                    <a:cubicBezTo>
                      <a:pt x="10855" y="553"/>
                      <a:pt x="10168" y="510"/>
                      <a:pt x="9480" y="474"/>
                    </a:cubicBezTo>
                    <a:cubicBezTo>
                      <a:pt x="8448" y="419"/>
                      <a:pt x="7417" y="365"/>
                      <a:pt x="6385" y="316"/>
                    </a:cubicBezTo>
                    <a:cubicBezTo>
                      <a:pt x="5326" y="263"/>
                      <a:pt x="4268" y="202"/>
                      <a:pt x="3209" y="154"/>
                    </a:cubicBezTo>
                    <a:cubicBezTo>
                      <a:pt x="2388" y="116"/>
                      <a:pt x="1568" y="57"/>
                      <a:pt x="745" y="49"/>
                    </a:cubicBezTo>
                    <a:cubicBezTo>
                      <a:pt x="561" y="48"/>
                      <a:pt x="376" y="1"/>
                      <a:pt x="188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2" name="Google Shape;3122;p53"/>
              <p:cNvSpPr/>
              <p:nvPr/>
            </p:nvSpPr>
            <p:spPr>
              <a:xfrm>
                <a:off x="4391700" y="2787800"/>
                <a:ext cx="29625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1850" h="493" extrusionOk="0">
                    <a:moveTo>
                      <a:pt x="3836" y="0"/>
                    </a:moveTo>
                    <a:cubicBezTo>
                      <a:pt x="3731" y="0"/>
                      <a:pt x="3626" y="2"/>
                      <a:pt x="3520" y="6"/>
                    </a:cubicBezTo>
                    <a:cubicBezTo>
                      <a:pt x="2416" y="47"/>
                      <a:pt x="1311" y="76"/>
                      <a:pt x="207" y="111"/>
                    </a:cubicBezTo>
                    <a:cubicBezTo>
                      <a:pt x="135" y="113"/>
                      <a:pt x="66" y="121"/>
                      <a:pt x="1" y="181"/>
                    </a:cubicBezTo>
                    <a:cubicBezTo>
                      <a:pt x="124" y="257"/>
                      <a:pt x="255" y="273"/>
                      <a:pt x="388" y="273"/>
                    </a:cubicBezTo>
                    <a:cubicBezTo>
                      <a:pt x="413" y="273"/>
                      <a:pt x="439" y="272"/>
                      <a:pt x="464" y="272"/>
                    </a:cubicBezTo>
                    <a:cubicBezTo>
                      <a:pt x="1732" y="226"/>
                      <a:pt x="3000" y="209"/>
                      <a:pt x="4269" y="209"/>
                    </a:cubicBezTo>
                    <a:cubicBezTo>
                      <a:pt x="5066" y="209"/>
                      <a:pt x="5863" y="216"/>
                      <a:pt x="6659" y="227"/>
                    </a:cubicBezTo>
                    <a:cubicBezTo>
                      <a:pt x="7807" y="242"/>
                      <a:pt x="8955" y="302"/>
                      <a:pt x="10099" y="393"/>
                    </a:cubicBezTo>
                    <a:cubicBezTo>
                      <a:pt x="10575" y="432"/>
                      <a:pt x="11054" y="375"/>
                      <a:pt x="11525" y="481"/>
                    </a:cubicBezTo>
                    <a:cubicBezTo>
                      <a:pt x="11555" y="487"/>
                      <a:pt x="11588" y="492"/>
                      <a:pt x="11624" y="492"/>
                    </a:cubicBezTo>
                    <a:cubicBezTo>
                      <a:pt x="11688" y="492"/>
                      <a:pt x="11761" y="477"/>
                      <a:pt x="11850" y="427"/>
                    </a:cubicBezTo>
                    <a:cubicBezTo>
                      <a:pt x="11510" y="278"/>
                      <a:pt x="11190" y="299"/>
                      <a:pt x="10887" y="279"/>
                    </a:cubicBezTo>
                    <a:cubicBezTo>
                      <a:pt x="10059" y="223"/>
                      <a:pt x="9228" y="215"/>
                      <a:pt x="8399" y="160"/>
                    </a:cubicBezTo>
                    <a:cubicBezTo>
                      <a:pt x="7519" y="101"/>
                      <a:pt x="6638" y="58"/>
                      <a:pt x="5756" y="58"/>
                    </a:cubicBezTo>
                    <a:cubicBezTo>
                      <a:pt x="5745" y="58"/>
                      <a:pt x="5734" y="58"/>
                      <a:pt x="5723" y="58"/>
                    </a:cubicBezTo>
                    <a:cubicBezTo>
                      <a:pt x="5718" y="58"/>
                      <a:pt x="5713" y="58"/>
                      <a:pt x="5709" y="58"/>
                    </a:cubicBezTo>
                    <a:cubicBezTo>
                      <a:pt x="5084" y="58"/>
                      <a:pt x="4462" y="0"/>
                      <a:pt x="3836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3" name="Google Shape;3123;p53"/>
              <p:cNvSpPr/>
              <p:nvPr/>
            </p:nvSpPr>
            <p:spPr>
              <a:xfrm>
                <a:off x="4221500" y="2799850"/>
                <a:ext cx="213650" cy="8175"/>
              </a:xfrm>
              <a:custGeom>
                <a:avLst/>
                <a:gdLst/>
                <a:ahLst/>
                <a:cxnLst/>
                <a:rect l="l" t="t" r="r" b="b"/>
                <a:pathLst>
                  <a:path w="8546" h="327" extrusionOk="0">
                    <a:moveTo>
                      <a:pt x="0" y="1"/>
                    </a:moveTo>
                    <a:cubicBezTo>
                      <a:pt x="44" y="115"/>
                      <a:pt x="92" y="107"/>
                      <a:pt x="133" y="108"/>
                    </a:cubicBezTo>
                    <a:cubicBezTo>
                      <a:pt x="725" y="127"/>
                      <a:pt x="1316" y="150"/>
                      <a:pt x="1909" y="162"/>
                    </a:cubicBezTo>
                    <a:cubicBezTo>
                      <a:pt x="2997" y="183"/>
                      <a:pt x="4089" y="168"/>
                      <a:pt x="5174" y="229"/>
                    </a:cubicBezTo>
                    <a:cubicBezTo>
                      <a:pt x="5813" y="265"/>
                      <a:pt x="6451" y="226"/>
                      <a:pt x="7083" y="279"/>
                    </a:cubicBezTo>
                    <a:cubicBezTo>
                      <a:pt x="7508" y="313"/>
                      <a:pt x="7931" y="317"/>
                      <a:pt x="8355" y="321"/>
                    </a:cubicBezTo>
                    <a:cubicBezTo>
                      <a:pt x="8382" y="322"/>
                      <a:pt x="8415" y="327"/>
                      <a:pt x="8446" y="327"/>
                    </a:cubicBezTo>
                    <a:cubicBezTo>
                      <a:pt x="8499" y="327"/>
                      <a:pt x="8546" y="313"/>
                      <a:pt x="8544" y="241"/>
                    </a:cubicBezTo>
                    <a:cubicBezTo>
                      <a:pt x="8543" y="172"/>
                      <a:pt x="8498" y="158"/>
                      <a:pt x="8447" y="158"/>
                    </a:cubicBezTo>
                    <a:cubicBezTo>
                      <a:pt x="8415" y="158"/>
                      <a:pt x="8380" y="164"/>
                      <a:pt x="8352" y="165"/>
                    </a:cubicBezTo>
                    <a:cubicBezTo>
                      <a:pt x="8200" y="170"/>
                      <a:pt x="8048" y="172"/>
                      <a:pt x="7896" y="172"/>
                    </a:cubicBezTo>
                    <a:cubicBezTo>
                      <a:pt x="7040" y="172"/>
                      <a:pt x="6186" y="107"/>
                      <a:pt x="5330" y="107"/>
                    </a:cubicBezTo>
                    <a:cubicBezTo>
                      <a:pt x="5248" y="107"/>
                      <a:pt x="5166" y="108"/>
                      <a:pt x="5084" y="109"/>
                    </a:cubicBezTo>
                    <a:cubicBezTo>
                      <a:pt x="4950" y="111"/>
                      <a:pt x="4815" y="113"/>
                      <a:pt x="4681" y="113"/>
                    </a:cubicBezTo>
                    <a:cubicBezTo>
                      <a:pt x="3576" y="113"/>
                      <a:pt x="2471" y="42"/>
                      <a:pt x="1366" y="41"/>
                    </a:cubicBezTo>
                    <a:cubicBezTo>
                      <a:pt x="1359" y="41"/>
                      <a:pt x="1351" y="41"/>
                      <a:pt x="1343" y="41"/>
                    </a:cubicBezTo>
                    <a:cubicBezTo>
                      <a:pt x="906" y="41"/>
                      <a:pt x="464" y="11"/>
                      <a:pt x="0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4" name="Google Shape;3124;p53"/>
              <p:cNvSpPr/>
              <p:nvPr/>
            </p:nvSpPr>
            <p:spPr>
              <a:xfrm>
                <a:off x="4534525" y="2839450"/>
                <a:ext cx="159675" cy="11175"/>
              </a:xfrm>
              <a:custGeom>
                <a:avLst/>
                <a:gdLst/>
                <a:ahLst/>
                <a:cxnLst/>
                <a:rect l="l" t="t" r="r" b="b"/>
                <a:pathLst>
                  <a:path w="6387" h="447" extrusionOk="0">
                    <a:moveTo>
                      <a:pt x="255" y="11"/>
                    </a:moveTo>
                    <a:cubicBezTo>
                      <a:pt x="221" y="11"/>
                      <a:pt x="188" y="12"/>
                      <a:pt x="154" y="17"/>
                    </a:cubicBezTo>
                    <a:cubicBezTo>
                      <a:pt x="96" y="25"/>
                      <a:pt x="10" y="1"/>
                      <a:pt x="5" y="87"/>
                    </a:cubicBezTo>
                    <a:cubicBezTo>
                      <a:pt x="0" y="165"/>
                      <a:pt x="48" y="177"/>
                      <a:pt x="99" y="177"/>
                    </a:cubicBezTo>
                    <a:cubicBezTo>
                      <a:pt x="120" y="177"/>
                      <a:pt x="142" y="175"/>
                      <a:pt x="160" y="175"/>
                    </a:cubicBezTo>
                    <a:cubicBezTo>
                      <a:pt x="186" y="174"/>
                      <a:pt x="212" y="174"/>
                      <a:pt x="237" y="174"/>
                    </a:cubicBezTo>
                    <a:cubicBezTo>
                      <a:pt x="548" y="174"/>
                      <a:pt x="856" y="213"/>
                      <a:pt x="1166" y="223"/>
                    </a:cubicBezTo>
                    <a:cubicBezTo>
                      <a:pt x="1829" y="242"/>
                      <a:pt x="2494" y="257"/>
                      <a:pt x="3153" y="299"/>
                    </a:cubicBezTo>
                    <a:cubicBezTo>
                      <a:pt x="4132" y="359"/>
                      <a:pt x="5112" y="348"/>
                      <a:pt x="6103" y="444"/>
                    </a:cubicBezTo>
                    <a:cubicBezTo>
                      <a:pt x="6118" y="438"/>
                      <a:pt x="6137" y="436"/>
                      <a:pt x="6157" y="436"/>
                    </a:cubicBezTo>
                    <a:cubicBezTo>
                      <a:pt x="6203" y="436"/>
                      <a:pt x="6257" y="446"/>
                      <a:pt x="6301" y="446"/>
                    </a:cubicBezTo>
                    <a:cubicBezTo>
                      <a:pt x="6350" y="446"/>
                      <a:pt x="6387" y="434"/>
                      <a:pt x="6387" y="383"/>
                    </a:cubicBezTo>
                    <a:cubicBezTo>
                      <a:pt x="6387" y="294"/>
                      <a:pt x="6330" y="274"/>
                      <a:pt x="6261" y="274"/>
                    </a:cubicBezTo>
                    <a:cubicBezTo>
                      <a:pt x="6204" y="274"/>
                      <a:pt x="6139" y="287"/>
                      <a:pt x="6089" y="287"/>
                    </a:cubicBezTo>
                    <a:cubicBezTo>
                      <a:pt x="6086" y="287"/>
                      <a:pt x="6084" y="287"/>
                      <a:pt x="6081" y="287"/>
                    </a:cubicBezTo>
                    <a:cubicBezTo>
                      <a:pt x="5146" y="245"/>
                      <a:pt x="4209" y="226"/>
                      <a:pt x="3275" y="170"/>
                    </a:cubicBezTo>
                    <a:cubicBezTo>
                      <a:pt x="2454" y="121"/>
                      <a:pt x="1635" y="69"/>
                      <a:pt x="812" y="68"/>
                    </a:cubicBezTo>
                    <a:cubicBezTo>
                      <a:pt x="624" y="68"/>
                      <a:pt x="442" y="11"/>
                      <a:pt x="255" y="1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5" name="Google Shape;3125;p53"/>
              <p:cNvSpPr/>
              <p:nvPr/>
            </p:nvSpPr>
            <p:spPr>
              <a:xfrm>
                <a:off x="4276050" y="2397900"/>
                <a:ext cx="162750" cy="81050"/>
              </a:xfrm>
              <a:custGeom>
                <a:avLst/>
                <a:gdLst/>
                <a:ahLst/>
                <a:cxnLst/>
                <a:rect l="l" t="t" r="r" b="b"/>
                <a:pathLst>
                  <a:path w="6510" h="3242" extrusionOk="0">
                    <a:moveTo>
                      <a:pt x="6000" y="608"/>
                    </a:moveTo>
                    <a:cubicBezTo>
                      <a:pt x="5262" y="677"/>
                      <a:pt x="4523" y="689"/>
                      <a:pt x="3784" y="689"/>
                    </a:cubicBezTo>
                    <a:cubicBezTo>
                      <a:pt x="3358" y="689"/>
                      <a:pt x="2932" y="685"/>
                      <a:pt x="2505" y="685"/>
                    </a:cubicBezTo>
                    <a:cubicBezTo>
                      <a:pt x="2284" y="685"/>
                      <a:pt x="2062" y="686"/>
                      <a:pt x="1841" y="690"/>
                    </a:cubicBezTo>
                    <a:lnTo>
                      <a:pt x="1841" y="608"/>
                    </a:lnTo>
                    <a:close/>
                    <a:moveTo>
                      <a:pt x="4410" y="1160"/>
                    </a:moveTo>
                    <a:cubicBezTo>
                      <a:pt x="4593" y="1160"/>
                      <a:pt x="4775" y="1163"/>
                      <a:pt x="4958" y="1170"/>
                    </a:cubicBezTo>
                    <a:cubicBezTo>
                      <a:pt x="4962" y="1170"/>
                      <a:pt x="4965" y="1170"/>
                      <a:pt x="4969" y="1170"/>
                    </a:cubicBezTo>
                    <a:cubicBezTo>
                      <a:pt x="5006" y="1170"/>
                      <a:pt x="5045" y="1164"/>
                      <a:pt x="5083" y="1164"/>
                    </a:cubicBezTo>
                    <a:cubicBezTo>
                      <a:pt x="5136" y="1164"/>
                      <a:pt x="5187" y="1176"/>
                      <a:pt x="5227" y="1230"/>
                    </a:cubicBezTo>
                    <a:cubicBezTo>
                      <a:pt x="5042" y="1322"/>
                      <a:pt x="5042" y="1323"/>
                      <a:pt x="4832" y="1323"/>
                    </a:cubicBezTo>
                    <a:cubicBezTo>
                      <a:pt x="3578" y="1326"/>
                      <a:pt x="2325" y="1333"/>
                      <a:pt x="1082" y="1524"/>
                    </a:cubicBezTo>
                    <a:cubicBezTo>
                      <a:pt x="1065" y="1527"/>
                      <a:pt x="1048" y="1529"/>
                      <a:pt x="1031" y="1529"/>
                    </a:cubicBezTo>
                    <a:cubicBezTo>
                      <a:pt x="984" y="1529"/>
                      <a:pt x="944" y="1513"/>
                      <a:pt x="927" y="1462"/>
                    </a:cubicBezTo>
                    <a:cubicBezTo>
                      <a:pt x="896" y="1365"/>
                      <a:pt x="971" y="1337"/>
                      <a:pt x="1045" y="1328"/>
                    </a:cubicBezTo>
                    <a:cubicBezTo>
                      <a:pt x="1324" y="1290"/>
                      <a:pt x="1603" y="1226"/>
                      <a:pt x="1881" y="1226"/>
                    </a:cubicBezTo>
                    <a:cubicBezTo>
                      <a:pt x="2724" y="1225"/>
                      <a:pt x="3566" y="1160"/>
                      <a:pt x="4410" y="1160"/>
                    </a:cubicBezTo>
                    <a:close/>
                    <a:moveTo>
                      <a:pt x="5804" y="1774"/>
                    </a:moveTo>
                    <a:cubicBezTo>
                      <a:pt x="5803" y="1792"/>
                      <a:pt x="5801" y="1810"/>
                      <a:pt x="5799" y="1827"/>
                    </a:cubicBezTo>
                    <a:lnTo>
                      <a:pt x="3279" y="1827"/>
                    </a:lnTo>
                    <a:lnTo>
                      <a:pt x="3279" y="1774"/>
                    </a:lnTo>
                    <a:close/>
                    <a:moveTo>
                      <a:pt x="2475" y="1796"/>
                    </a:moveTo>
                    <a:cubicBezTo>
                      <a:pt x="2577" y="1796"/>
                      <a:pt x="2680" y="1812"/>
                      <a:pt x="2779" y="1856"/>
                    </a:cubicBezTo>
                    <a:cubicBezTo>
                      <a:pt x="2112" y="2018"/>
                      <a:pt x="1428" y="1926"/>
                      <a:pt x="758" y="2015"/>
                    </a:cubicBezTo>
                    <a:cubicBezTo>
                      <a:pt x="752" y="2016"/>
                      <a:pt x="746" y="2016"/>
                      <a:pt x="740" y="2016"/>
                    </a:cubicBezTo>
                    <a:cubicBezTo>
                      <a:pt x="720" y="2016"/>
                      <a:pt x="699" y="2011"/>
                      <a:pt x="680" y="2004"/>
                    </a:cubicBezTo>
                    <a:cubicBezTo>
                      <a:pt x="637" y="1989"/>
                      <a:pt x="591" y="1967"/>
                      <a:pt x="603" y="1913"/>
                    </a:cubicBezTo>
                    <a:cubicBezTo>
                      <a:pt x="612" y="1879"/>
                      <a:pt x="634" y="1874"/>
                      <a:pt x="660" y="1874"/>
                    </a:cubicBezTo>
                    <a:cubicBezTo>
                      <a:pt x="673" y="1874"/>
                      <a:pt x="686" y="1875"/>
                      <a:pt x="699" y="1875"/>
                    </a:cubicBezTo>
                    <a:cubicBezTo>
                      <a:pt x="703" y="1875"/>
                      <a:pt x="708" y="1875"/>
                      <a:pt x="712" y="1875"/>
                    </a:cubicBezTo>
                    <a:cubicBezTo>
                      <a:pt x="866" y="1862"/>
                      <a:pt x="1020" y="1859"/>
                      <a:pt x="1174" y="1859"/>
                    </a:cubicBezTo>
                    <a:cubicBezTo>
                      <a:pt x="1298" y="1859"/>
                      <a:pt x="1421" y="1861"/>
                      <a:pt x="1544" y="1861"/>
                    </a:cubicBezTo>
                    <a:cubicBezTo>
                      <a:pt x="1786" y="1861"/>
                      <a:pt x="2027" y="1854"/>
                      <a:pt x="2267" y="1815"/>
                    </a:cubicBezTo>
                    <a:cubicBezTo>
                      <a:pt x="2335" y="1803"/>
                      <a:pt x="2405" y="1796"/>
                      <a:pt x="2475" y="1796"/>
                    </a:cubicBezTo>
                    <a:close/>
                    <a:moveTo>
                      <a:pt x="2636" y="2223"/>
                    </a:moveTo>
                    <a:cubicBezTo>
                      <a:pt x="2764" y="2223"/>
                      <a:pt x="2891" y="2229"/>
                      <a:pt x="3019" y="2245"/>
                    </a:cubicBezTo>
                    <a:cubicBezTo>
                      <a:pt x="3303" y="2279"/>
                      <a:pt x="3585" y="2281"/>
                      <a:pt x="3868" y="2281"/>
                    </a:cubicBezTo>
                    <a:cubicBezTo>
                      <a:pt x="3903" y="2281"/>
                      <a:pt x="3938" y="2281"/>
                      <a:pt x="3974" y="2281"/>
                    </a:cubicBezTo>
                    <a:cubicBezTo>
                      <a:pt x="4079" y="2281"/>
                      <a:pt x="4185" y="2281"/>
                      <a:pt x="4291" y="2283"/>
                    </a:cubicBezTo>
                    <a:cubicBezTo>
                      <a:pt x="4492" y="2287"/>
                      <a:pt x="4694" y="2289"/>
                      <a:pt x="4895" y="2289"/>
                    </a:cubicBezTo>
                    <a:cubicBezTo>
                      <a:pt x="5164" y="2289"/>
                      <a:pt x="5433" y="2286"/>
                      <a:pt x="5701" y="2286"/>
                    </a:cubicBezTo>
                    <a:cubicBezTo>
                      <a:pt x="5891" y="2286"/>
                      <a:pt x="6069" y="2331"/>
                      <a:pt x="6246" y="2387"/>
                    </a:cubicBezTo>
                    <a:cubicBezTo>
                      <a:pt x="6000" y="2391"/>
                      <a:pt x="5754" y="2392"/>
                      <a:pt x="5507" y="2392"/>
                    </a:cubicBezTo>
                    <a:cubicBezTo>
                      <a:pt x="4071" y="2392"/>
                      <a:pt x="2637" y="2344"/>
                      <a:pt x="1203" y="2341"/>
                    </a:cubicBezTo>
                    <a:cubicBezTo>
                      <a:pt x="1681" y="2310"/>
                      <a:pt x="2159" y="2223"/>
                      <a:pt x="2636" y="2223"/>
                    </a:cubicBezTo>
                    <a:close/>
                    <a:moveTo>
                      <a:pt x="1827" y="1"/>
                    </a:moveTo>
                    <a:cubicBezTo>
                      <a:pt x="1515" y="1"/>
                      <a:pt x="1203" y="27"/>
                      <a:pt x="912" y="158"/>
                    </a:cubicBezTo>
                    <a:cubicBezTo>
                      <a:pt x="403" y="385"/>
                      <a:pt x="8" y="763"/>
                      <a:pt x="5" y="1356"/>
                    </a:cubicBezTo>
                    <a:cubicBezTo>
                      <a:pt x="0" y="1958"/>
                      <a:pt x="279" y="2470"/>
                      <a:pt x="746" y="2854"/>
                    </a:cubicBezTo>
                    <a:cubicBezTo>
                      <a:pt x="961" y="3031"/>
                      <a:pt x="1264" y="3035"/>
                      <a:pt x="1529" y="3070"/>
                    </a:cubicBezTo>
                    <a:cubicBezTo>
                      <a:pt x="2288" y="3170"/>
                      <a:pt x="3050" y="3242"/>
                      <a:pt x="3816" y="3242"/>
                    </a:cubicBezTo>
                    <a:cubicBezTo>
                      <a:pt x="4130" y="3242"/>
                      <a:pt x="4446" y="3230"/>
                      <a:pt x="4762" y="3202"/>
                    </a:cubicBezTo>
                    <a:cubicBezTo>
                      <a:pt x="5263" y="3159"/>
                      <a:pt x="5770" y="3173"/>
                      <a:pt x="6274" y="3163"/>
                    </a:cubicBezTo>
                    <a:cubicBezTo>
                      <a:pt x="6352" y="3138"/>
                      <a:pt x="6445" y="3167"/>
                      <a:pt x="6510" y="3098"/>
                    </a:cubicBezTo>
                    <a:cubicBezTo>
                      <a:pt x="6360" y="3069"/>
                      <a:pt x="6385" y="2952"/>
                      <a:pt x="6385" y="2849"/>
                    </a:cubicBezTo>
                    <a:cubicBezTo>
                      <a:pt x="6385" y="2514"/>
                      <a:pt x="6371" y="2179"/>
                      <a:pt x="6387" y="1846"/>
                    </a:cubicBezTo>
                    <a:cubicBezTo>
                      <a:pt x="6415" y="1247"/>
                      <a:pt x="6323" y="653"/>
                      <a:pt x="6331" y="56"/>
                    </a:cubicBezTo>
                    <a:cubicBezTo>
                      <a:pt x="5569" y="55"/>
                      <a:pt x="4806" y="57"/>
                      <a:pt x="4044" y="47"/>
                    </a:cubicBezTo>
                    <a:cubicBezTo>
                      <a:pt x="3479" y="41"/>
                      <a:pt x="2915" y="18"/>
                      <a:pt x="2350" y="12"/>
                    </a:cubicBezTo>
                    <a:cubicBezTo>
                      <a:pt x="2178" y="9"/>
                      <a:pt x="2003" y="1"/>
                      <a:pt x="1827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6" name="Google Shape;3126;p53"/>
              <p:cNvSpPr/>
              <p:nvPr/>
            </p:nvSpPr>
            <p:spPr>
              <a:xfrm>
                <a:off x="4460100" y="2406675"/>
                <a:ext cx="375075" cy="15175"/>
              </a:xfrm>
              <a:custGeom>
                <a:avLst/>
                <a:gdLst/>
                <a:ahLst/>
                <a:cxnLst/>
                <a:rect l="l" t="t" r="r" b="b"/>
                <a:pathLst>
                  <a:path w="15003" h="607" extrusionOk="0">
                    <a:moveTo>
                      <a:pt x="12243" y="1"/>
                    </a:moveTo>
                    <a:cubicBezTo>
                      <a:pt x="11666" y="1"/>
                      <a:pt x="11088" y="19"/>
                      <a:pt x="10511" y="31"/>
                    </a:cubicBezTo>
                    <a:cubicBezTo>
                      <a:pt x="9593" y="49"/>
                      <a:pt x="8674" y="76"/>
                      <a:pt x="7758" y="139"/>
                    </a:cubicBezTo>
                    <a:cubicBezTo>
                      <a:pt x="6809" y="203"/>
                      <a:pt x="5857" y="247"/>
                      <a:pt x="4910" y="327"/>
                    </a:cubicBezTo>
                    <a:cubicBezTo>
                      <a:pt x="4197" y="386"/>
                      <a:pt x="3481" y="401"/>
                      <a:pt x="2764" y="401"/>
                    </a:cubicBezTo>
                    <a:cubicBezTo>
                      <a:pt x="2257" y="401"/>
                      <a:pt x="1751" y="394"/>
                      <a:pt x="1245" y="388"/>
                    </a:cubicBezTo>
                    <a:cubicBezTo>
                      <a:pt x="1240" y="388"/>
                      <a:pt x="1236" y="388"/>
                      <a:pt x="1232" y="388"/>
                    </a:cubicBezTo>
                    <a:cubicBezTo>
                      <a:pt x="983" y="388"/>
                      <a:pt x="735" y="450"/>
                      <a:pt x="486" y="450"/>
                    </a:cubicBezTo>
                    <a:cubicBezTo>
                      <a:pt x="371" y="450"/>
                      <a:pt x="256" y="437"/>
                      <a:pt x="140" y="398"/>
                    </a:cubicBezTo>
                    <a:cubicBezTo>
                      <a:pt x="130" y="394"/>
                      <a:pt x="119" y="392"/>
                      <a:pt x="108" y="392"/>
                    </a:cubicBezTo>
                    <a:cubicBezTo>
                      <a:pt x="58" y="392"/>
                      <a:pt x="9" y="430"/>
                      <a:pt x="6" y="492"/>
                    </a:cubicBezTo>
                    <a:cubicBezTo>
                      <a:pt x="1" y="568"/>
                      <a:pt x="63" y="599"/>
                      <a:pt x="127" y="599"/>
                    </a:cubicBezTo>
                    <a:cubicBezTo>
                      <a:pt x="128" y="599"/>
                      <a:pt x="129" y="599"/>
                      <a:pt x="130" y="599"/>
                    </a:cubicBezTo>
                    <a:cubicBezTo>
                      <a:pt x="142" y="599"/>
                      <a:pt x="154" y="599"/>
                      <a:pt x="166" y="599"/>
                    </a:cubicBezTo>
                    <a:cubicBezTo>
                      <a:pt x="335" y="599"/>
                      <a:pt x="504" y="607"/>
                      <a:pt x="674" y="607"/>
                    </a:cubicBezTo>
                    <a:cubicBezTo>
                      <a:pt x="811" y="607"/>
                      <a:pt x="949" y="602"/>
                      <a:pt x="1087" y="583"/>
                    </a:cubicBezTo>
                    <a:cubicBezTo>
                      <a:pt x="1170" y="571"/>
                      <a:pt x="1255" y="552"/>
                      <a:pt x="1340" y="552"/>
                    </a:cubicBezTo>
                    <a:cubicBezTo>
                      <a:pt x="1351" y="552"/>
                      <a:pt x="1363" y="552"/>
                      <a:pt x="1374" y="553"/>
                    </a:cubicBezTo>
                    <a:cubicBezTo>
                      <a:pt x="1635" y="571"/>
                      <a:pt x="1896" y="577"/>
                      <a:pt x="2157" y="577"/>
                    </a:cubicBezTo>
                    <a:cubicBezTo>
                      <a:pt x="2664" y="577"/>
                      <a:pt x="3171" y="553"/>
                      <a:pt x="3677" y="540"/>
                    </a:cubicBezTo>
                    <a:cubicBezTo>
                      <a:pt x="4681" y="513"/>
                      <a:pt x="5683" y="433"/>
                      <a:pt x="6685" y="349"/>
                    </a:cubicBezTo>
                    <a:cubicBezTo>
                      <a:pt x="6992" y="324"/>
                      <a:pt x="7301" y="283"/>
                      <a:pt x="7611" y="283"/>
                    </a:cubicBezTo>
                    <a:cubicBezTo>
                      <a:pt x="7645" y="283"/>
                      <a:pt x="7679" y="284"/>
                      <a:pt x="7713" y="285"/>
                    </a:cubicBezTo>
                    <a:cubicBezTo>
                      <a:pt x="7876" y="290"/>
                      <a:pt x="8038" y="293"/>
                      <a:pt x="8201" y="293"/>
                    </a:cubicBezTo>
                    <a:cubicBezTo>
                      <a:pt x="8827" y="293"/>
                      <a:pt x="9454" y="257"/>
                      <a:pt x="10075" y="209"/>
                    </a:cubicBezTo>
                    <a:cubicBezTo>
                      <a:pt x="10664" y="163"/>
                      <a:pt x="11253" y="121"/>
                      <a:pt x="11839" y="121"/>
                    </a:cubicBezTo>
                    <a:cubicBezTo>
                      <a:pt x="12045" y="121"/>
                      <a:pt x="12251" y="126"/>
                      <a:pt x="12457" y="138"/>
                    </a:cubicBezTo>
                    <a:cubicBezTo>
                      <a:pt x="13148" y="178"/>
                      <a:pt x="13838" y="155"/>
                      <a:pt x="14526" y="178"/>
                    </a:cubicBezTo>
                    <a:cubicBezTo>
                      <a:pt x="14539" y="178"/>
                      <a:pt x="14551" y="178"/>
                      <a:pt x="14563" y="178"/>
                    </a:cubicBezTo>
                    <a:cubicBezTo>
                      <a:pt x="14706" y="178"/>
                      <a:pt x="14845" y="149"/>
                      <a:pt x="15003" y="75"/>
                    </a:cubicBezTo>
                    <a:cubicBezTo>
                      <a:pt x="14943" y="29"/>
                      <a:pt x="14888" y="14"/>
                      <a:pt x="14836" y="14"/>
                    </a:cubicBezTo>
                    <a:cubicBezTo>
                      <a:pt x="14799" y="14"/>
                      <a:pt x="14764" y="22"/>
                      <a:pt x="14730" y="31"/>
                    </a:cubicBezTo>
                    <a:cubicBezTo>
                      <a:pt x="14576" y="73"/>
                      <a:pt x="14420" y="87"/>
                      <a:pt x="14264" y="87"/>
                    </a:cubicBezTo>
                    <a:cubicBezTo>
                      <a:pt x="14119" y="87"/>
                      <a:pt x="13975" y="75"/>
                      <a:pt x="13833" y="63"/>
                    </a:cubicBezTo>
                    <a:cubicBezTo>
                      <a:pt x="13303" y="16"/>
                      <a:pt x="12773" y="1"/>
                      <a:pt x="12243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7" name="Google Shape;3127;p53"/>
              <p:cNvSpPr/>
              <p:nvPr/>
            </p:nvSpPr>
            <p:spPr>
              <a:xfrm>
                <a:off x="4504150" y="2443975"/>
                <a:ext cx="328450" cy="7100"/>
              </a:xfrm>
              <a:custGeom>
                <a:avLst/>
                <a:gdLst/>
                <a:ahLst/>
                <a:cxnLst/>
                <a:rect l="l" t="t" r="r" b="b"/>
                <a:pathLst>
                  <a:path w="13138" h="284" extrusionOk="0">
                    <a:moveTo>
                      <a:pt x="7543" y="1"/>
                    </a:moveTo>
                    <a:cubicBezTo>
                      <a:pt x="6881" y="1"/>
                      <a:pt x="6218" y="8"/>
                      <a:pt x="5557" y="29"/>
                    </a:cubicBezTo>
                    <a:cubicBezTo>
                      <a:pt x="4687" y="58"/>
                      <a:pt x="3817" y="61"/>
                      <a:pt x="2948" y="61"/>
                    </a:cubicBezTo>
                    <a:cubicBezTo>
                      <a:pt x="2714" y="61"/>
                      <a:pt x="2479" y="61"/>
                      <a:pt x="2245" y="61"/>
                    </a:cubicBezTo>
                    <a:cubicBezTo>
                      <a:pt x="1647" y="61"/>
                      <a:pt x="1049" y="62"/>
                      <a:pt x="451" y="72"/>
                    </a:cubicBezTo>
                    <a:cubicBezTo>
                      <a:pt x="355" y="73"/>
                      <a:pt x="259" y="99"/>
                      <a:pt x="165" y="121"/>
                    </a:cubicBezTo>
                    <a:cubicBezTo>
                      <a:pt x="156" y="122"/>
                      <a:pt x="147" y="123"/>
                      <a:pt x="137" y="123"/>
                    </a:cubicBezTo>
                    <a:cubicBezTo>
                      <a:pt x="119" y="123"/>
                      <a:pt x="99" y="121"/>
                      <a:pt x="81" y="121"/>
                    </a:cubicBezTo>
                    <a:cubicBezTo>
                      <a:pt x="38" y="121"/>
                      <a:pt x="1" y="132"/>
                      <a:pt x="9" y="202"/>
                    </a:cubicBezTo>
                    <a:cubicBezTo>
                      <a:pt x="17" y="261"/>
                      <a:pt x="65" y="283"/>
                      <a:pt x="117" y="283"/>
                    </a:cubicBezTo>
                    <a:cubicBezTo>
                      <a:pt x="140" y="283"/>
                      <a:pt x="164" y="279"/>
                      <a:pt x="185" y="272"/>
                    </a:cubicBezTo>
                    <a:cubicBezTo>
                      <a:pt x="295" y="235"/>
                      <a:pt x="407" y="226"/>
                      <a:pt x="520" y="226"/>
                    </a:cubicBezTo>
                    <a:cubicBezTo>
                      <a:pt x="610" y="226"/>
                      <a:pt x="700" y="232"/>
                      <a:pt x="790" y="232"/>
                    </a:cubicBezTo>
                    <a:cubicBezTo>
                      <a:pt x="817" y="232"/>
                      <a:pt x="844" y="231"/>
                      <a:pt x="871" y="230"/>
                    </a:cubicBezTo>
                    <a:cubicBezTo>
                      <a:pt x="948" y="226"/>
                      <a:pt x="1025" y="225"/>
                      <a:pt x="1102" y="225"/>
                    </a:cubicBezTo>
                    <a:cubicBezTo>
                      <a:pt x="1262" y="225"/>
                      <a:pt x="1422" y="230"/>
                      <a:pt x="1582" y="230"/>
                    </a:cubicBezTo>
                    <a:cubicBezTo>
                      <a:pt x="1787" y="230"/>
                      <a:pt x="1992" y="221"/>
                      <a:pt x="2197" y="181"/>
                    </a:cubicBezTo>
                    <a:cubicBezTo>
                      <a:pt x="2246" y="171"/>
                      <a:pt x="2295" y="167"/>
                      <a:pt x="2345" y="167"/>
                    </a:cubicBezTo>
                    <a:cubicBezTo>
                      <a:pt x="2515" y="167"/>
                      <a:pt x="2686" y="214"/>
                      <a:pt x="2855" y="231"/>
                    </a:cubicBezTo>
                    <a:cubicBezTo>
                      <a:pt x="2900" y="235"/>
                      <a:pt x="2945" y="237"/>
                      <a:pt x="2990" y="237"/>
                    </a:cubicBezTo>
                    <a:cubicBezTo>
                      <a:pt x="3245" y="237"/>
                      <a:pt x="3497" y="176"/>
                      <a:pt x="3752" y="176"/>
                    </a:cubicBezTo>
                    <a:cubicBezTo>
                      <a:pt x="3771" y="176"/>
                      <a:pt x="3789" y="177"/>
                      <a:pt x="3808" y="177"/>
                    </a:cubicBezTo>
                    <a:cubicBezTo>
                      <a:pt x="4314" y="196"/>
                      <a:pt x="4820" y="203"/>
                      <a:pt x="5326" y="203"/>
                    </a:cubicBezTo>
                    <a:cubicBezTo>
                      <a:pt x="6120" y="203"/>
                      <a:pt x="6915" y="185"/>
                      <a:pt x="7708" y="164"/>
                    </a:cubicBezTo>
                    <a:cubicBezTo>
                      <a:pt x="8618" y="137"/>
                      <a:pt x="9528" y="130"/>
                      <a:pt x="10437" y="130"/>
                    </a:cubicBezTo>
                    <a:cubicBezTo>
                      <a:pt x="10786" y="130"/>
                      <a:pt x="11135" y="131"/>
                      <a:pt x="11483" y="132"/>
                    </a:cubicBezTo>
                    <a:cubicBezTo>
                      <a:pt x="11779" y="132"/>
                      <a:pt x="12075" y="147"/>
                      <a:pt x="12371" y="147"/>
                    </a:cubicBezTo>
                    <a:cubicBezTo>
                      <a:pt x="12626" y="147"/>
                      <a:pt x="12881" y="136"/>
                      <a:pt x="13138" y="97"/>
                    </a:cubicBezTo>
                    <a:cubicBezTo>
                      <a:pt x="13079" y="27"/>
                      <a:pt x="13009" y="14"/>
                      <a:pt x="12937" y="14"/>
                    </a:cubicBezTo>
                    <a:cubicBezTo>
                      <a:pt x="12895" y="14"/>
                      <a:pt x="12853" y="19"/>
                      <a:pt x="12813" y="19"/>
                    </a:cubicBezTo>
                    <a:cubicBezTo>
                      <a:pt x="12370" y="17"/>
                      <a:pt x="11928" y="16"/>
                      <a:pt x="11486" y="16"/>
                    </a:cubicBezTo>
                    <a:cubicBezTo>
                      <a:pt x="11192" y="16"/>
                      <a:pt x="10897" y="17"/>
                      <a:pt x="10602" y="17"/>
                    </a:cubicBezTo>
                    <a:cubicBezTo>
                      <a:pt x="9583" y="17"/>
                      <a:pt x="8563" y="1"/>
                      <a:pt x="7543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8" name="Google Shape;3128;p53"/>
              <p:cNvSpPr/>
              <p:nvPr/>
            </p:nvSpPr>
            <p:spPr>
              <a:xfrm>
                <a:off x="4450925" y="2428250"/>
                <a:ext cx="256225" cy="6200"/>
              </a:xfrm>
              <a:custGeom>
                <a:avLst/>
                <a:gdLst/>
                <a:ahLst/>
                <a:cxnLst/>
                <a:rect l="l" t="t" r="r" b="b"/>
                <a:pathLst>
                  <a:path w="10249" h="248" extrusionOk="0">
                    <a:moveTo>
                      <a:pt x="5879" y="1"/>
                    </a:moveTo>
                    <a:cubicBezTo>
                      <a:pt x="5239" y="1"/>
                      <a:pt x="4599" y="7"/>
                      <a:pt x="3960" y="18"/>
                    </a:cubicBezTo>
                    <a:cubicBezTo>
                      <a:pt x="3854" y="20"/>
                      <a:pt x="3749" y="21"/>
                      <a:pt x="3643" y="21"/>
                    </a:cubicBezTo>
                    <a:cubicBezTo>
                      <a:pt x="3230" y="21"/>
                      <a:pt x="2817" y="9"/>
                      <a:pt x="2402" y="4"/>
                    </a:cubicBezTo>
                    <a:cubicBezTo>
                      <a:pt x="2396" y="4"/>
                      <a:pt x="2389" y="4"/>
                      <a:pt x="2383" y="4"/>
                    </a:cubicBezTo>
                    <a:cubicBezTo>
                      <a:pt x="2103" y="4"/>
                      <a:pt x="1823" y="74"/>
                      <a:pt x="1546" y="74"/>
                    </a:cubicBezTo>
                    <a:cubicBezTo>
                      <a:pt x="1462" y="74"/>
                      <a:pt x="1377" y="67"/>
                      <a:pt x="1293" y="50"/>
                    </a:cubicBezTo>
                    <a:cubicBezTo>
                      <a:pt x="1196" y="31"/>
                      <a:pt x="1100" y="24"/>
                      <a:pt x="1004" y="24"/>
                    </a:cubicBezTo>
                    <a:cubicBezTo>
                      <a:pt x="772" y="24"/>
                      <a:pt x="543" y="65"/>
                      <a:pt x="313" y="65"/>
                    </a:cubicBezTo>
                    <a:cubicBezTo>
                      <a:pt x="271" y="65"/>
                      <a:pt x="229" y="63"/>
                      <a:pt x="186" y="60"/>
                    </a:cubicBezTo>
                    <a:cubicBezTo>
                      <a:pt x="170" y="59"/>
                      <a:pt x="151" y="58"/>
                      <a:pt x="132" y="58"/>
                    </a:cubicBezTo>
                    <a:cubicBezTo>
                      <a:pt x="67" y="58"/>
                      <a:pt x="1" y="73"/>
                      <a:pt x="8" y="159"/>
                    </a:cubicBezTo>
                    <a:cubicBezTo>
                      <a:pt x="13" y="212"/>
                      <a:pt x="49" y="225"/>
                      <a:pt x="90" y="225"/>
                    </a:cubicBezTo>
                    <a:cubicBezTo>
                      <a:pt x="123" y="225"/>
                      <a:pt x="159" y="217"/>
                      <a:pt x="186" y="214"/>
                    </a:cubicBezTo>
                    <a:cubicBezTo>
                      <a:pt x="782" y="172"/>
                      <a:pt x="1379" y="161"/>
                      <a:pt x="1975" y="161"/>
                    </a:cubicBezTo>
                    <a:cubicBezTo>
                      <a:pt x="2614" y="161"/>
                      <a:pt x="3252" y="173"/>
                      <a:pt x="3890" y="173"/>
                    </a:cubicBezTo>
                    <a:cubicBezTo>
                      <a:pt x="4241" y="173"/>
                      <a:pt x="4592" y="170"/>
                      <a:pt x="4942" y="158"/>
                    </a:cubicBezTo>
                    <a:cubicBezTo>
                      <a:pt x="5260" y="147"/>
                      <a:pt x="5577" y="143"/>
                      <a:pt x="5894" y="143"/>
                    </a:cubicBezTo>
                    <a:cubicBezTo>
                      <a:pt x="6847" y="143"/>
                      <a:pt x="7799" y="179"/>
                      <a:pt x="8752" y="179"/>
                    </a:cubicBezTo>
                    <a:cubicBezTo>
                      <a:pt x="8782" y="179"/>
                      <a:pt x="8812" y="179"/>
                      <a:pt x="8842" y="179"/>
                    </a:cubicBezTo>
                    <a:cubicBezTo>
                      <a:pt x="8860" y="179"/>
                      <a:pt x="8879" y="179"/>
                      <a:pt x="8897" y="179"/>
                    </a:cubicBezTo>
                    <a:cubicBezTo>
                      <a:pt x="9300" y="179"/>
                      <a:pt x="9709" y="191"/>
                      <a:pt x="10112" y="232"/>
                    </a:cubicBezTo>
                    <a:cubicBezTo>
                      <a:pt x="10138" y="234"/>
                      <a:pt x="10168" y="248"/>
                      <a:pt x="10193" y="248"/>
                    </a:cubicBezTo>
                    <a:cubicBezTo>
                      <a:pt x="10215" y="248"/>
                      <a:pt x="10231" y="237"/>
                      <a:pt x="10236" y="198"/>
                    </a:cubicBezTo>
                    <a:cubicBezTo>
                      <a:pt x="10249" y="106"/>
                      <a:pt x="10166" y="115"/>
                      <a:pt x="10106" y="112"/>
                    </a:cubicBezTo>
                    <a:cubicBezTo>
                      <a:pt x="9866" y="96"/>
                      <a:pt x="9626" y="53"/>
                      <a:pt x="9399" y="53"/>
                    </a:cubicBezTo>
                    <a:cubicBezTo>
                      <a:pt x="9336" y="53"/>
                      <a:pt x="9274" y="56"/>
                      <a:pt x="9214" y="64"/>
                    </a:cubicBezTo>
                    <a:cubicBezTo>
                      <a:pt x="8093" y="20"/>
                      <a:pt x="6984" y="1"/>
                      <a:pt x="5879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9" name="Google Shape;3129;p53"/>
              <p:cNvSpPr/>
              <p:nvPr/>
            </p:nvSpPr>
            <p:spPr>
              <a:xfrm>
                <a:off x="4447200" y="2460850"/>
                <a:ext cx="225850" cy="3600"/>
              </a:xfrm>
              <a:custGeom>
                <a:avLst/>
                <a:gdLst/>
                <a:ahLst/>
                <a:cxnLst/>
                <a:rect l="l" t="t" r="r" b="b"/>
                <a:pathLst>
                  <a:path w="9034" h="144" extrusionOk="0">
                    <a:moveTo>
                      <a:pt x="3140" y="0"/>
                    </a:moveTo>
                    <a:cubicBezTo>
                      <a:pt x="2093" y="0"/>
                      <a:pt x="1047" y="19"/>
                      <a:pt x="1" y="63"/>
                    </a:cubicBezTo>
                    <a:cubicBezTo>
                      <a:pt x="262" y="61"/>
                      <a:pt x="523" y="60"/>
                      <a:pt x="785" y="60"/>
                    </a:cubicBezTo>
                    <a:cubicBezTo>
                      <a:pt x="3169" y="60"/>
                      <a:pt x="5552" y="144"/>
                      <a:pt x="7935" y="144"/>
                    </a:cubicBezTo>
                    <a:cubicBezTo>
                      <a:pt x="8301" y="144"/>
                      <a:pt x="8667" y="142"/>
                      <a:pt x="9034" y="137"/>
                    </a:cubicBezTo>
                    <a:cubicBezTo>
                      <a:pt x="7069" y="65"/>
                      <a:pt x="5105" y="0"/>
                      <a:pt x="3140" y="0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0" name="Google Shape;3130;p53"/>
              <p:cNvSpPr/>
              <p:nvPr/>
            </p:nvSpPr>
            <p:spPr>
              <a:xfrm>
                <a:off x="4693250" y="2461650"/>
                <a:ext cx="125625" cy="4075"/>
              </a:xfrm>
              <a:custGeom>
                <a:avLst/>
                <a:gdLst/>
                <a:ahLst/>
                <a:cxnLst/>
                <a:rect l="l" t="t" r="r" b="b"/>
                <a:pathLst>
                  <a:path w="5025" h="163" extrusionOk="0">
                    <a:moveTo>
                      <a:pt x="4272" y="0"/>
                    </a:moveTo>
                    <a:cubicBezTo>
                      <a:pt x="4268" y="0"/>
                      <a:pt x="4264" y="0"/>
                      <a:pt x="4260" y="0"/>
                    </a:cubicBezTo>
                    <a:cubicBezTo>
                      <a:pt x="3659" y="3"/>
                      <a:pt x="3058" y="3"/>
                      <a:pt x="2458" y="3"/>
                    </a:cubicBezTo>
                    <a:cubicBezTo>
                      <a:pt x="1737" y="3"/>
                      <a:pt x="1016" y="2"/>
                      <a:pt x="295" y="2"/>
                    </a:cubicBezTo>
                    <a:cubicBezTo>
                      <a:pt x="271" y="2"/>
                      <a:pt x="246" y="2"/>
                      <a:pt x="221" y="2"/>
                    </a:cubicBezTo>
                    <a:cubicBezTo>
                      <a:pt x="184" y="2"/>
                      <a:pt x="146" y="3"/>
                      <a:pt x="110" y="5"/>
                    </a:cubicBezTo>
                    <a:cubicBezTo>
                      <a:pt x="68" y="7"/>
                      <a:pt x="11" y="0"/>
                      <a:pt x="6" y="60"/>
                    </a:cubicBezTo>
                    <a:cubicBezTo>
                      <a:pt x="0" y="128"/>
                      <a:pt x="56" y="149"/>
                      <a:pt x="110" y="156"/>
                    </a:cubicBezTo>
                    <a:cubicBezTo>
                      <a:pt x="148" y="161"/>
                      <a:pt x="188" y="161"/>
                      <a:pt x="228" y="161"/>
                    </a:cubicBezTo>
                    <a:cubicBezTo>
                      <a:pt x="242" y="161"/>
                      <a:pt x="255" y="161"/>
                      <a:pt x="268" y="161"/>
                    </a:cubicBezTo>
                    <a:cubicBezTo>
                      <a:pt x="1261" y="161"/>
                      <a:pt x="2255" y="162"/>
                      <a:pt x="3248" y="162"/>
                    </a:cubicBezTo>
                    <a:cubicBezTo>
                      <a:pt x="3745" y="162"/>
                      <a:pt x="4242" y="161"/>
                      <a:pt x="4738" y="161"/>
                    </a:cubicBezTo>
                    <a:cubicBezTo>
                      <a:pt x="4740" y="161"/>
                      <a:pt x="4742" y="161"/>
                      <a:pt x="4745" y="161"/>
                    </a:cubicBezTo>
                    <a:cubicBezTo>
                      <a:pt x="4768" y="161"/>
                      <a:pt x="4792" y="163"/>
                      <a:pt x="4816" y="163"/>
                    </a:cubicBezTo>
                    <a:cubicBezTo>
                      <a:pt x="4880" y="163"/>
                      <a:pt x="4948" y="153"/>
                      <a:pt x="5025" y="82"/>
                    </a:cubicBezTo>
                    <a:cubicBezTo>
                      <a:pt x="4754" y="32"/>
                      <a:pt x="4517" y="0"/>
                      <a:pt x="4272" y="0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1" name="Google Shape;3131;p53"/>
              <p:cNvSpPr/>
              <p:nvPr/>
            </p:nvSpPr>
            <p:spPr>
              <a:xfrm>
                <a:off x="4439575" y="2399425"/>
                <a:ext cx="2725" cy="825"/>
              </a:xfrm>
              <a:custGeom>
                <a:avLst/>
                <a:gdLst/>
                <a:ahLst/>
                <a:cxnLst/>
                <a:rect l="l" t="t" r="r" b="b"/>
                <a:pathLst>
                  <a:path w="109" h="33" extrusionOk="0">
                    <a:moveTo>
                      <a:pt x="0" y="0"/>
                    </a:moveTo>
                    <a:cubicBezTo>
                      <a:pt x="19" y="21"/>
                      <a:pt x="38" y="33"/>
                      <a:pt x="56" y="33"/>
                    </a:cubicBezTo>
                    <a:cubicBezTo>
                      <a:pt x="74" y="33"/>
                      <a:pt x="92" y="22"/>
                      <a:pt x="108" y="0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53"/>
              <p:cNvSpPr/>
              <p:nvPr/>
            </p:nvSpPr>
            <p:spPr>
              <a:xfrm>
                <a:off x="4759000" y="2626400"/>
                <a:ext cx="149425" cy="96950"/>
              </a:xfrm>
              <a:custGeom>
                <a:avLst/>
                <a:gdLst/>
                <a:ahLst/>
                <a:cxnLst/>
                <a:rect l="l" t="t" r="r" b="b"/>
                <a:pathLst>
                  <a:path w="5977" h="3878" extrusionOk="0">
                    <a:moveTo>
                      <a:pt x="5362" y="1664"/>
                    </a:moveTo>
                    <a:lnTo>
                      <a:pt x="5362" y="1664"/>
                    </a:lnTo>
                    <a:cubicBezTo>
                      <a:pt x="4040" y="2211"/>
                      <a:pt x="2672" y="2593"/>
                      <a:pt x="1267" y="2851"/>
                    </a:cubicBezTo>
                    <a:cubicBezTo>
                      <a:pt x="2634" y="2457"/>
                      <a:pt x="3990" y="2038"/>
                      <a:pt x="5362" y="1664"/>
                    </a:cubicBezTo>
                    <a:close/>
                    <a:moveTo>
                      <a:pt x="1023" y="2863"/>
                    </a:moveTo>
                    <a:cubicBezTo>
                      <a:pt x="1060" y="2863"/>
                      <a:pt x="1103" y="2874"/>
                      <a:pt x="1157" y="2904"/>
                    </a:cubicBezTo>
                    <a:cubicBezTo>
                      <a:pt x="1021" y="2939"/>
                      <a:pt x="933" y="2961"/>
                      <a:pt x="844" y="2985"/>
                    </a:cubicBezTo>
                    <a:cubicBezTo>
                      <a:pt x="837" y="2961"/>
                      <a:pt x="832" y="2940"/>
                      <a:pt x="826" y="2917"/>
                    </a:cubicBezTo>
                    <a:cubicBezTo>
                      <a:pt x="890" y="2916"/>
                      <a:pt x="941" y="2863"/>
                      <a:pt x="1023" y="2863"/>
                    </a:cubicBezTo>
                    <a:close/>
                    <a:moveTo>
                      <a:pt x="5132" y="0"/>
                    </a:moveTo>
                    <a:cubicBezTo>
                      <a:pt x="5113" y="0"/>
                      <a:pt x="5093" y="1"/>
                      <a:pt x="5073" y="2"/>
                    </a:cubicBezTo>
                    <a:cubicBezTo>
                      <a:pt x="4318" y="54"/>
                      <a:pt x="3590" y="216"/>
                      <a:pt x="2863" y="402"/>
                    </a:cubicBezTo>
                    <a:cubicBezTo>
                      <a:pt x="1982" y="628"/>
                      <a:pt x="1107" y="873"/>
                      <a:pt x="209" y="1027"/>
                    </a:cubicBezTo>
                    <a:cubicBezTo>
                      <a:pt x="129" y="1041"/>
                      <a:pt x="51" y="1052"/>
                      <a:pt x="1" y="1125"/>
                    </a:cubicBezTo>
                    <a:cubicBezTo>
                      <a:pt x="199" y="1742"/>
                      <a:pt x="345" y="2363"/>
                      <a:pt x="234" y="3021"/>
                    </a:cubicBezTo>
                    <a:cubicBezTo>
                      <a:pt x="196" y="3244"/>
                      <a:pt x="228" y="3477"/>
                      <a:pt x="223" y="3707"/>
                    </a:cubicBezTo>
                    <a:cubicBezTo>
                      <a:pt x="220" y="3877"/>
                      <a:pt x="348" y="3843"/>
                      <a:pt x="445" y="3857"/>
                    </a:cubicBezTo>
                    <a:cubicBezTo>
                      <a:pt x="962" y="3842"/>
                      <a:pt x="1405" y="3570"/>
                      <a:pt x="1888" y="3438"/>
                    </a:cubicBezTo>
                    <a:cubicBezTo>
                      <a:pt x="2595" y="3246"/>
                      <a:pt x="3300" y="3045"/>
                      <a:pt x="3997" y="2823"/>
                    </a:cubicBezTo>
                    <a:cubicBezTo>
                      <a:pt x="4501" y="2662"/>
                      <a:pt x="4994" y="2468"/>
                      <a:pt x="5487" y="2278"/>
                    </a:cubicBezTo>
                    <a:cubicBezTo>
                      <a:pt x="5659" y="2212"/>
                      <a:pt x="5772" y="2078"/>
                      <a:pt x="5823" y="1892"/>
                    </a:cubicBezTo>
                    <a:cubicBezTo>
                      <a:pt x="5912" y="1567"/>
                      <a:pt x="5976" y="1240"/>
                      <a:pt x="5974" y="900"/>
                    </a:cubicBezTo>
                    <a:cubicBezTo>
                      <a:pt x="5971" y="484"/>
                      <a:pt x="5658" y="0"/>
                      <a:pt x="5132" y="0"/>
                    </a:cubicBezTo>
                    <a:close/>
                  </a:path>
                </a:pathLst>
              </a:custGeom>
              <a:solidFill>
                <a:srgbClr val="EEEF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53"/>
              <p:cNvSpPr/>
              <p:nvPr/>
            </p:nvSpPr>
            <p:spPr>
              <a:xfrm>
                <a:off x="4302825" y="2683975"/>
                <a:ext cx="318750" cy="11875"/>
              </a:xfrm>
              <a:custGeom>
                <a:avLst/>
                <a:gdLst/>
                <a:ahLst/>
                <a:cxnLst/>
                <a:rect l="l" t="t" r="r" b="b"/>
                <a:pathLst>
                  <a:path w="12750" h="475" extrusionOk="0">
                    <a:moveTo>
                      <a:pt x="103" y="0"/>
                    </a:moveTo>
                    <a:cubicBezTo>
                      <a:pt x="56" y="0"/>
                      <a:pt x="14" y="15"/>
                      <a:pt x="1" y="88"/>
                    </a:cubicBezTo>
                    <a:cubicBezTo>
                      <a:pt x="10" y="148"/>
                      <a:pt x="54" y="154"/>
                      <a:pt x="97" y="165"/>
                    </a:cubicBezTo>
                    <a:cubicBezTo>
                      <a:pt x="215" y="194"/>
                      <a:pt x="332" y="216"/>
                      <a:pt x="454" y="216"/>
                    </a:cubicBezTo>
                    <a:cubicBezTo>
                      <a:pt x="457" y="216"/>
                      <a:pt x="460" y="216"/>
                      <a:pt x="463" y="216"/>
                    </a:cubicBezTo>
                    <a:cubicBezTo>
                      <a:pt x="877" y="214"/>
                      <a:pt x="1291" y="205"/>
                      <a:pt x="1704" y="205"/>
                    </a:cubicBezTo>
                    <a:cubicBezTo>
                      <a:pt x="1991" y="205"/>
                      <a:pt x="2278" y="210"/>
                      <a:pt x="2565" y="224"/>
                    </a:cubicBezTo>
                    <a:cubicBezTo>
                      <a:pt x="3424" y="267"/>
                      <a:pt x="4284" y="228"/>
                      <a:pt x="5140" y="283"/>
                    </a:cubicBezTo>
                    <a:cubicBezTo>
                      <a:pt x="5455" y="303"/>
                      <a:pt x="5770" y="305"/>
                      <a:pt x="6084" y="305"/>
                    </a:cubicBezTo>
                    <a:cubicBezTo>
                      <a:pt x="6178" y="305"/>
                      <a:pt x="6272" y="305"/>
                      <a:pt x="6367" y="305"/>
                    </a:cubicBezTo>
                    <a:cubicBezTo>
                      <a:pt x="6693" y="305"/>
                      <a:pt x="7018" y="308"/>
                      <a:pt x="7343" y="330"/>
                    </a:cubicBezTo>
                    <a:cubicBezTo>
                      <a:pt x="8111" y="384"/>
                      <a:pt x="8884" y="333"/>
                      <a:pt x="9651" y="388"/>
                    </a:cubicBezTo>
                    <a:cubicBezTo>
                      <a:pt x="10078" y="419"/>
                      <a:pt x="10505" y="424"/>
                      <a:pt x="10931" y="424"/>
                    </a:cubicBezTo>
                    <a:cubicBezTo>
                      <a:pt x="11144" y="424"/>
                      <a:pt x="11357" y="423"/>
                      <a:pt x="11570" y="423"/>
                    </a:cubicBezTo>
                    <a:cubicBezTo>
                      <a:pt x="11807" y="423"/>
                      <a:pt x="12043" y="424"/>
                      <a:pt x="12280" y="431"/>
                    </a:cubicBezTo>
                    <a:cubicBezTo>
                      <a:pt x="12395" y="433"/>
                      <a:pt x="12507" y="438"/>
                      <a:pt x="12620" y="471"/>
                    </a:cubicBezTo>
                    <a:cubicBezTo>
                      <a:pt x="12629" y="473"/>
                      <a:pt x="12639" y="475"/>
                      <a:pt x="12649" y="475"/>
                    </a:cubicBezTo>
                    <a:cubicBezTo>
                      <a:pt x="12693" y="475"/>
                      <a:pt x="12736" y="447"/>
                      <a:pt x="12741" y="398"/>
                    </a:cubicBezTo>
                    <a:cubicBezTo>
                      <a:pt x="12749" y="329"/>
                      <a:pt x="12697" y="325"/>
                      <a:pt x="12651" y="325"/>
                    </a:cubicBezTo>
                    <a:cubicBezTo>
                      <a:pt x="12644" y="325"/>
                      <a:pt x="12636" y="325"/>
                      <a:pt x="12630" y="325"/>
                    </a:cubicBezTo>
                    <a:cubicBezTo>
                      <a:pt x="12316" y="324"/>
                      <a:pt x="12000" y="281"/>
                      <a:pt x="11690" y="281"/>
                    </a:cubicBezTo>
                    <a:cubicBezTo>
                      <a:pt x="11686" y="281"/>
                      <a:pt x="11682" y="281"/>
                      <a:pt x="11678" y="281"/>
                    </a:cubicBezTo>
                    <a:cubicBezTo>
                      <a:pt x="11632" y="281"/>
                      <a:pt x="11586" y="281"/>
                      <a:pt x="11541" y="281"/>
                    </a:cubicBezTo>
                    <a:cubicBezTo>
                      <a:pt x="10292" y="281"/>
                      <a:pt x="9046" y="226"/>
                      <a:pt x="7799" y="205"/>
                    </a:cubicBezTo>
                    <a:cubicBezTo>
                      <a:pt x="6323" y="179"/>
                      <a:pt x="4845" y="137"/>
                      <a:pt x="3368" y="95"/>
                    </a:cubicBezTo>
                    <a:cubicBezTo>
                      <a:pt x="2748" y="78"/>
                      <a:pt x="2128" y="101"/>
                      <a:pt x="1512" y="47"/>
                    </a:cubicBezTo>
                    <a:cubicBezTo>
                      <a:pt x="1069" y="8"/>
                      <a:pt x="628" y="13"/>
                      <a:pt x="185" y="6"/>
                    </a:cubicBezTo>
                    <a:cubicBezTo>
                      <a:pt x="160" y="5"/>
                      <a:pt x="131" y="0"/>
                      <a:pt x="103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53"/>
              <p:cNvSpPr/>
              <p:nvPr/>
            </p:nvSpPr>
            <p:spPr>
              <a:xfrm>
                <a:off x="4449200" y="2702525"/>
                <a:ext cx="278725" cy="10925"/>
              </a:xfrm>
              <a:custGeom>
                <a:avLst/>
                <a:gdLst/>
                <a:ahLst/>
                <a:cxnLst/>
                <a:rect l="l" t="t" r="r" b="b"/>
                <a:pathLst>
                  <a:path w="11149" h="437" extrusionOk="0">
                    <a:moveTo>
                      <a:pt x="113" y="1"/>
                    </a:moveTo>
                    <a:cubicBezTo>
                      <a:pt x="55" y="1"/>
                      <a:pt x="6" y="19"/>
                      <a:pt x="3" y="106"/>
                    </a:cubicBezTo>
                    <a:cubicBezTo>
                      <a:pt x="1" y="205"/>
                      <a:pt x="51" y="225"/>
                      <a:pt x="112" y="225"/>
                    </a:cubicBezTo>
                    <a:cubicBezTo>
                      <a:pt x="152" y="225"/>
                      <a:pt x="197" y="216"/>
                      <a:pt x="234" y="216"/>
                    </a:cubicBezTo>
                    <a:cubicBezTo>
                      <a:pt x="238" y="216"/>
                      <a:pt x="242" y="216"/>
                      <a:pt x="246" y="217"/>
                    </a:cubicBezTo>
                    <a:cubicBezTo>
                      <a:pt x="348" y="222"/>
                      <a:pt x="451" y="224"/>
                      <a:pt x="554" y="224"/>
                    </a:cubicBezTo>
                    <a:cubicBezTo>
                      <a:pt x="638" y="224"/>
                      <a:pt x="722" y="223"/>
                      <a:pt x="805" y="220"/>
                    </a:cubicBezTo>
                    <a:cubicBezTo>
                      <a:pt x="939" y="215"/>
                      <a:pt x="1072" y="213"/>
                      <a:pt x="1205" y="213"/>
                    </a:cubicBezTo>
                    <a:cubicBezTo>
                      <a:pt x="1923" y="213"/>
                      <a:pt x="2649" y="273"/>
                      <a:pt x="3448" y="273"/>
                    </a:cubicBezTo>
                    <a:cubicBezTo>
                      <a:pt x="3589" y="273"/>
                      <a:pt x="3732" y="271"/>
                      <a:pt x="3878" y="267"/>
                    </a:cubicBezTo>
                    <a:cubicBezTo>
                      <a:pt x="4940" y="289"/>
                      <a:pt x="6153" y="311"/>
                      <a:pt x="7364" y="343"/>
                    </a:cubicBezTo>
                    <a:cubicBezTo>
                      <a:pt x="8099" y="363"/>
                      <a:pt x="8835" y="334"/>
                      <a:pt x="9567" y="388"/>
                    </a:cubicBezTo>
                    <a:cubicBezTo>
                      <a:pt x="10036" y="423"/>
                      <a:pt x="10502" y="427"/>
                      <a:pt x="10972" y="430"/>
                    </a:cubicBezTo>
                    <a:cubicBezTo>
                      <a:pt x="10998" y="430"/>
                      <a:pt x="11032" y="437"/>
                      <a:pt x="11064" y="437"/>
                    </a:cubicBezTo>
                    <a:cubicBezTo>
                      <a:pt x="11105" y="437"/>
                      <a:pt x="11142" y="424"/>
                      <a:pt x="11145" y="367"/>
                    </a:cubicBezTo>
                    <a:cubicBezTo>
                      <a:pt x="11149" y="280"/>
                      <a:pt x="11052" y="279"/>
                      <a:pt x="10981" y="274"/>
                    </a:cubicBezTo>
                    <a:cubicBezTo>
                      <a:pt x="10963" y="273"/>
                      <a:pt x="10946" y="273"/>
                      <a:pt x="10927" y="273"/>
                    </a:cubicBezTo>
                    <a:cubicBezTo>
                      <a:pt x="10804" y="278"/>
                      <a:pt x="10682" y="280"/>
                      <a:pt x="10559" y="280"/>
                    </a:cubicBezTo>
                    <a:cubicBezTo>
                      <a:pt x="9877" y="280"/>
                      <a:pt x="9195" y="220"/>
                      <a:pt x="8513" y="220"/>
                    </a:cubicBezTo>
                    <a:cubicBezTo>
                      <a:pt x="8459" y="220"/>
                      <a:pt x="8406" y="220"/>
                      <a:pt x="8352" y="221"/>
                    </a:cubicBezTo>
                    <a:cubicBezTo>
                      <a:pt x="8236" y="223"/>
                      <a:pt x="8119" y="223"/>
                      <a:pt x="8003" y="223"/>
                    </a:cubicBezTo>
                    <a:cubicBezTo>
                      <a:pt x="7064" y="223"/>
                      <a:pt x="6129" y="171"/>
                      <a:pt x="5193" y="149"/>
                    </a:cubicBezTo>
                    <a:cubicBezTo>
                      <a:pt x="4495" y="133"/>
                      <a:pt x="3793" y="162"/>
                      <a:pt x="3097" y="103"/>
                    </a:cubicBezTo>
                    <a:cubicBezTo>
                      <a:pt x="2425" y="45"/>
                      <a:pt x="1751" y="91"/>
                      <a:pt x="1081" y="50"/>
                    </a:cubicBezTo>
                    <a:cubicBezTo>
                      <a:pt x="830" y="35"/>
                      <a:pt x="577" y="8"/>
                      <a:pt x="324" y="8"/>
                    </a:cubicBezTo>
                    <a:cubicBezTo>
                      <a:pt x="294" y="8"/>
                      <a:pt x="265" y="9"/>
                      <a:pt x="235" y="10"/>
                    </a:cubicBezTo>
                    <a:cubicBezTo>
                      <a:pt x="234" y="10"/>
                      <a:pt x="233" y="10"/>
                      <a:pt x="232" y="10"/>
                    </a:cubicBezTo>
                    <a:cubicBezTo>
                      <a:pt x="197" y="10"/>
                      <a:pt x="153" y="1"/>
                      <a:pt x="113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53"/>
              <p:cNvSpPr/>
              <p:nvPr/>
            </p:nvSpPr>
            <p:spPr>
              <a:xfrm>
                <a:off x="4445325" y="2668025"/>
                <a:ext cx="301100" cy="8050"/>
              </a:xfrm>
              <a:custGeom>
                <a:avLst/>
                <a:gdLst/>
                <a:ahLst/>
                <a:cxnLst/>
                <a:rect l="l" t="t" r="r" b="b"/>
                <a:pathLst>
                  <a:path w="12044" h="322" extrusionOk="0">
                    <a:moveTo>
                      <a:pt x="245" y="0"/>
                    </a:moveTo>
                    <a:cubicBezTo>
                      <a:pt x="216" y="0"/>
                      <a:pt x="187" y="1"/>
                      <a:pt x="158" y="2"/>
                    </a:cubicBezTo>
                    <a:cubicBezTo>
                      <a:pt x="154" y="2"/>
                      <a:pt x="149" y="2"/>
                      <a:pt x="144" y="2"/>
                    </a:cubicBezTo>
                    <a:cubicBezTo>
                      <a:pt x="134" y="2"/>
                      <a:pt x="124" y="2"/>
                      <a:pt x="115" y="2"/>
                    </a:cubicBezTo>
                    <a:cubicBezTo>
                      <a:pt x="58" y="2"/>
                      <a:pt x="1" y="8"/>
                      <a:pt x="1" y="93"/>
                    </a:cubicBezTo>
                    <a:cubicBezTo>
                      <a:pt x="1" y="181"/>
                      <a:pt x="71" y="208"/>
                      <a:pt x="148" y="212"/>
                    </a:cubicBezTo>
                    <a:cubicBezTo>
                      <a:pt x="183" y="214"/>
                      <a:pt x="219" y="214"/>
                      <a:pt x="255" y="214"/>
                    </a:cubicBezTo>
                    <a:cubicBezTo>
                      <a:pt x="267" y="214"/>
                      <a:pt x="278" y="214"/>
                      <a:pt x="290" y="214"/>
                    </a:cubicBezTo>
                    <a:cubicBezTo>
                      <a:pt x="314" y="214"/>
                      <a:pt x="337" y="215"/>
                      <a:pt x="361" y="215"/>
                    </a:cubicBezTo>
                    <a:cubicBezTo>
                      <a:pt x="1198" y="215"/>
                      <a:pt x="2036" y="201"/>
                      <a:pt x="2872" y="201"/>
                    </a:cubicBezTo>
                    <a:cubicBezTo>
                      <a:pt x="3410" y="201"/>
                      <a:pt x="3948" y="207"/>
                      <a:pt x="4485" y="226"/>
                    </a:cubicBezTo>
                    <a:cubicBezTo>
                      <a:pt x="5131" y="248"/>
                      <a:pt x="5777" y="251"/>
                      <a:pt x="6422" y="251"/>
                    </a:cubicBezTo>
                    <a:cubicBezTo>
                      <a:pt x="6712" y="251"/>
                      <a:pt x="7001" y="251"/>
                      <a:pt x="7291" y="251"/>
                    </a:cubicBezTo>
                    <a:cubicBezTo>
                      <a:pt x="7986" y="251"/>
                      <a:pt x="8681" y="255"/>
                      <a:pt x="9376" y="282"/>
                    </a:cubicBezTo>
                    <a:cubicBezTo>
                      <a:pt x="10174" y="313"/>
                      <a:pt x="10970" y="298"/>
                      <a:pt x="11766" y="320"/>
                    </a:cubicBezTo>
                    <a:cubicBezTo>
                      <a:pt x="11797" y="321"/>
                      <a:pt x="11828" y="322"/>
                      <a:pt x="11859" y="322"/>
                    </a:cubicBezTo>
                    <a:cubicBezTo>
                      <a:pt x="11920" y="322"/>
                      <a:pt x="11982" y="320"/>
                      <a:pt x="12044" y="320"/>
                    </a:cubicBezTo>
                    <a:cubicBezTo>
                      <a:pt x="12043" y="294"/>
                      <a:pt x="12043" y="266"/>
                      <a:pt x="12043" y="237"/>
                    </a:cubicBezTo>
                    <a:cubicBezTo>
                      <a:pt x="11721" y="212"/>
                      <a:pt x="11399" y="170"/>
                      <a:pt x="11078" y="167"/>
                    </a:cubicBezTo>
                    <a:cubicBezTo>
                      <a:pt x="10923" y="165"/>
                      <a:pt x="10769" y="165"/>
                      <a:pt x="10615" y="165"/>
                    </a:cubicBezTo>
                    <a:cubicBezTo>
                      <a:pt x="10161" y="165"/>
                      <a:pt x="9707" y="170"/>
                      <a:pt x="9253" y="170"/>
                    </a:cubicBezTo>
                    <a:cubicBezTo>
                      <a:pt x="8876" y="170"/>
                      <a:pt x="8500" y="166"/>
                      <a:pt x="8124" y="154"/>
                    </a:cubicBezTo>
                    <a:cubicBezTo>
                      <a:pt x="6565" y="104"/>
                      <a:pt x="5005" y="143"/>
                      <a:pt x="3447" y="93"/>
                    </a:cubicBezTo>
                    <a:cubicBezTo>
                      <a:pt x="2632" y="66"/>
                      <a:pt x="1818" y="88"/>
                      <a:pt x="1004" y="47"/>
                    </a:cubicBezTo>
                    <a:cubicBezTo>
                      <a:pt x="752" y="35"/>
                      <a:pt x="499" y="0"/>
                      <a:pt x="245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53"/>
              <p:cNvSpPr/>
              <p:nvPr/>
            </p:nvSpPr>
            <p:spPr>
              <a:xfrm>
                <a:off x="4636675" y="2512325"/>
                <a:ext cx="78650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3146" h="4263" extrusionOk="0">
                    <a:moveTo>
                      <a:pt x="400" y="0"/>
                    </a:moveTo>
                    <a:cubicBezTo>
                      <a:pt x="36" y="0"/>
                      <a:pt x="1" y="68"/>
                      <a:pt x="86" y="401"/>
                    </a:cubicBezTo>
                    <a:cubicBezTo>
                      <a:pt x="361" y="1469"/>
                      <a:pt x="513" y="2544"/>
                      <a:pt x="224" y="3640"/>
                    </a:cubicBezTo>
                    <a:cubicBezTo>
                      <a:pt x="192" y="3757"/>
                      <a:pt x="112" y="3839"/>
                      <a:pt x="80" y="3948"/>
                    </a:cubicBezTo>
                    <a:cubicBezTo>
                      <a:pt x="31" y="4112"/>
                      <a:pt x="26" y="4257"/>
                      <a:pt x="258" y="4261"/>
                    </a:cubicBezTo>
                    <a:cubicBezTo>
                      <a:pt x="308" y="4262"/>
                      <a:pt x="357" y="4262"/>
                      <a:pt x="407" y="4262"/>
                    </a:cubicBezTo>
                    <a:cubicBezTo>
                      <a:pt x="1046" y="4262"/>
                      <a:pt x="1680" y="4183"/>
                      <a:pt x="2317" y="4140"/>
                    </a:cubicBezTo>
                    <a:cubicBezTo>
                      <a:pt x="2663" y="4116"/>
                      <a:pt x="2767" y="3839"/>
                      <a:pt x="2863" y="3607"/>
                    </a:cubicBezTo>
                    <a:cubicBezTo>
                      <a:pt x="3130" y="2949"/>
                      <a:pt x="3146" y="2255"/>
                      <a:pt x="3071" y="1555"/>
                    </a:cubicBezTo>
                    <a:cubicBezTo>
                      <a:pt x="3034" y="1211"/>
                      <a:pt x="2936" y="884"/>
                      <a:pt x="2823" y="559"/>
                    </a:cubicBezTo>
                    <a:cubicBezTo>
                      <a:pt x="2697" y="197"/>
                      <a:pt x="2560" y="133"/>
                      <a:pt x="2177" y="98"/>
                    </a:cubicBezTo>
                    <a:cubicBezTo>
                      <a:pt x="1589" y="46"/>
                      <a:pt x="997" y="87"/>
                      <a:pt x="418" y="0"/>
                    </a:cubicBezTo>
                    <a:cubicBezTo>
                      <a:pt x="412" y="0"/>
                      <a:pt x="406" y="0"/>
                      <a:pt x="4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53"/>
              <p:cNvSpPr/>
              <p:nvPr/>
            </p:nvSpPr>
            <p:spPr>
              <a:xfrm>
                <a:off x="4836825" y="2525450"/>
                <a:ext cx="57450" cy="65400"/>
              </a:xfrm>
              <a:custGeom>
                <a:avLst/>
                <a:gdLst/>
                <a:ahLst/>
                <a:cxnLst/>
                <a:rect l="l" t="t" r="r" b="b"/>
                <a:pathLst>
                  <a:path w="2298" h="2616" extrusionOk="0">
                    <a:moveTo>
                      <a:pt x="1483" y="0"/>
                    </a:moveTo>
                    <a:cubicBezTo>
                      <a:pt x="1129" y="0"/>
                      <a:pt x="777" y="61"/>
                      <a:pt x="423" y="61"/>
                    </a:cubicBezTo>
                    <a:cubicBezTo>
                      <a:pt x="413" y="61"/>
                      <a:pt x="403" y="61"/>
                      <a:pt x="394" y="61"/>
                    </a:cubicBezTo>
                    <a:cubicBezTo>
                      <a:pt x="393" y="61"/>
                      <a:pt x="392" y="61"/>
                      <a:pt x="391" y="61"/>
                    </a:cubicBezTo>
                    <a:cubicBezTo>
                      <a:pt x="271" y="61"/>
                      <a:pt x="249" y="134"/>
                      <a:pt x="250" y="235"/>
                    </a:cubicBezTo>
                    <a:cubicBezTo>
                      <a:pt x="252" y="430"/>
                      <a:pt x="251" y="626"/>
                      <a:pt x="251" y="895"/>
                    </a:cubicBezTo>
                    <a:cubicBezTo>
                      <a:pt x="292" y="1321"/>
                      <a:pt x="207" y="1808"/>
                      <a:pt x="67" y="2285"/>
                    </a:cubicBezTo>
                    <a:cubicBezTo>
                      <a:pt x="1" y="2502"/>
                      <a:pt x="66" y="2615"/>
                      <a:pt x="284" y="2615"/>
                    </a:cubicBezTo>
                    <a:cubicBezTo>
                      <a:pt x="287" y="2615"/>
                      <a:pt x="290" y="2615"/>
                      <a:pt x="293" y="2615"/>
                    </a:cubicBezTo>
                    <a:cubicBezTo>
                      <a:pt x="780" y="2604"/>
                      <a:pt x="1264" y="2584"/>
                      <a:pt x="1750" y="2559"/>
                    </a:cubicBezTo>
                    <a:cubicBezTo>
                      <a:pt x="1927" y="2552"/>
                      <a:pt x="2010" y="2417"/>
                      <a:pt x="2059" y="2270"/>
                    </a:cubicBezTo>
                    <a:cubicBezTo>
                      <a:pt x="2297" y="1585"/>
                      <a:pt x="2252" y="898"/>
                      <a:pt x="2054" y="214"/>
                    </a:cubicBezTo>
                    <a:cubicBezTo>
                      <a:pt x="2004" y="44"/>
                      <a:pt x="1860" y="22"/>
                      <a:pt x="1718" y="10"/>
                    </a:cubicBezTo>
                    <a:cubicBezTo>
                      <a:pt x="1640" y="3"/>
                      <a:pt x="1561" y="0"/>
                      <a:pt x="14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53"/>
              <p:cNvSpPr/>
              <p:nvPr/>
            </p:nvSpPr>
            <p:spPr>
              <a:xfrm>
                <a:off x="4333850" y="2501375"/>
                <a:ext cx="299250" cy="119825"/>
              </a:xfrm>
              <a:custGeom>
                <a:avLst/>
                <a:gdLst/>
                <a:ahLst/>
                <a:cxnLst/>
                <a:rect l="l" t="t" r="r" b="b"/>
                <a:pathLst>
                  <a:path w="11970" h="4793" extrusionOk="0">
                    <a:moveTo>
                      <a:pt x="117" y="1"/>
                    </a:moveTo>
                    <a:cubicBezTo>
                      <a:pt x="53" y="1"/>
                      <a:pt x="1" y="17"/>
                      <a:pt x="1" y="85"/>
                    </a:cubicBezTo>
                    <a:cubicBezTo>
                      <a:pt x="1" y="223"/>
                      <a:pt x="195" y="223"/>
                      <a:pt x="323" y="223"/>
                    </a:cubicBezTo>
                    <a:cubicBezTo>
                      <a:pt x="1353" y="224"/>
                      <a:pt x="2381" y="224"/>
                      <a:pt x="3411" y="224"/>
                    </a:cubicBezTo>
                    <a:cubicBezTo>
                      <a:pt x="4642" y="224"/>
                      <a:pt x="5874" y="228"/>
                      <a:pt x="7106" y="228"/>
                    </a:cubicBezTo>
                    <a:cubicBezTo>
                      <a:pt x="8261" y="228"/>
                      <a:pt x="9416" y="224"/>
                      <a:pt x="10570" y="209"/>
                    </a:cubicBezTo>
                    <a:cubicBezTo>
                      <a:pt x="10578" y="209"/>
                      <a:pt x="10586" y="208"/>
                      <a:pt x="10594" y="208"/>
                    </a:cubicBezTo>
                    <a:cubicBezTo>
                      <a:pt x="11048" y="208"/>
                      <a:pt x="11258" y="392"/>
                      <a:pt x="11420" y="769"/>
                    </a:cubicBezTo>
                    <a:cubicBezTo>
                      <a:pt x="11959" y="2024"/>
                      <a:pt x="11930" y="3258"/>
                      <a:pt x="11320" y="4479"/>
                    </a:cubicBezTo>
                    <a:cubicBezTo>
                      <a:pt x="11275" y="4571"/>
                      <a:pt x="11128" y="4711"/>
                      <a:pt x="11257" y="4775"/>
                    </a:cubicBezTo>
                    <a:cubicBezTo>
                      <a:pt x="11281" y="4787"/>
                      <a:pt x="11302" y="4792"/>
                      <a:pt x="11322" y="4792"/>
                    </a:cubicBezTo>
                    <a:cubicBezTo>
                      <a:pt x="11426" y="4792"/>
                      <a:pt x="11472" y="4643"/>
                      <a:pt x="11516" y="4544"/>
                    </a:cubicBezTo>
                    <a:cubicBezTo>
                      <a:pt x="11808" y="3901"/>
                      <a:pt x="11970" y="3226"/>
                      <a:pt x="11952" y="2516"/>
                    </a:cubicBezTo>
                    <a:cubicBezTo>
                      <a:pt x="11930" y="1705"/>
                      <a:pt x="11726" y="946"/>
                      <a:pt x="11272" y="265"/>
                    </a:cubicBezTo>
                    <a:cubicBezTo>
                      <a:pt x="11231" y="200"/>
                      <a:pt x="11194" y="128"/>
                      <a:pt x="11154" y="61"/>
                    </a:cubicBezTo>
                    <a:cubicBezTo>
                      <a:pt x="10116" y="57"/>
                      <a:pt x="9076" y="53"/>
                      <a:pt x="8036" y="51"/>
                    </a:cubicBezTo>
                    <a:cubicBezTo>
                      <a:pt x="7975" y="65"/>
                      <a:pt x="7914" y="70"/>
                      <a:pt x="7854" y="70"/>
                    </a:cubicBezTo>
                    <a:cubicBezTo>
                      <a:pt x="7659" y="70"/>
                      <a:pt x="7466" y="16"/>
                      <a:pt x="7270" y="16"/>
                    </a:cubicBezTo>
                    <a:cubicBezTo>
                      <a:pt x="5667" y="15"/>
                      <a:pt x="4063" y="14"/>
                      <a:pt x="2459" y="14"/>
                    </a:cubicBezTo>
                    <a:cubicBezTo>
                      <a:pt x="1738" y="14"/>
                      <a:pt x="1018" y="14"/>
                      <a:pt x="297" y="15"/>
                    </a:cubicBezTo>
                    <a:cubicBezTo>
                      <a:pt x="247" y="15"/>
                      <a:pt x="177" y="1"/>
                      <a:pt x="1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53"/>
              <p:cNvSpPr/>
              <p:nvPr/>
            </p:nvSpPr>
            <p:spPr>
              <a:xfrm>
                <a:off x="4328825" y="2595625"/>
                <a:ext cx="270500" cy="23350"/>
              </a:xfrm>
              <a:custGeom>
                <a:avLst/>
                <a:gdLst/>
                <a:ahLst/>
                <a:cxnLst/>
                <a:rect l="l" t="t" r="r" b="b"/>
                <a:pathLst>
                  <a:path w="10820" h="934" extrusionOk="0">
                    <a:moveTo>
                      <a:pt x="213" y="1"/>
                    </a:moveTo>
                    <a:cubicBezTo>
                      <a:pt x="156" y="1"/>
                      <a:pt x="98" y="3"/>
                      <a:pt x="42" y="3"/>
                    </a:cubicBezTo>
                    <a:cubicBezTo>
                      <a:pt x="32" y="10"/>
                      <a:pt x="22" y="19"/>
                      <a:pt x="14" y="29"/>
                    </a:cubicBezTo>
                    <a:cubicBezTo>
                      <a:pt x="1" y="149"/>
                      <a:pt x="31" y="214"/>
                      <a:pt x="172" y="250"/>
                    </a:cubicBezTo>
                    <a:cubicBezTo>
                      <a:pt x="502" y="335"/>
                      <a:pt x="843" y="309"/>
                      <a:pt x="1171" y="324"/>
                    </a:cubicBezTo>
                    <a:cubicBezTo>
                      <a:pt x="1858" y="353"/>
                      <a:pt x="2545" y="423"/>
                      <a:pt x="3232" y="460"/>
                    </a:cubicBezTo>
                    <a:cubicBezTo>
                      <a:pt x="4289" y="519"/>
                      <a:pt x="5344" y="594"/>
                      <a:pt x="6399" y="673"/>
                    </a:cubicBezTo>
                    <a:cubicBezTo>
                      <a:pt x="7120" y="726"/>
                      <a:pt x="7841" y="759"/>
                      <a:pt x="8563" y="823"/>
                    </a:cubicBezTo>
                    <a:cubicBezTo>
                      <a:pt x="9190" y="878"/>
                      <a:pt x="9818" y="926"/>
                      <a:pt x="10447" y="926"/>
                    </a:cubicBezTo>
                    <a:cubicBezTo>
                      <a:pt x="10480" y="926"/>
                      <a:pt x="10512" y="926"/>
                      <a:pt x="10545" y="926"/>
                    </a:cubicBezTo>
                    <a:cubicBezTo>
                      <a:pt x="10546" y="926"/>
                      <a:pt x="10547" y="926"/>
                      <a:pt x="10549" y="926"/>
                    </a:cubicBezTo>
                    <a:cubicBezTo>
                      <a:pt x="10590" y="926"/>
                      <a:pt x="10634" y="933"/>
                      <a:pt x="10677" y="933"/>
                    </a:cubicBezTo>
                    <a:cubicBezTo>
                      <a:pt x="10728" y="933"/>
                      <a:pt x="10778" y="922"/>
                      <a:pt x="10820" y="873"/>
                    </a:cubicBezTo>
                    <a:cubicBezTo>
                      <a:pt x="10774" y="821"/>
                      <a:pt x="10720" y="781"/>
                      <a:pt x="10648" y="781"/>
                    </a:cubicBezTo>
                    <a:cubicBezTo>
                      <a:pt x="10644" y="781"/>
                      <a:pt x="10641" y="781"/>
                      <a:pt x="10637" y="781"/>
                    </a:cubicBezTo>
                    <a:cubicBezTo>
                      <a:pt x="10614" y="782"/>
                      <a:pt x="10591" y="782"/>
                      <a:pt x="10567" y="782"/>
                    </a:cubicBezTo>
                    <a:cubicBezTo>
                      <a:pt x="10236" y="782"/>
                      <a:pt x="9912" y="695"/>
                      <a:pt x="9583" y="679"/>
                    </a:cubicBezTo>
                    <a:cubicBezTo>
                      <a:pt x="8372" y="624"/>
                      <a:pt x="7168" y="495"/>
                      <a:pt x="5958" y="427"/>
                    </a:cubicBezTo>
                    <a:cubicBezTo>
                      <a:pt x="5033" y="377"/>
                      <a:pt x="4108" y="294"/>
                      <a:pt x="3184" y="218"/>
                    </a:cubicBezTo>
                    <a:cubicBezTo>
                      <a:pt x="2217" y="138"/>
                      <a:pt x="1248" y="67"/>
                      <a:pt x="281" y="2"/>
                    </a:cubicBezTo>
                    <a:cubicBezTo>
                      <a:pt x="258" y="1"/>
                      <a:pt x="235" y="1"/>
                      <a:pt x="213" y="1"/>
                    </a:cubicBezTo>
                    <a:close/>
                  </a:path>
                </a:pathLst>
              </a:custGeom>
              <a:solidFill>
                <a:srgbClr val="DE992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53"/>
              <p:cNvSpPr/>
              <p:nvPr/>
            </p:nvSpPr>
            <p:spPr>
              <a:xfrm>
                <a:off x="4722125" y="2512925"/>
                <a:ext cx="27525" cy="101975"/>
              </a:xfrm>
              <a:custGeom>
                <a:avLst/>
                <a:gdLst/>
                <a:ahLst/>
                <a:cxnLst/>
                <a:rect l="l" t="t" r="r" b="b"/>
                <a:pathLst>
                  <a:path w="1101" h="4079" extrusionOk="0">
                    <a:moveTo>
                      <a:pt x="126" y="0"/>
                    </a:moveTo>
                    <a:cubicBezTo>
                      <a:pt x="114" y="0"/>
                      <a:pt x="102" y="3"/>
                      <a:pt x="88" y="9"/>
                    </a:cubicBezTo>
                    <a:cubicBezTo>
                      <a:pt x="0" y="52"/>
                      <a:pt x="57" y="149"/>
                      <a:pt x="89" y="220"/>
                    </a:cubicBezTo>
                    <a:cubicBezTo>
                      <a:pt x="588" y="1333"/>
                      <a:pt x="606" y="2450"/>
                      <a:pt x="138" y="3578"/>
                    </a:cubicBezTo>
                    <a:cubicBezTo>
                      <a:pt x="11" y="3884"/>
                      <a:pt x="96" y="4077"/>
                      <a:pt x="354" y="4077"/>
                    </a:cubicBezTo>
                    <a:cubicBezTo>
                      <a:pt x="358" y="4077"/>
                      <a:pt x="361" y="4077"/>
                      <a:pt x="365" y="4077"/>
                    </a:cubicBezTo>
                    <a:cubicBezTo>
                      <a:pt x="377" y="4078"/>
                      <a:pt x="388" y="4079"/>
                      <a:pt x="400" y="4079"/>
                    </a:cubicBezTo>
                    <a:cubicBezTo>
                      <a:pt x="544" y="4079"/>
                      <a:pt x="621" y="3973"/>
                      <a:pt x="665" y="3842"/>
                    </a:cubicBezTo>
                    <a:cubicBezTo>
                      <a:pt x="1101" y="2546"/>
                      <a:pt x="989" y="1307"/>
                      <a:pt x="260" y="138"/>
                    </a:cubicBezTo>
                    <a:cubicBezTo>
                      <a:pt x="225" y="83"/>
                      <a:pt x="189" y="0"/>
                      <a:pt x="1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53"/>
              <p:cNvSpPr/>
              <p:nvPr/>
            </p:nvSpPr>
            <p:spPr>
              <a:xfrm>
                <a:off x="4356250" y="2524300"/>
                <a:ext cx="239025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9561" h="642" extrusionOk="0">
                    <a:moveTo>
                      <a:pt x="201" y="0"/>
                    </a:moveTo>
                    <a:cubicBezTo>
                      <a:pt x="180" y="0"/>
                      <a:pt x="159" y="1"/>
                      <a:pt x="138" y="3"/>
                    </a:cubicBezTo>
                    <a:cubicBezTo>
                      <a:pt x="74" y="7"/>
                      <a:pt x="9" y="24"/>
                      <a:pt x="4" y="101"/>
                    </a:cubicBezTo>
                    <a:cubicBezTo>
                      <a:pt x="0" y="181"/>
                      <a:pt x="64" y="201"/>
                      <a:pt x="131" y="209"/>
                    </a:cubicBezTo>
                    <a:cubicBezTo>
                      <a:pt x="270" y="228"/>
                      <a:pt x="410" y="255"/>
                      <a:pt x="550" y="261"/>
                    </a:cubicBezTo>
                    <a:cubicBezTo>
                      <a:pt x="1013" y="283"/>
                      <a:pt x="1478" y="314"/>
                      <a:pt x="1941" y="314"/>
                    </a:cubicBezTo>
                    <a:cubicBezTo>
                      <a:pt x="1963" y="314"/>
                      <a:pt x="1985" y="314"/>
                      <a:pt x="2008" y="314"/>
                    </a:cubicBezTo>
                    <a:cubicBezTo>
                      <a:pt x="2041" y="313"/>
                      <a:pt x="2074" y="313"/>
                      <a:pt x="2108" y="313"/>
                    </a:cubicBezTo>
                    <a:cubicBezTo>
                      <a:pt x="3056" y="313"/>
                      <a:pt x="4000" y="413"/>
                      <a:pt x="4949" y="437"/>
                    </a:cubicBezTo>
                    <a:cubicBezTo>
                      <a:pt x="5833" y="458"/>
                      <a:pt x="6718" y="494"/>
                      <a:pt x="7598" y="546"/>
                    </a:cubicBezTo>
                    <a:cubicBezTo>
                      <a:pt x="8110" y="576"/>
                      <a:pt x="8625" y="528"/>
                      <a:pt x="9132" y="631"/>
                    </a:cubicBezTo>
                    <a:cubicBezTo>
                      <a:pt x="9172" y="639"/>
                      <a:pt x="9214" y="642"/>
                      <a:pt x="9257" y="642"/>
                    </a:cubicBezTo>
                    <a:cubicBezTo>
                      <a:pt x="9321" y="642"/>
                      <a:pt x="9387" y="636"/>
                      <a:pt x="9451" y="635"/>
                    </a:cubicBezTo>
                    <a:cubicBezTo>
                      <a:pt x="9507" y="633"/>
                      <a:pt x="9561" y="619"/>
                      <a:pt x="9553" y="546"/>
                    </a:cubicBezTo>
                    <a:cubicBezTo>
                      <a:pt x="9547" y="491"/>
                      <a:pt x="9498" y="485"/>
                      <a:pt x="9453" y="481"/>
                    </a:cubicBezTo>
                    <a:cubicBezTo>
                      <a:pt x="9243" y="462"/>
                      <a:pt x="9032" y="432"/>
                      <a:pt x="8821" y="429"/>
                    </a:cubicBezTo>
                    <a:cubicBezTo>
                      <a:pt x="7821" y="424"/>
                      <a:pt x="6826" y="317"/>
                      <a:pt x="5825" y="306"/>
                    </a:cubicBezTo>
                    <a:cubicBezTo>
                      <a:pt x="5129" y="300"/>
                      <a:pt x="4431" y="246"/>
                      <a:pt x="3735" y="204"/>
                    </a:cubicBezTo>
                    <a:cubicBezTo>
                      <a:pt x="3054" y="162"/>
                      <a:pt x="2374" y="128"/>
                      <a:pt x="1859" y="103"/>
                    </a:cubicBezTo>
                    <a:cubicBezTo>
                      <a:pt x="1777" y="105"/>
                      <a:pt x="1698" y="105"/>
                      <a:pt x="1622" y="105"/>
                    </a:cubicBezTo>
                    <a:cubicBezTo>
                      <a:pt x="1097" y="105"/>
                      <a:pt x="683" y="73"/>
                      <a:pt x="271" y="5"/>
                    </a:cubicBezTo>
                    <a:cubicBezTo>
                      <a:pt x="249" y="1"/>
                      <a:pt x="225" y="0"/>
                      <a:pt x="201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53"/>
              <p:cNvSpPr/>
              <p:nvPr/>
            </p:nvSpPr>
            <p:spPr>
              <a:xfrm>
                <a:off x="4361350" y="2570800"/>
                <a:ext cx="235625" cy="26725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1069" extrusionOk="0">
                    <a:moveTo>
                      <a:pt x="474" y="0"/>
                    </a:moveTo>
                    <a:cubicBezTo>
                      <a:pt x="370" y="0"/>
                      <a:pt x="265" y="3"/>
                      <a:pt x="161" y="3"/>
                    </a:cubicBezTo>
                    <a:cubicBezTo>
                      <a:pt x="145" y="3"/>
                      <a:pt x="128" y="2"/>
                      <a:pt x="111" y="2"/>
                    </a:cubicBezTo>
                    <a:cubicBezTo>
                      <a:pt x="55" y="2"/>
                      <a:pt x="1" y="12"/>
                      <a:pt x="1" y="91"/>
                    </a:cubicBezTo>
                    <a:cubicBezTo>
                      <a:pt x="3" y="196"/>
                      <a:pt x="90" y="211"/>
                      <a:pt x="175" y="213"/>
                    </a:cubicBezTo>
                    <a:cubicBezTo>
                      <a:pt x="457" y="223"/>
                      <a:pt x="738" y="234"/>
                      <a:pt x="1020" y="257"/>
                    </a:cubicBezTo>
                    <a:cubicBezTo>
                      <a:pt x="1768" y="320"/>
                      <a:pt x="2521" y="320"/>
                      <a:pt x="3268" y="383"/>
                    </a:cubicBezTo>
                    <a:cubicBezTo>
                      <a:pt x="4032" y="447"/>
                      <a:pt x="4797" y="493"/>
                      <a:pt x="5560" y="574"/>
                    </a:cubicBezTo>
                    <a:cubicBezTo>
                      <a:pt x="6314" y="653"/>
                      <a:pt x="7067" y="734"/>
                      <a:pt x="7816" y="856"/>
                    </a:cubicBezTo>
                    <a:cubicBezTo>
                      <a:pt x="8240" y="926"/>
                      <a:pt x="8667" y="991"/>
                      <a:pt x="9093" y="1059"/>
                    </a:cubicBezTo>
                    <a:cubicBezTo>
                      <a:pt x="9127" y="1063"/>
                      <a:pt x="9162" y="1068"/>
                      <a:pt x="9199" y="1068"/>
                    </a:cubicBezTo>
                    <a:cubicBezTo>
                      <a:pt x="9264" y="1068"/>
                      <a:pt x="9336" y="1052"/>
                      <a:pt x="9424" y="990"/>
                    </a:cubicBezTo>
                    <a:cubicBezTo>
                      <a:pt x="8667" y="810"/>
                      <a:pt x="7944" y="701"/>
                      <a:pt x="7222" y="594"/>
                    </a:cubicBezTo>
                    <a:cubicBezTo>
                      <a:pt x="6492" y="486"/>
                      <a:pt x="5755" y="408"/>
                      <a:pt x="5021" y="330"/>
                    </a:cubicBezTo>
                    <a:cubicBezTo>
                      <a:pt x="4538" y="279"/>
                      <a:pt x="4053" y="252"/>
                      <a:pt x="3570" y="217"/>
                    </a:cubicBezTo>
                    <a:cubicBezTo>
                      <a:pt x="2628" y="145"/>
                      <a:pt x="1688" y="74"/>
                      <a:pt x="747" y="9"/>
                    </a:cubicBezTo>
                    <a:cubicBezTo>
                      <a:pt x="656" y="2"/>
                      <a:pt x="565" y="0"/>
                      <a:pt x="474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53"/>
              <p:cNvSpPr/>
              <p:nvPr/>
            </p:nvSpPr>
            <p:spPr>
              <a:xfrm>
                <a:off x="4344425" y="2550625"/>
                <a:ext cx="212750" cy="18925"/>
              </a:xfrm>
              <a:custGeom>
                <a:avLst/>
                <a:gdLst/>
                <a:ahLst/>
                <a:cxnLst/>
                <a:rect l="l" t="t" r="r" b="b"/>
                <a:pathLst>
                  <a:path w="8510" h="757" extrusionOk="0">
                    <a:moveTo>
                      <a:pt x="100" y="1"/>
                    </a:moveTo>
                    <a:cubicBezTo>
                      <a:pt x="52" y="1"/>
                      <a:pt x="14" y="15"/>
                      <a:pt x="10" y="70"/>
                    </a:cubicBezTo>
                    <a:cubicBezTo>
                      <a:pt x="0" y="194"/>
                      <a:pt x="149" y="219"/>
                      <a:pt x="251" y="220"/>
                    </a:cubicBezTo>
                    <a:cubicBezTo>
                      <a:pt x="728" y="226"/>
                      <a:pt x="1201" y="292"/>
                      <a:pt x="1677" y="324"/>
                    </a:cubicBezTo>
                    <a:cubicBezTo>
                      <a:pt x="2295" y="365"/>
                      <a:pt x="2917" y="350"/>
                      <a:pt x="3534" y="391"/>
                    </a:cubicBezTo>
                    <a:cubicBezTo>
                      <a:pt x="4600" y="459"/>
                      <a:pt x="5668" y="469"/>
                      <a:pt x="6733" y="587"/>
                    </a:cubicBezTo>
                    <a:cubicBezTo>
                      <a:pt x="7258" y="646"/>
                      <a:pt x="7785" y="687"/>
                      <a:pt x="8310" y="756"/>
                    </a:cubicBezTo>
                    <a:cubicBezTo>
                      <a:pt x="8316" y="756"/>
                      <a:pt x="8322" y="757"/>
                      <a:pt x="8329" y="757"/>
                    </a:cubicBezTo>
                    <a:cubicBezTo>
                      <a:pt x="8373" y="757"/>
                      <a:pt x="8423" y="741"/>
                      <a:pt x="8510" y="731"/>
                    </a:cubicBezTo>
                    <a:cubicBezTo>
                      <a:pt x="8326" y="531"/>
                      <a:pt x="8118" y="585"/>
                      <a:pt x="7950" y="560"/>
                    </a:cubicBezTo>
                    <a:cubicBezTo>
                      <a:pt x="7366" y="475"/>
                      <a:pt x="6777" y="424"/>
                      <a:pt x="6187" y="377"/>
                    </a:cubicBezTo>
                    <a:cubicBezTo>
                      <a:pt x="5058" y="289"/>
                      <a:pt x="3926" y="269"/>
                      <a:pt x="2797" y="216"/>
                    </a:cubicBezTo>
                    <a:cubicBezTo>
                      <a:pt x="1942" y="178"/>
                      <a:pt x="1092" y="82"/>
                      <a:pt x="237" y="17"/>
                    </a:cubicBezTo>
                    <a:cubicBezTo>
                      <a:pt x="199" y="14"/>
                      <a:pt x="145" y="1"/>
                      <a:pt x="100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53"/>
              <p:cNvSpPr/>
              <p:nvPr/>
            </p:nvSpPr>
            <p:spPr>
              <a:xfrm>
                <a:off x="4280225" y="2721500"/>
                <a:ext cx="473850" cy="9300"/>
              </a:xfrm>
              <a:custGeom>
                <a:avLst/>
                <a:gdLst/>
                <a:ahLst/>
                <a:cxnLst/>
                <a:rect l="l" t="t" r="r" b="b"/>
                <a:pathLst>
                  <a:path w="18954" h="372" extrusionOk="0">
                    <a:moveTo>
                      <a:pt x="149" y="1"/>
                    </a:moveTo>
                    <a:cubicBezTo>
                      <a:pt x="84" y="1"/>
                      <a:pt x="20" y="15"/>
                      <a:pt x="11" y="89"/>
                    </a:cubicBezTo>
                    <a:cubicBezTo>
                      <a:pt x="1" y="199"/>
                      <a:pt x="84" y="207"/>
                      <a:pt x="162" y="207"/>
                    </a:cubicBezTo>
                    <a:cubicBezTo>
                      <a:pt x="176" y="207"/>
                      <a:pt x="190" y="207"/>
                      <a:pt x="203" y="207"/>
                    </a:cubicBezTo>
                    <a:cubicBezTo>
                      <a:pt x="235" y="207"/>
                      <a:pt x="266" y="207"/>
                      <a:pt x="298" y="207"/>
                    </a:cubicBezTo>
                    <a:cubicBezTo>
                      <a:pt x="613" y="207"/>
                      <a:pt x="928" y="202"/>
                      <a:pt x="1244" y="202"/>
                    </a:cubicBezTo>
                    <a:cubicBezTo>
                      <a:pt x="1474" y="202"/>
                      <a:pt x="1704" y="205"/>
                      <a:pt x="1934" y="215"/>
                    </a:cubicBezTo>
                    <a:cubicBezTo>
                      <a:pt x="2644" y="246"/>
                      <a:pt x="3355" y="252"/>
                      <a:pt x="4065" y="252"/>
                    </a:cubicBezTo>
                    <a:cubicBezTo>
                      <a:pt x="4540" y="252"/>
                      <a:pt x="5014" y="249"/>
                      <a:pt x="5488" y="249"/>
                    </a:cubicBezTo>
                    <a:cubicBezTo>
                      <a:pt x="6104" y="249"/>
                      <a:pt x="6720" y="254"/>
                      <a:pt x="7335" y="276"/>
                    </a:cubicBezTo>
                    <a:cubicBezTo>
                      <a:pt x="7991" y="298"/>
                      <a:pt x="8647" y="302"/>
                      <a:pt x="9303" y="302"/>
                    </a:cubicBezTo>
                    <a:cubicBezTo>
                      <a:pt x="9652" y="302"/>
                      <a:pt x="10001" y="301"/>
                      <a:pt x="10349" y="301"/>
                    </a:cubicBezTo>
                    <a:cubicBezTo>
                      <a:pt x="10932" y="301"/>
                      <a:pt x="11514" y="304"/>
                      <a:pt x="12096" y="321"/>
                    </a:cubicBezTo>
                    <a:cubicBezTo>
                      <a:pt x="13532" y="363"/>
                      <a:pt x="14967" y="367"/>
                      <a:pt x="16402" y="367"/>
                    </a:cubicBezTo>
                    <a:cubicBezTo>
                      <a:pt x="16781" y="367"/>
                      <a:pt x="17160" y="367"/>
                      <a:pt x="17539" y="367"/>
                    </a:cubicBezTo>
                    <a:cubicBezTo>
                      <a:pt x="17898" y="367"/>
                      <a:pt x="18257" y="367"/>
                      <a:pt x="18616" y="368"/>
                    </a:cubicBezTo>
                    <a:cubicBezTo>
                      <a:pt x="18618" y="368"/>
                      <a:pt x="18620" y="368"/>
                      <a:pt x="18622" y="368"/>
                    </a:cubicBezTo>
                    <a:cubicBezTo>
                      <a:pt x="18661" y="368"/>
                      <a:pt x="18700" y="371"/>
                      <a:pt x="18741" y="371"/>
                    </a:cubicBezTo>
                    <a:cubicBezTo>
                      <a:pt x="18807" y="371"/>
                      <a:pt x="18876" y="363"/>
                      <a:pt x="18954" y="318"/>
                    </a:cubicBezTo>
                    <a:cubicBezTo>
                      <a:pt x="18803" y="217"/>
                      <a:pt x="18671" y="212"/>
                      <a:pt x="18537" y="212"/>
                    </a:cubicBezTo>
                    <a:cubicBezTo>
                      <a:pt x="18510" y="212"/>
                      <a:pt x="18483" y="212"/>
                      <a:pt x="18456" y="212"/>
                    </a:cubicBezTo>
                    <a:cubicBezTo>
                      <a:pt x="18183" y="212"/>
                      <a:pt x="17910" y="215"/>
                      <a:pt x="17638" y="215"/>
                    </a:cubicBezTo>
                    <a:cubicBezTo>
                      <a:pt x="17387" y="215"/>
                      <a:pt x="17137" y="213"/>
                      <a:pt x="16886" y="205"/>
                    </a:cubicBezTo>
                    <a:cubicBezTo>
                      <a:pt x="14917" y="144"/>
                      <a:pt x="12948" y="195"/>
                      <a:pt x="10980" y="141"/>
                    </a:cubicBezTo>
                    <a:cubicBezTo>
                      <a:pt x="10395" y="124"/>
                      <a:pt x="9810" y="121"/>
                      <a:pt x="9226" y="121"/>
                    </a:cubicBezTo>
                    <a:cubicBezTo>
                      <a:pt x="8853" y="121"/>
                      <a:pt x="8480" y="122"/>
                      <a:pt x="8108" y="122"/>
                    </a:cubicBezTo>
                    <a:cubicBezTo>
                      <a:pt x="7416" y="122"/>
                      <a:pt x="6723" y="117"/>
                      <a:pt x="6032" y="91"/>
                    </a:cubicBezTo>
                    <a:cubicBezTo>
                      <a:pt x="5152" y="58"/>
                      <a:pt x="4272" y="53"/>
                      <a:pt x="3392" y="53"/>
                    </a:cubicBezTo>
                    <a:cubicBezTo>
                      <a:pt x="3011" y="53"/>
                      <a:pt x="2631" y="54"/>
                      <a:pt x="2251" y="54"/>
                    </a:cubicBezTo>
                    <a:cubicBezTo>
                      <a:pt x="1702" y="54"/>
                      <a:pt x="1153" y="52"/>
                      <a:pt x="604" y="43"/>
                    </a:cubicBezTo>
                    <a:cubicBezTo>
                      <a:pt x="473" y="41"/>
                      <a:pt x="342" y="13"/>
                      <a:pt x="209" y="3"/>
                    </a:cubicBezTo>
                    <a:cubicBezTo>
                      <a:pt x="190" y="2"/>
                      <a:pt x="170" y="1"/>
                      <a:pt x="14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53"/>
              <p:cNvSpPr/>
              <p:nvPr/>
            </p:nvSpPr>
            <p:spPr>
              <a:xfrm>
                <a:off x="4216200" y="2755875"/>
                <a:ext cx="4814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19258" h="279" extrusionOk="0">
                    <a:moveTo>
                      <a:pt x="262" y="1"/>
                    </a:moveTo>
                    <a:cubicBezTo>
                      <a:pt x="210" y="1"/>
                      <a:pt x="158" y="2"/>
                      <a:pt x="106" y="3"/>
                    </a:cubicBezTo>
                    <a:cubicBezTo>
                      <a:pt x="49" y="6"/>
                      <a:pt x="1" y="27"/>
                      <a:pt x="1" y="94"/>
                    </a:cubicBezTo>
                    <a:cubicBezTo>
                      <a:pt x="1" y="157"/>
                      <a:pt x="42" y="198"/>
                      <a:pt x="95" y="206"/>
                    </a:cubicBezTo>
                    <a:cubicBezTo>
                      <a:pt x="183" y="218"/>
                      <a:pt x="272" y="220"/>
                      <a:pt x="361" y="220"/>
                    </a:cubicBezTo>
                    <a:cubicBezTo>
                      <a:pt x="396" y="220"/>
                      <a:pt x="431" y="220"/>
                      <a:pt x="466" y="220"/>
                    </a:cubicBezTo>
                    <a:cubicBezTo>
                      <a:pt x="1956" y="220"/>
                      <a:pt x="3446" y="207"/>
                      <a:pt x="4935" y="207"/>
                    </a:cubicBezTo>
                    <a:cubicBezTo>
                      <a:pt x="5940" y="207"/>
                      <a:pt x="6944" y="213"/>
                      <a:pt x="7948" y="233"/>
                    </a:cubicBezTo>
                    <a:cubicBezTo>
                      <a:pt x="9550" y="264"/>
                      <a:pt x="11152" y="271"/>
                      <a:pt x="12754" y="271"/>
                    </a:cubicBezTo>
                    <a:cubicBezTo>
                      <a:pt x="13989" y="271"/>
                      <a:pt x="15223" y="267"/>
                      <a:pt x="16458" y="267"/>
                    </a:cubicBezTo>
                    <a:cubicBezTo>
                      <a:pt x="17258" y="267"/>
                      <a:pt x="18057" y="269"/>
                      <a:pt x="18857" y="275"/>
                    </a:cubicBezTo>
                    <a:cubicBezTo>
                      <a:pt x="18859" y="275"/>
                      <a:pt x="18861" y="275"/>
                      <a:pt x="18862" y="275"/>
                    </a:cubicBezTo>
                    <a:cubicBezTo>
                      <a:pt x="18900" y="275"/>
                      <a:pt x="18938" y="278"/>
                      <a:pt x="18980" y="278"/>
                    </a:cubicBezTo>
                    <a:cubicBezTo>
                      <a:pt x="19058" y="278"/>
                      <a:pt x="19146" y="265"/>
                      <a:pt x="19257" y="188"/>
                    </a:cubicBezTo>
                    <a:cubicBezTo>
                      <a:pt x="18803" y="160"/>
                      <a:pt x="18421" y="115"/>
                      <a:pt x="18037" y="114"/>
                    </a:cubicBezTo>
                    <a:cubicBezTo>
                      <a:pt x="17843" y="113"/>
                      <a:pt x="17650" y="113"/>
                      <a:pt x="17456" y="113"/>
                    </a:cubicBezTo>
                    <a:cubicBezTo>
                      <a:pt x="16380" y="113"/>
                      <a:pt x="15304" y="122"/>
                      <a:pt x="14227" y="122"/>
                    </a:cubicBezTo>
                    <a:cubicBezTo>
                      <a:pt x="13385" y="122"/>
                      <a:pt x="12543" y="116"/>
                      <a:pt x="11702" y="97"/>
                    </a:cubicBezTo>
                    <a:cubicBezTo>
                      <a:pt x="10934" y="78"/>
                      <a:pt x="10165" y="74"/>
                      <a:pt x="9397" y="74"/>
                    </a:cubicBezTo>
                    <a:cubicBezTo>
                      <a:pt x="8906" y="74"/>
                      <a:pt x="8415" y="76"/>
                      <a:pt x="7924" y="76"/>
                    </a:cubicBezTo>
                    <a:cubicBezTo>
                      <a:pt x="7002" y="76"/>
                      <a:pt x="6080" y="71"/>
                      <a:pt x="5159" y="41"/>
                    </a:cubicBezTo>
                    <a:cubicBezTo>
                      <a:pt x="4352" y="16"/>
                      <a:pt x="3545" y="13"/>
                      <a:pt x="2739" y="13"/>
                    </a:cubicBezTo>
                    <a:cubicBezTo>
                      <a:pt x="2521" y="13"/>
                      <a:pt x="2303" y="13"/>
                      <a:pt x="2085" y="13"/>
                    </a:cubicBezTo>
                    <a:cubicBezTo>
                      <a:pt x="1496" y="13"/>
                      <a:pt x="908" y="12"/>
                      <a:pt x="319" y="1"/>
                    </a:cubicBezTo>
                    <a:cubicBezTo>
                      <a:pt x="300" y="1"/>
                      <a:pt x="281" y="1"/>
                      <a:pt x="26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53"/>
              <p:cNvSpPr/>
              <p:nvPr/>
            </p:nvSpPr>
            <p:spPr>
              <a:xfrm>
                <a:off x="4791825" y="2890450"/>
                <a:ext cx="113425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2540" extrusionOk="0">
                    <a:moveTo>
                      <a:pt x="4537" y="1"/>
                    </a:moveTo>
                    <a:cubicBezTo>
                      <a:pt x="4242" y="51"/>
                      <a:pt x="4014" y="225"/>
                      <a:pt x="3773" y="349"/>
                    </a:cubicBezTo>
                    <a:cubicBezTo>
                      <a:pt x="3030" y="736"/>
                      <a:pt x="2299" y="1150"/>
                      <a:pt x="1561" y="1549"/>
                    </a:cubicBezTo>
                    <a:cubicBezTo>
                      <a:pt x="1086" y="1804"/>
                      <a:pt x="608" y="2050"/>
                      <a:pt x="130" y="2300"/>
                    </a:cubicBezTo>
                    <a:cubicBezTo>
                      <a:pt x="47" y="2343"/>
                      <a:pt x="1" y="2402"/>
                      <a:pt x="52" y="2490"/>
                    </a:cubicBezTo>
                    <a:cubicBezTo>
                      <a:pt x="74" y="2526"/>
                      <a:pt x="97" y="2539"/>
                      <a:pt x="122" y="2539"/>
                    </a:cubicBezTo>
                    <a:cubicBezTo>
                      <a:pt x="156" y="2539"/>
                      <a:pt x="192" y="2515"/>
                      <a:pt x="231" y="2494"/>
                    </a:cubicBezTo>
                    <a:cubicBezTo>
                      <a:pt x="1612" y="1726"/>
                      <a:pt x="2998" y="961"/>
                      <a:pt x="4381" y="196"/>
                    </a:cubicBezTo>
                    <a:cubicBezTo>
                      <a:pt x="4447" y="158"/>
                      <a:pt x="4537" y="141"/>
                      <a:pt x="4537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53"/>
              <p:cNvSpPr/>
              <p:nvPr/>
            </p:nvSpPr>
            <p:spPr>
              <a:xfrm>
                <a:off x="4766425" y="2892075"/>
                <a:ext cx="106650" cy="59750"/>
              </a:xfrm>
              <a:custGeom>
                <a:avLst/>
                <a:gdLst/>
                <a:ahLst/>
                <a:cxnLst/>
                <a:rect l="l" t="t" r="r" b="b"/>
                <a:pathLst>
                  <a:path w="4266" h="2390" extrusionOk="0">
                    <a:moveTo>
                      <a:pt x="4266" y="1"/>
                    </a:moveTo>
                    <a:lnTo>
                      <a:pt x="4266" y="1"/>
                    </a:lnTo>
                    <a:cubicBezTo>
                      <a:pt x="3967" y="151"/>
                      <a:pt x="3700" y="279"/>
                      <a:pt x="3440" y="418"/>
                    </a:cubicBezTo>
                    <a:cubicBezTo>
                      <a:pt x="2505" y="918"/>
                      <a:pt x="1572" y="1421"/>
                      <a:pt x="639" y="1924"/>
                    </a:cubicBezTo>
                    <a:cubicBezTo>
                      <a:pt x="476" y="2012"/>
                      <a:pt x="314" y="2102"/>
                      <a:pt x="153" y="2193"/>
                    </a:cubicBezTo>
                    <a:cubicBezTo>
                      <a:pt x="94" y="2226"/>
                      <a:pt x="1" y="2257"/>
                      <a:pt x="55" y="2345"/>
                    </a:cubicBezTo>
                    <a:cubicBezTo>
                      <a:pt x="74" y="2378"/>
                      <a:pt x="101" y="2390"/>
                      <a:pt x="131" y="2390"/>
                    </a:cubicBezTo>
                    <a:cubicBezTo>
                      <a:pt x="168" y="2390"/>
                      <a:pt x="208" y="2372"/>
                      <a:pt x="245" y="2353"/>
                    </a:cubicBezTo>
                    <a:cubicBezTo>
                      <a:pt x="709" y="2096"/>
                      <a:pt x="1174" y="1840"/>
                      <a:pt x="1636" y="1583"/>
                    </a:cubicBezTo>
                    <a:cubicBezTo>
                      <a:pt x="2441" y="1138"/>
                      <a:pt x="3244" y="693"/>
                      <a:pt x="4047" y="245"/>
                    </a:cubicBezTo>
                    <a:cubicBezTo>
                      <a:pt x="4127" y="199"/>
                      <a:pt x="4234" y="182"/>
                      <a:pt x="4266" y="1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53"/>
              <p:cNvSpPr/>
              <p:nvPr/>
            </p:nvSpPr>
            <p:spPr>
              <a:xfrm>
                <a:off x="4799800" y="2857075"/>
                <a:ext cx="100050" cy="56000"/>
              </a:xfrm>
              <a:custGeom>
                <a:avLst/>
                <a:gdLst/>
                <a:ahLst/>
                <a:cxnLst/>
                <a:rect l="l" t="t" r="r" b="b"/>
                <a:pathLst>
                  <a:path w="4002" h="2240" extrusionOk="0">
                    <a:moveTo>
                      <a:pt x="4001" y="0"/>
                    </a:moveTo>
                    <a:cubicBezTo>
                      <a:pt x="3639" y="71"/>
                      <a:pt x="3345" y="286"/>
                      <a:pt x="3031" y="455"/>
                    </a:cubicBezTo>
                    <a:cubicBezTo>
                      <a:pt x="2114" y="951"/>
                      <a:pt x="1207" y="1465"/>
                      <a:pt x="296" y="1976"/>
                    </a:cubicBezTo>
                    <a:cubicBezTo>
                      <a:pt x="198" y="2032"/>
                      <a:pt x="0" y="2070"/>
                      <a:pt x="75" y="2204"/>
                    </a:cubicBezTo>
                    <a:cubicBezTo>
                      <a:pt x="89" y="2229"/>
                      <a:pt x="108" y="2239"/>
                      <a:pt x="130" y="2239"/>
                    </a:cubicBezTo>
                    <a:cubicBezTo>
                      <a:pt x="197" y="2239"/>
                      <a:pt x="291" y="2144"/>
                      <a:pt x="364" y="2104"/>
                    </a:cubicBezTo>
                    <a:cubicBezTo>
                      <a:pt x="1393" y="1535"/>
                      <a:pt x="2419" y="964"/>
                      <a:pt x="3451" y="398"/>
                    </a:cubicBezTo>
                    <a:cubicBezTo>
                      <a:pt x="3651" y="289"/>
                      <a:pt x="3838" y="166"/>
                      <a:pt x="4001" y="0"/>
                    </a:cubicBezTo>
                    <a:close/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53"/>
              <p:cNvSpPr/>
              <p:nvPr/>
            </p:nvSpPr>
            <p:spPr>
              <a:xfrm>
                <a:off x="4766300" y="2900350"/>
                <a:ext cx="39750" cy="24850"/>
              </a:xfrm>
              <a:custGeom>
                <a:avLst/>
                <a:gdLst/>
                <a:ahLst/>
                <a:cxnLst/>
                <a:rect l="l" t="t" r="r" b="b"/>
                <a:pathLst>
                  <a:path w="1590" h="994" extrusionOk="0">
                    <a:moveTo>
                      <a:pt x="1590" y="0"/>
                    </a:moveTo>
                    <a:cubicBezTo>
                      <a:pt x="992" y="222"/>
                      <a:pt x="475" y="572"/>
                      <a:pt x="1" y="993"/>
                    </a:cubicBezTo>
                    <a:cubicBezTo>
                      <a:pt x="552" y="695"/>
                      <a:pt x="1059" y="330"/>
                      <a:pt x="159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53"/>
              <p:cNvSpPr/>
              <p:nvPr/>
            </p:nvSpPr>
            <p:spPr>
              <a:xfrm>
                <a:off x="4716925" y="2788000"/>
                <a:ext cx="150450" cy="69350"/>
              </a:xfrm>
              <a:custGeom>
                <a:avLst/>
                <a:gdLst/>
                <a:ahLst/>
                <a:cxnLst/>
                <a:rect l="l" t="t" r="r" b="b"/>
                <a:pathLst>
                  <a:path w="6018" h="2774" extrusionOk="0">
                    <a:moveTo>
                      <a:pt x="5883" y="0"/>
                    </a:moveTo>
                    <a:cubicBezTo>
                      <a:pt x="5799" y="0"/>
                      <a:pt x="5678" y="98"/>
                      <a:pt x="5597" y="136"/>
                    </a:cubicBezTo>
                    <a:cubicBezTo>
                      <a:pt x="4219" y="755"/>
                      <a:pt x="2847" y="1387"/>
                      <a:pt x="1475" y="2016"/>
                    </a:cubicBezTo>
                    <a:cubicBezTo>
                      <a:pt x="983" y="2241"/>
                      <a:pt x="492" y="2471"/>
                      <a:pt x="0" y="2697"/>
                    </a:cubicBezTo>
                    <a:cubicBezTo>
                      <a:pt x="11" y="2723"/>
                      <a:pt x="22" y="2747"/>
                      <a:pt x="31" y="2773"/>
                    </a:cubicBezTo>
                    <a:cubicBezTo>
                      <a:pt x="283" y="2664"/>
                      <a:pt x="535" y="2559"/>
                      <a:pt x="785" y="2447"/>
                    </a:cubicBezTo>
                    <a:cubicBezTo>
                      <a:pt x="2410" y="1724"/>
                      <a:pt x="4034" y="1001"/>
                      <a:pt x="5655" y="272"/>
                    </a:cubicBezTo>
                    <a:cubicBezTo>
                      <a:pt x="5773" y="219"/>
                      <a:pt x="6018" y="175"/>
                      <a:pt x="5959" y="50"/>
                    </a:cubicBezTo>
                    <a:cubicBezTo>
                      <a:pt x="5942" y="14"/>
                      <a:pt x="5915" y="0"/>
                      <a:pt x="5883" y="0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53"/>
              <p:cNvSpPr/>
              <p:nvPr/>
            </p:nvSpPr>
            <p:spPr>
              <a:xfrm>
                <a:off x="4721575" y="2736550"/>
                <a:ext cx="123975" cy="56225"/>
              </a:xfrm>
              <a:custGeom>
                <a:avLst/>
                <a:gdLst/>
                <a:ahLst/>
                <a:cxnLst/>
                <a:rect l="l" t="t" r="r" b="b"/>
                <a:pathLst>
                  <a:path w="4959" h="2249" extrusionOk="0">
                    <a:moveTo>
                      <a:pt x="4959" y="1"/>
                    </a:moveTo>
                    <a:lnTo>
                      <a:pt x="4959" y="1"/>
                    </a:lnTo>
                    <a:cubicBezTo>
                      <a:pt x="4458" y="46"/>
                      <a:pt x="302" y="1943"/>
                      <a:pt x="1" y="2249"/>
                    </a:cubicBezTo>
                    <a:cubicBezTo>
                      <a:pt x="1620" y="1427"/>
                      <a:pt x="3322" y="785"/>
                      <a:pt x="4959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53"/>
              <p:cNvSpPr/>
              <p:nvPr/>
            </p:nvSpPr>
            <p:spPr>
              <a:xfrm>
                <a:off x="4298425" y="2426900"/>
                <a:ext cx="108325" cy="9250"/>
              </a:xfrm>
              <a:custGeom>
                <a:avLst/>
                <a:gdLst/>
                <a:ahLst/>
                <a:cxnLst/>
                <a:rect l="l" t="t" r="r" b="b"/>
                <a:pathLst>
                  <a:path w="4333" h="370" extrusionOk="0">
                    <a:moveTo>
                      <a:pt x="3515" y="1"/>
                    </a:moveTo>
                    <a:cubicBezTo>
                      <a:pt x="2671" y="1"/>
                      <a:pt x="1829" y="66"/>
                      <a:pt x="986" y="67"/>
                    </a:cubicBezTo>
                    <a:cubicBezTo>
                      <a:pt x="708" y="67"/>
                      <a:pt x="429" y="131"/>
                      <a:pt x="150" y="169"/>
                    </a:cubicBezTo>
                    <a:cubicBezTo>
                      <a:pt x="76" y="178"/>
                      <a:pt x="1" y="206"/>
                      <a:pt x="32" y="303"/>
                    </a:cubicBezTo>
                    <a:cubicBezTo>
                      <a:pt x="49" y="354"/>
                      <a:pt x="89" y="370"/>
                      <a:pt x="136" y="370"/>
                    </a:cubicBezTo>
                    <a:cubicBezTo>
                      <a:pt x="153" y="370"/>
                      <a:pt x="170" y="368"/>
                      <a:pt x="187" y="365"/>
                    </a:cubicBezTo>
                    <a:cubicBezTo>
                      <a:pt x="1430" y="174"/>
                      <a:pt x="2683" y="167"/>
                      <a:pt x="3937" y="166"/>
                    </a:cubicBezTo>
                    <a:cubicBezTo>
                      <a:pt x="4146" y="166"/>
                      <a:pt x="4146" y="166"/>
                      <a:pt x="4332" y="72"/>
                    </a:cubicBezTo>
                    <a:cubicBezTo>
                      <a:pt x="4292" y="17"/>
                      <a:pt x="4241" y="5"/>
                      <a:pt x="4188" y="5"/>
                    </a:cubicBezTo>
                    <a:cubicBezTo>
                      <a:pt x="4149" y="5"/>
                      <a:pt x="4109" y="11"/>
                      <a:pt x="4070" y="11"/>
                    </a:cubicBezTo>
                    <a:cubicBezTo>
                      <a:pt x="4068" y="11"/>
                      <a:pt x="4066" y="11"/>
                      <a:pt x="4063" y="11"/>
                    </a:cubicBezTo>
                    <a:cubicBezTo>
                      <a:pt x="3880" y="4"/>
                      <a:pt x="3698" y="1"/>
                      <a:pt x="3515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53"/>
              <p:cNvSpPr/>
              <p:nvPr/>
            </p:nvSpPr>
            <p:spPr>
              <a:xfrm>
                <a:off x="4306075" y="2453475"/>
                <a:ext cx="126150" cy="4225"/>
              </a:xfrm>
              <a:custGeom>
                <a:avLst/>
                <a:gdLst/>
                <a:ahLst/>
                <a:cxnLst/>
                <a:rect l="l" t="t" r="r" b="b"/>
                <a:pathLst>
                  <a:path w="5046" h="169" extrusionOk="0">
                    <a:moveTo>
                      <a:pt x="1434" y="0"/>
                    </a:moveTo>
                    <a:cubicBezTo>
                      <a:pt x="956" y="0"/>
                      <a:pt x="478" y="87"/>
                      <a:pt x="1" y="118"/>
                    </a:cubicBezTo>
                    <a:cubicBezTo>
                      <a:pt x="1435" y="121"/>
                      <a:pt x="2870" y="169"/>
                      <a:pt x="4306" y="169"/>
                    </a:cubicBezTo>
                    <a:cubicBezTo>
                      <a:pt x="4552" y="169"/>
                      <a:pt x="4799" y="168"/>
                      <a:pt x="5045" y="164"/>
                    </a:cubicBezTo>
                    <a:cubicBezTo>
                      <a:pt x="4868" y="108"/>
                      <a:pt x="4689" y="63"/>
                      <a:pt x="4500" y="63"/>
                    </a:cubicBezTo>
                    <a:cubicBezTo>
                      <a:pt x="4231" y="63"/>
                      <a:pt x="3963" y="66"/>
                      <a:pt x="3694" y="66"/>
                    </a:cubicBezTo>
                    <a:cubicBezTo>
                      <a:pt x="3493" y="66"/>
                      <a:pt x="3291" y="64"/>
                      <a:pt x="3090" y="60"/>
                    </a:cubicBezTo>
                    <a:cubicBezTo>
                      <a:pt x="2667" y="52"/>
                      <a:pt x="2244" y="72"/>
                      <a:pt x="1818" y="22"/>
                    </a:cubicBezTo>
                    <a:cubicBezTo>
                      <a:pt x="1690" y="6"/>
                      <a:pt x="1562" y="0"/>
                      <a:pt x="1434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53"/>
              <p:cNvSpPr/>
              <p:nvPr/>
            </p:nvSpPr>
            <p:spPr>
              <a:xfrm>
                <a:off x="4322050" y="2413100"/>
                <a:ext cx="104000" cy="2050"/>
              </a:xfrm>
              <a:custGeom>
                <a:avLst/>
                <a:gdLst/>
                <a:ahLst/>
                <a:cxnLst/>
                <a:rect l="l" t="t" r="r" b="b"/>
                <a:pathLst>
                  <a:path w="4160" h="82" extrusionOk="0">
                    <a:moveTo>
                      <a:pt x="1" y="0"/>
                    </a:moveTo>
                    <a:lnTo>
                      <a:pt x="1" y="82"/>
                    </a:lnTo>
                    <a:cubicBezTo>
                      <a:pt x="222" y="78"/>
                      <a:pt x="444" y="77"/>
                      <a:pt x="665" y="77"/>
                    </a:cubicBezTo>
                    <a:cubicBezTo>
                      <a:pt x="1091" y="77"/>
                      <a:pt x="1517" y="81"/>
                      <a:pt x="1943" y="81"/>
                    </a:cubicBezTo>
                    <a:cubicBezTo>
                      <a:pt x="2682" y="81"/>
                      <a:pt x="3421" y="69"/>
                      <a:pt x="4160" y="0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53"/>
              <p:cNvSpPr/>
              <p:nvPr/>
            </p:nvSpPr>
            <p:spPr>
              <a:xfrm>
                <a:off x="4358025" y="2442225"/>
                <a:ext cx="63175" cy="1375"/>
              </a:xfrm>
              <a:custGeom>
                <a:avLst/>
                <a:gdLst/>
                <a:ahLst/>
                <a:cxnLst/>
                <a:rect l="l" t="t" r="r" b="b"/>
                <a:pathLst>
                  <a:path w="2527" h="55" extrusionOk="0">
                    <a:moveTo>
                      <a:pt x="1" y="1"/>
                    </a:moveTo>
                    <a:lnTo>
                      <a:pt x="1" y="54"/>
                    </a:lnTo>
                    <a:lnTo>
                      <a:pt x="2521" y="54"/>
                    </a:lnTo>
                    <a:cubicBezTo>
                      <a:pt x="2522" y="37"/>
                      <a:pt x="2524" y="20"/>
                      <a:pt x="2526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53"/>
              <p:cNvSpPr/>
              <p:nvPr/>
            </p:nvSpPr>
            <p:spPr>
              <a:xfrm>
                <a:off x="4290825" y="2442750"/>
                <a:ext cx="54775" cy="5625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225" extrusionOk="0">
                    <a:moveTo>
                      <a:pt x="1886" y="1"/>
                    </a:moveTo>
                    <a:cubicBezTo>
                      <a:pt x="1815" y="1"/>
                      <a:pt x="1745" y="9"/>
                      <a:pt x="1676" y="19"/>
                    </a:cubicBezTo>
                    <a:cubicBezTo>
                      <a:pt x="1436" y="59"/>
                      <a:pt x="1195" y="66"/>
                      <a:pt x="953" y="66"/>
                    </a:cubicBezTo>
                    <a:cubicBezTo>
                      <a:pt x="830" y="66"/>
                      <a:pt x="707" y="64"/>
                      <a:pt x="583" y="64"/>
                    </a:cubicBezTo>
                    <a:cubicBezTo>
                      <a:pt x="429" y="64"/>
                      <a:pt x="275" y="67"/>
                      <a:pt x="121" y="80"/>
                    </a:cubicBezTo>
                    <a:cubicBezTo>
                      <a:pt x="117" y="80"/>
                      <a:pt x="112" y="80"/>
                      <a:pt x="108" y="80"/>
                    </a:cubicBezTo>
                    <a:cubicBezTo>
                      <a:pt x="95" y="80"/>
                      <a:pt x="82" y="79"/>
                      <a:pt x="69" y="79"/>
                    </a:cubicBezTo>
                    <a:cubicBezTo>
                      <a:pt x="43" y="79"/>
                      <a:pt x="21" y="84"/>
                      <a:pt x="13" y="118"/>
                    </a:cubicBezTo>
                    <a:cubicBezTo>
                      <a:pt x="0" y="172"/>
                      <a:pt x="46" y="194"/>
                      <a:pt x="89" y="209"/>
                    </a:cubicBezTo>
                    <a:cubicBezTo>
                      <a:pt x="108" y="216"/>
                      <a:pt x="129" y="221"/>
                      <a:pt x="150" y="221"/>
                    </a:cubicBezTo>
                    <a:cubicBezTo>
                      <a:pt x="156" y="221"/>
                      <a:pt x="161" y="221"/>
                      <a:pt x="167" y="220"/>
                    </a:cubicBezTo>
                    <a:cubicBezTo>
                      <a:pt x="838" y="132"/>
                      <a:pt x="1522" y="224"/>
                      <a:pt x="2190" y="62"/>
                    </a:cubicBezTo>
                    <a:cubicBezTo>
                      <a:pt x="2091" y="17"/>
                      <a:pt x="1988" y="1"/>
                      <a:pt x="1886" y="1"/>
                    </a:cubicBezTo>
                    <a:close/>
                  </a:path>
                </a:pathLst>
              </a:custGeom>
              <a:solidFill>
                <a:srgbClr val="C3C0B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53"/>
              <p:cNvSpPr/>
              <p:nvPr/>
            </p:nvSpPr>
            <p:spPr>
              <a:xfrm>
                <a:off x="4790675" y="2667975"/>
                <a:ext cx="102375" cy="29700"/>
              </a:xfrm>
              <a:custGeom>
                <a:avLst/>
                <a:gdLst/>
                <a:ahLst/>
                <a:cxnLst/>
                <a:rect l="l" t="t" r="r" b="b"/>
                <a:pathLst>
                  <a:path w="4095" h="1188" extrusionOk="0">
                    <a:moveTo>
                      <a:pt x="4095" y="1"/>
                    </a:moveTo>
                    <a:lnTo>
                      <a:pt x="4095" y="1"/>
                    </a:lnTo>
                    <a:cubicBezTo>
                      <a:pt x="2723" y="375"/>
                      <a:pt x="1367" y="796"/>
                      <a:pt x="0" y="1188"/>
                    </a:cubicBezTo>
                    <a:cubicBezTo>
                      <a:pt x="1405" y="930"/>
                      <a:pt x="2774" y="548"/>
                      <a:pt x="4095" y="1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53"/>
              <p:cNvSpPr/>
              <p:nvPr/>
            </p:nvSpPr>
            <p:spPr>
              <a:xfrm>
                <a:off x="4779625" y="2697975"/>
                <a:ext cx="8350" cy="30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122" extrusionOk="0">
                    <a:moveTo>
                      <a:pt x="198" y="0"/>
                    </a:moveTo>
                    <a:cubicBezTo>
                      <a:pt x="116" y="0"/>
                      <a:pt x="65" y="53"/>
                      <a:pt x="1" y="54"/>
                    </a:cubicBezTo>
                    <a:cubicBezTo>
                      <a:pt x="7" y="77"/>
                      <a:pt x="12" y="98"/>
                      <a:pt x="19" y="122"/>
                    </a:cubicBezTo>
                    <a:cubicBezTo>
                      <a:pt x="106" y="98"/>
                      <a:pt x="195" y="76"/>
                      <a:pt x="333" y="41"/>
                    </a:cubicBezTo>
                    <a:cubicBezTo>
                      <a:pt x="279" y="11"/>
                      <a:pt x="235" y="0"/>
                      <a:pt x="198" y="0"/>
                    </a:cubicBezTo>
                    <a:close/>
                  </a:path>
                </a:pathLst>
              </a:custGeom>
              <a:solidFill>
                <a:srgbClr val="DDDAD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53"/>
              <p:cNvSpPr/>
              <p:nvPr/>
            </p:nvSpPr>
            <p:spPr>
              <a:xfrm>
                <a:off x="4242225" y="2310200"/>
                <a:ext cx="636575" cy="65475"/>
              </a:xfrm>
              <a:custGeom>
                <a:avLst/>
                <a:gdLst/>
                <a:ahLst/>
                <a:cxnLst/>
                <a:rect l="l" t="t" r="r" b="b"/>
                <a:pathLst>
                  <a:path w="25463" h="2619" extrusionOk="0">
                    <a:moveTo>
                      <a:pt x="12655" y="0"/>
                    </a:moveTo>
                    <a:lnTo>
                      <a:pt x="0" y="2472"/>
                    </a:lnTo>
                    <a:lnTo>
                      <a:pt x="10923" y="2193"/>
                    </a:lnTo>
                    <a:cubicBezTo>
                      <a:pt x="10923" y="2193"/>
                      <a:pt x="11745" y="2618"/>
                      <a:pt x="12637" y="2618"/>
                    </a:cubicBezTo>
                    <a:cubicBezTo>
                      <a:pt x="12669" y="2618"/>
                      <a:pt x="12700" y="2618"/>
                      <a:pt x="12732" y="2617"/>
                    </a:cubicBezTo>
                    <a:cubicBezTo>
                      <a:pt x="13728" y="2584"/>
                      <a:pt x="14623" y="2145"/>
                      <a:pt x="14623" y="2145"/>
                    </a:cubicBezTo>
                    <a:lnTo>
                      <a:pt x="25462" y="2472"/>
                    </a:lnTo>
                    <a:lnTo>
                      <a:pt x="12655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53"/>
              <p:cNvSpPr/>
              <p:nvPr/>
            </p:nvSpPr>
            <p:spPr>
              <a:xfrm>
                <a:off x="4271675" y="2217575"/>
                <a:ext cx="569875" cy="105675"/>
              </a:xfrm>
              <a:custGeom>
                <a:avLst/>
                <a:gdLst/>
                <a:ahLst/>
                <a:cxnLst/>
                <a:rect l="l" t="t" r="r" b="b"/>
                <a:pathLst>
                  <a:path w="22795" h="4227" extrusionOk="0">
                    <a:moveTo>
                      <a:pt x="8856" y="1"/>
                    </a:moveTo>
                    <a:cubicBezTo>
                      <a:pt x="8237" y="1"/>
                      <a:pt x="7545" y="155"/>
                      <a:pt x="6821" y="550"/>
                    </a:cubicBezTo>
                    <a:cubicBezTo>
                      <a:pt x="5113" y="1481"/>
                      <a:pt x="2481" y="1999"/>
                      <a:pt x="2481" y="1999"/>
                    </a:cubicBezTo>
                    <a:lnTo>
                      <a:pt x="156" y="4018"/>
                    </a:lnTo>
                    <a:lnTo>
                      <a:pt x="1" y="4226"/>
                    </a:lnTo>
                    <a:lnTo>
                      <a:pt x="11475" y="3705"/>
                    </a:lnTo>
                    <a:lnTo>
                      <a:pt x="22678" y="4226"/>
                    </a:lnTo>
                    <a:lnTo>
                      <a:pt x="22795" y="4017"/>
                    </a:lnTo>
                    <a:lnTo>
                      <a:pt x="20519" y="2114"/>
                    </a:lnTo>
                    <a:cubicBezTo>
                      <a:pt x="20519" y="2114"/>
                      <a:pt x="18885" y="1540"/>
                      <a:pt x="17614" y="1131"/>
                    </a:cubicBezTo>
                    <a:cubicBezTo>
                      <a:pt x="16835" y="881"/>
                      <a:pt x="15141" y="336"/>
                      <a:pt x="13659" y="336"/>
                    </a:cubicBezTo>
                    <a:cubicBezTo>
                      <a:pt x="12724" y="336"/>
                      <a:pt x="11873" y="553"/>
                      <a:pt x="11389" y="1196"/>
                    </a:cubicBezTo>
                    <a:cubicBezTo>
                      <a:pt x="11085" y="647"/>
                      <a:pt x="10123" y="1"/>
                      <a:pt x="8856" y="1"/>
                    </a:cubicBezTo>
                    <a:close/>
                  </a:path>
                </a:pathLst>
              </a:custGeom>
              <a:solidFill>
                <a:srgbClr val="F0F0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53"/>
              <p:cNvSpPr/>
              <p:nvPr/>
            </p:nvSpPr>
            <p:spPr>
              <a:xfrm>
                <a:off x="4242250" y="2281025"/>
                <a:ext cx="632750" cy="74700"/>
              </a:xfrm>
              <a:custGeom>
                <a:avLst/>
                <a:gdLst/>
                <a:ahLst/>
                <a:cxnLst/>
                <a:rect l="l" t="t" r="r" b="b"/>
                <a:pathLst>
                  <a:path w="25310" h="2988" extrusionOk="0">
                    <a:moveTo>
                      <a:pt x="9864" y="0"/>
                    </a:moveTo>
                    <a:cubicBezTo>
                      <a:pt x="8269" y="0"/>
                      <a:pt x="6569" y="681"/>
                      <a:pt x="5508" y="1014"/>
                    </a:cubicBezTo>
                    <a:cubicBezTo>
                      <a:pt x="4317" y="1387"/>
                      <a:pt x="2843" y="1446"/>
                      <a:pt x="2020" y="1446"/>
                    </a:cubicBezTo>
                    <a:cubicBezTo>
                      <a:pt x="1631" y="1446"/>
                      <a:pt x="1388" y="1433"/>
                      <a:pt x="1388" y="1433"/>
                    </a:cubicBezTo>
                    <a:lnTo>
                      <a:pt x="1085" y="1814"/>
                    </a:lnTo>
                    <a:lnTo>
                      <a:pt x="634" y="2299"/>
                    </a:lnTo>
                    <a:lnTo>
                      <a:pt x="343" y="2612"/>
                    </a:lnTo>
                    <a:lnTo>
                      <a:pt x="0" y="2987"/>
                    </a:lnTo>
                    <a:cubicBezTo>
                      <a:pt x="0" y="2987"/>
                      <a:pt x="5385" y="2760"/>
                      <a:pt x="5761" y="2685"/>
                    </a:cubicBezTo>
                    <a:cubicBezTo>
                      <a:pt x="6139" y="2610"/>
                      <a:pt x="8501" y="2205"/>
                      <a:pt x="9428" y="2173"/>
                    </a:cubicBezTo>
                    <a:cubicBezTo>
                      <a:pt x="9537" y="2169"/>
                      <a:pt x="9638" y="2168"/>
                      <a:pt x="9730" y="2168"/>
                    </a:cubicBezTo>
                    <a:cubicBezTo>
                      <a:pt x="10421" y="2168"/>
                      <a:pt x="10656" y="2261"/>
                      <a:pt x="10656" y="2261"/>
                    </a:cubicBezTo>
                    <a:lnTo>
                      <a:pt x="12656" y="2635"/>
                    </a:lnTo>
                    <a:lnTo>
                      <a:pt x="14184" y="2362"/>
                    </a:lnTo>
                    <a:cubicBezTo>
                      <a:pt x="14184" y="2362"/>
                      <a:pt x="15407" y="2167"/>
                      <a:pt x="15879" y="2153"/>
                    </a:cubicBezTo>
                    <a:cubicBezTo>
                      <a:pt x="15904" y="2152"/>
                      <a:pt x="15930" y="2152"/>
                      <a:pt x="15957" y="2152"/>
                    </a:cubicBezTo>
                    <a:cubicBezTo>
                      <a:pt x="16932" y="2152"/>
                      <a:pt x="19181" y="2612"/>
                      <a:pt x="19547" y="2685"/>
                    </a:cubicBezTo>
                    <a:cubicBezTo>
                      <a:pt x="19925" y="2760"/>
                      <a:pt x="25309" y="2987"/>
                      <a:pt x="25309" y="2987"/>
                    </a:cubicBezTo>
                    <a:lnTo>
                      <a:pt x="24965" y="2610"/>
                    </a:lnTo>
                    <a:lnTo>
                      <a:pt x="24673" y="2297"/>
                    </a:lnTo>
                    <a:lnTo>
                      <a:pt x="24221" y="1813"/>
                    </a:lnTo>
                    <a:lnTo>
                      <a:pt x="23973" y="1478"/>
                    </a:lnTo>
                    <a:cubicBezTo>
                      <a:pt x="23973" y="1478"/>
                      <a:pt x="23728" y="1492"/>
                      <a:pt x="23336" y="1492"/>
                    </a:cubicBezTo>
                    <a:cubicBezTo>
                      <a:pt x="22520" y="1492"/>
                      <a:pt x="21069" y="1432"/>
                      <a:pt x="19883" y="1060"/>
                    </a:cubicBezTo>
                    <a:cubicBezTo>
                      <a:pt x="18811" y="725"/>
                      <a:pt x="17057" y="16"/>
                      <a:pt x="15424" y="16"/>
                    </a:cubicBezTo>
                    <a:cubicBezTo>
                      <a:pt x="14381" y="16"/>
                      <a:pt x="13388" y="305"/>
                      <a:pt x="12654" y="1166"/>
                    </a:cubicBezTo>
                    <a:cubicBezTo>
                      <a:pt x="11907" y="292"/>
                      <a:pt x="10908" y="0"/>
                      <a:pt x="9864" y="0"/>
                    </a:cubicBezTo>
                    <a:close/>
                  </a:path>
                </a:pathLst>
              </a:custGeom>
              <a:solidFill>
                <a:srgbClr val="AFAFA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53"/>
              <p:cNvSpPr/>
              <p:nvPr/>
            </p:nvSpPr>
            <p:spPr>
              <a:xfrm>
                <a:off x="4439925" y="2106875"/>
                <a:ext cx="118625" cy="203350"/>
              </a:xfrm>
              <a:custGeom>
                <a:avLst/>
                <a:gdLst/>
                <a:ahLst/>
                <a:cxnLst/>
                <a:rect l="l" t="t" r="r" b="b"/>
                <a:pathLst>
                  <a:path w="4745" h="8134" extrusionOk="0">
                    <a:moveTo>
                      <a:pt x="47" y="1"/>
                    </a:moveTo>
                    <a:cubicBezTo>
                      <a:pt x="1" y="1"/>
                      <a:pt x="197" y="102"/>
                      <a:pt x="765" y="357"/>
                    </a:cubicBezTo>
                    <a:cubicBezTo>
                      <a:pt x="3905" y="1768"/>
                      <a:pt x="4744" y="8133"/>
                      <a:pt x="4744" y="8133"/>
                    </a:cubicBezTo>
                    <a:cubicBezTo>
                      <a:pt x="4744" y="7800"/>
                      <a:pt x="4013" y="1510"/>
                      <a:pt x="4013" y="1510"/>
                    </a:cubicBezTo>
                    <a:cubicBezTo>
                      <a:pt x="4013" y="1510"/>
                      <a:pt x="225" y="1"/>
                      <a:pt x="47" y="1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53"/>
              <p:cNvSpPr/>
              <p:nvPr/>
            </p:nvSpPr>
            <p:spPr>
              <a:xfrm>
                <a:off x="4276025" y="2197675"/>
                <a:ext cx="282550" cy="112525"/>
              </a:xfrm>
              <a:custGeom>
                <a:avLst/>
                <a:gdLst/>
                <a:ahLst/>
                <a:cxnLst/>
                <a:rect l="l" t="t" r="r" b="b"/>
                <a:pathLst>
                  <a:path w="11302" h="4501" extrusionOk="0">
                    <a:moveTo>
                      <a:pt x="4396" y="1"/>
                    </a:moveTo>
                    <a:cubicBezTo>
                      <a:pt x="3660" y="1"/>
                      <a:pt x="2875" y="136"/>
                      <a:pt x="2049" y="455"/>
                    </a:cubicBezTo>
                    <a:cubicBezTo>
                      <a:pt x="2049" y="455"/>
                      <a:pt x="0" y="2823"/>
                      <a:pt x="37" y="2823"/>
                    </a:cubicBezTo>
                    <a:cubicBezTo>
                      <a:pt x="37" y="2823"/>
                      <a:pt x="37" y="2823"/>
                      <a:pt x="38" y="2823"/>
                    </a:cubicBezTo>
                    <a:cubicBezTo>
                      <a:pt x="1142" y="2325"/>
                      <a:pt x="2311" y="2132"/>
                      <a:pt x="3463" y="2132"/>
                    </a:cubicBezTo>
                    <a:cubicBezTo>
                      <a:pt x="7493" y="2132"/>
                      <a:pt x="11301" y="4500"/>
                      <a:pt x="11301" y="4500"/>
                    </a:cubicBezTo>
                    <a:cubicBezTo>
                      <a:pt x="11301" y="4500"/>
                      <a:pt x="8640" y="1"/>
                      <a:pt x="4396" y="1"/>
                    </a:cubicBezTo>
                    <a:close/>
                  </a:path>
                </a:pathLst>
              </a:custGeom>
              <a:solidFill>
                <a:srgbClr val="DEDC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53"/>
              <p:cNvSpPr/>
              <p:nvPr/>
            </p:nvSpPr>
            <p:spPr>
              <a:xfrm>
                <a:off x="4290425" y="2159500"/>
                <a:ext cx="268175" cy="150700"/>
              </a:xfrm>
              <a:custGeom>
                <a:avLst/>
                <a:gdLst/>
                <a:ahLst/>
                <a:cxnLst/>
                <a:rect l="l" t="t" r="r" b="b"/>
                <a:pathLst>
                  <a:path w="10727" h="6028" extrusionOk="0">
                    <a:moveTo>
                      <a:pt x="4084" y="1"/>
                    </a:moveTo>
                    <a:cubicBezTo>
                      <a:pt x="3592" y="1"/>
                      <a:pt x="3065" y="53"/>
                      <a:pt x="2502" y="166"/>
                    </a:cubicBezTo>
                    <a:cubicBezTo>
                      <a:pt x="2502" y="166"/>
                      <a:pt x="1" y="2071"/>
                      <a:pt x="47" y="2071"/>
                    </a:cubicBezTo>
                    <a:cubicBezTo>
                      <a:pt x="47" y="2071"/>
                      <a:pt x="47" y="2071"/>
                      <a:pt x="47" y="2071"/>
                    </a:cubicBezTo>
                    <a:cubicBezTo>
                      <a:pt x="593" y="1951"/>
                      <a:pt x="1138" y="1897"/>
                      <a:pt x="1678" y="1897"/>
                    </a:cubicBezTo>
                    <a:cubicBezTo>
                      <a:pt x="6409" y="1897"/>
                      <a:pt x="10727" y="6027"/>
                      <a:pt x="10727" y="6027"/>
                    </a:cubicBezTo>
                    <a:cubicBezTo>
                      <a:pt x="10727" y="6027"/>
                      <a:pt x="9389" y="1"/>
                      <a:pt x="4084" y="1"/>
                    </a:cubicBezTo>
                    <a:close/>
                  </a:path>
                </a:pathLst>
              </a:custGeom>
              <a:solidFill>
                <a:srgbClr val="F0F0E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53"/>
              <p:cNvSpPr/>
              <p:nvPr/>
            </p:nvSpPr>
            <p:spPr>
              <a:xfrm>
                <a:off x="4553700" y="2223975"/>
                <a:ext cx="116975" cy="86250"/>
              </a:xfrm>
              <a:custGeom>
                <a:avLst/>
                <a:gdLst/>
                <a:ahLst/>
                <a:cxnLst/>
                <a:rect l="l" t="t" r="r" b="b"/>
                <a:pathLst>
                  <a:path w="4679" h="3450" extrusionOk="0">
                    <a:moveTo>
                      <a:pt x="2404" y="0"/>
                    </a:moveTo>
                    <a:cubicBezTo>
                      <a:pt x="1582" y="0"/>
                      <a:pt x="616" y="208"/>
                      <a:pt x="0" y="1028"/>
                    </a:cubicBezTo>
                    <a:lnTo>
                      <a:pt x="196" y="3449"/>
                    </a:lnTo>
                    <a:cubicBezTo>
                      <a:pt x="196" y="3449"/>
                      <a:pt x="1032" y="2323"/>
                      <a:pt x="3116" y="2323"/>
                    </a:cubicBezTo>
                    <a:cubicBezTo>
                      <a:pt x="3575" y="2323"/>
                      <a:pt x="4094" y="2377"/>
                      <a:pt x="4678" y="2511"/>
                    </a:cubicBezTo>
                    <a:lnTo>
                      <a:pt x="3940" y="220"/>
                    </a:lnTo>
                    <a:cubicBezTo>
                      <a:pt x="3940" y="220"/>
                      <a:pt x="3249" y="0"/>
                      <a:pt x="2404" y="0"/>
                    </a:cubicBezTo>
                    <a:close/>
                  </a:path>
                </a:pathLst>
              </a:custGeom>
              <a:solidFill>
                <a:srgbClr val="DEDC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53"/>
              <p:cNvSpPr/>
              <p:nvPr/>
            </p:nvSpPr>
            <p:spPr>
              <a:xfrm>
                <a:off x="4558525" y="2280775"/>
                <a:ext cx="298675" cy="56600"/>
              </a:xfrm>
              <a:custGeom>
                <a:avLst/>
                <a:gdLst/>
                <a:ahLst/>
                <a:cxnLst/>
                <a:rect l="l" t="t" r="r" b="b"/>
                <a:pathLst>
                  <a:path w="11947" h="2264" extrusionOk="0">
                    <a:moveTo>
                      <a:pt x="2703" y="0"/>
                    </a:moveTo>
                    <a:cubicBezTo>
                      <a:pt x="544" y="0"/>
                      <a:pt x="3" y="1177"/>
                      <a:pt x="3" y="1177"/>
                    </a:cubicBezTo>
                    <a:lnTo>
                      <a:pt x="0" y="2109"/>
                    </a:lnTo>
                    <a:cubicBezTo>
                      <a:pt x="688" y="1351"/>
                      <a:pt x="1840" y="1136"/>
                      <a:pt x="2925" y="1136"/>
                    </a:cubicBezTo>
                    <a:cubicBezTo>
                      <a:pt x="4343" y="1136"/>
                      <a:pt x="5646" y="1503"/>
                      <a:pt x="5646" y="1503"/>
                    </a:cubicBezTo>
                    <a:cubicBezTo>
                      <a:pt x="8168" y="2148"/>
                      <a:pt x="10053" y="2263"/>
                      <a:pt x="11076" y="2263"/>
                    </a:cubicBezTo>
                    <a:cubicBezTo>
                      <a:pt x="11643" y="2263"/>
                      <a:pt x="11946" y="2228"/>
                      <a:pt x="11946" y="2228"/>
                    </a:cubicBezTo>
                    <a:lnTo>
                      <a:pt x="11320" y="1490"/>
                    </a:lnTo>
                    <a:cubicBezTo>
                      <a:pt x="11143" y="1498"/>
                      <a:pt x="10969" y="1501"/>
                      <a:pt x="10796" y="1501"/>
                    </a:cubicBezTo>
                    <a:cubicBezTo>
                      <a:pt x="8117" y="1501"/>
                      <a:pt x="5954" y="650"/>
                      <a:pt x="5954" y="650"/>
                    </a:cubicBezTo>
                    <a:cubicBezTo>
                      <a:pt x="4593" y="173"/>
                      <a:pt x="3530" y="0"/>
                      <a:pt x="2703" y="0"/>
                    </a:cubicBezTo>
                    <a:close/>
                  </a:path>
                </a:pathLst>
              </a:custGeom>
              <a:solidFill>
                <a:srgbClr val="D3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53"/>
              <p:cNvSpPr/>
              <p:nvPr/>
            </p:nvSpPr>
            <p:spPr>
              <a:xfrm>
                <a:off x="4259800" y="2278750"/>
                <a:ext cx="299800" cy="58625"/>
              </a:xfrm>
              <a:custGeom>
                <a:avLst/>
                <a:gdLst/>
                <a:ahLst/>
                <a:cxnLst/>
                <a:rect l="l" t="t" r="r" b="b"/>
                <a:pathLst>
                  <a:path w="11992" h="2345" extrusionOk="0">
                    <a:moveTo>
                      <a:pt x="9279" y="0"/>
                    </a:moveTo>
                    <a:cubicBezTo>
                      <a:pt x="8449" y="0"/>
                      <a:pt x="7382" y="179"/>
                      <a:pt x="6016" y="673"/>
                    </a:cubicBezTo>
                    <a:cubicBezTo>
                      <a:pt x="6016" y="673"/>
                      <a:pt x="3901" y="1536"/>
                      <a:pt x="1225" y="1536"/>
                    </a:cubicBezTo>
                    <a:cubicBezTo>
                      <a:pt x="1048" y="1536"/>
                      <a:pt x="868" y="1532"/>
                      <a:pt x="687" y="1524"/>
                    </a:cubicBezTo>
                    <a:lnTo>
                      <a:pt x="1" y="2308"/>
                    </a:lnTo>
                    <a:cubicBezTo>
                      <a:pt x="1" y="2308"/>
                      <a:pt x="304" y="2345"/>
                      <a:pt x="873" y="2345"/>
                    </a:cubicBezTo>
                    <a:cubicBezTo>
                      <a:pt x="1900" y="2345"/>
                      <a:pt x="3792" y="2225"/>
                      <a:pt x="6325" y="1557"/>
                    </a:cubicBezTo>
                    <a:cubicBezTo>
                      <a:pt x="6325" y="1557"/>
                      <a:pt x="7632" y="1177"/>
                      <a:pt x="9056" y="1177"/>
                    </a:cubicBezTo>
                    <a:cubicBezTo>
                      <a:pt x="10145" y="1177"/>
                      <a:pt x="11301" y="1399"/>
                      <a:pt x="11991" y="2186"/>
                    </a:cubicBezTo>
                    <a:lnTo>
                      <a:pt x="11990" y="1220"/>
                    </a:lnTo>
                    <a:cubicBezTo>
                      <a:pt x="11990" y="1220"/>
                      <a:pt x="11447" y="0"/>
                      <a:pt x="9279" y="0"/>
                    </a:cubicBezTo>
                    <a:close/>
                  </a:path>
                </a:pathLst>
              </a:custGeom>
              <a:solidFill>
                <a:srgbClr val="D3D2D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53"/>
              <p:cNvSpPr/>
              <p:nvPr/>
            </p:nvSpPr>
            <p:spPr>
              <a:xfrm>
                <a:off x="4239850" y="2350375"/>
                <a:ext cx="115875" cy="21450"/>
              </a:xfrm>
              <a:custGeom>
                <a:avLst/>
                <a:gdLst/>
                <a:ahLst/>
                <a:cxnLst/>
                <a:rect l="l" t="t" r="r" b="b"/>
                <a:pathLst>
                  <a:path w="4635" h="858" extrusionOk="0">
                    <a:moveTo>
                      <a:pt x="4635" y="1"/>
                    </a:moveTo>
                    <a:lnTo>
                      <a:pt x="95" y="214"/>
                    </a:lnTo>
                    <a:lnTo>
                      <a:pt x="54" y="265"/>
                    </a:lnTo>
                    <a:cubicBezTo>
                      <a:pt x="0" y="336"/>
                      <a:pt x="58" y="858"/>
                      <a:pt x="145" y="858"/>
                    </a:cubicBezTo>
                    <a:cubicBezTo>
                      <a:pt x="147" y="858"/>
                      <a:pt x="148" y="858"/>
                      <a:pt x="149" y="858"/>
                    </a:cubicBezTo>
                    <a:lnTo>
                      <a:pt x="4635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53"/>
              <p:cNvSpPr/>
              <p:nvPr/>
            </p:nvSpPr>
            <p:spPr>
              <a:xfrm>
                <a:off x="4764925" y="2350850"/>
                <a:ext cx="113875" cy="21175"/>
              </a:xfrm>
              <a:custGeom>
                <a:avLst/>
                <a:gdLst/>
                <a:ahLst/>
                <a:cxnLst/>
                <a:rect l="l" t="t" r="r" b="b"/>
                <a:pathLst>
                  <a:path w="4555" h="847" extrusionOk="0">
                    <a:moveTo>
                      <a:pt x="1" y="1"/>
                    </a:moveTo>
                    <a:lnTo>
                      <a:pt x="4554" y="846"/>
                    </a:lnTo>
                    <a:lnTo>
                      <a:pt x="4203" y="185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53"/>
              <p:cNvSpPr/>
              <p:nvPr/>
            </p:nvSpPr>
            <p:spPr>
              <a:xfrm>
                <a:off x="4340700" y="2101525"/>
                <a:ext cx="239825" cy="208675"/>
              </a:xfrm>
              <a:custGeom>
                <a:avLst/>
                <a:gdLst/>
                <a:ahLst/>
                <a:cxnLst/>
                <a:rect l="l" t="t" r="r" b="b"/>
                <a:pathLst>
                  <a:path w="9593" h="8347" extrusionOk="0">
                    <a:moveTo>
                      <a:pt x="3029" y="0"/>
                    </a:moveTo>
                    <a:cubicBezTo>
                      <a:pt x="3029" y="0"/>
                      <a:pt x="0" y="928"/>
                      <a:pt x="68" y="937"/>
                    </a:cubicBezTo>
                    <a:cubicBezTo>
                      <a:pt x="5463" y="1681"/>
                      <a:pt x="8716" y="8346"/>
                      <a:pt x="8716" y="8346"/>
                    </a:cubicBezTo>
                    <a:cubicBezTo>
                      <a:pt x="8716" y="8346"/>
                      <a:pt x="9593" y="1196"/>
                      <a:pt x="3029" y="0"/>
                    </a:cubicBezTo>
                    <a:close/>
                  </a:path>
                </a:pathLst>
              </a:custGeom>
              <a:solidFill>
                <a:srgbClr val="DEDCD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53"/>
              <p:cNvSpPr/>
              <p:nvPr/>
            </p:nvSpPr>
            <p:spPr>
              <a:xfrm>
                <a:off x="4428100" y="2334825"/>
                <a:ext cx="254225" cy="41200"/>
              </a:xfrm>
              <a:custGeom>
                <a:avLst/>
                <a:gdLst/>
                <a:ahLst/>
                <a:cxnLst/>
                <a:rect l="l" t="t" r="r" b="b"/>
                <a:pathLst>
                  <a:path w="10169" h="1648" extrusionOk="0">
                    <a:moveTo>
                      <a:pt x="8444" y="1"/>
                    </a:moveTo>
                    <a:cubicBezTo>
                      <a:pt x="8235" y="1"/>
                      <a:pt x="5221" y="1061"/>
                      <a:pt x="5221" y="1061"/>
                    </a:cubicBezTo>
                    <a:lnTo>
                      <a:pt x="3221" y="108"/>
                    </a:lnTo>
                    <a:cubicBezTo>
                      <a:pt x="2975" y="62"/>
                      <a:pt x="2677" y="44"/>
                      <a:pt x="2361" y="44"/>
                    </a:cubicBezTo>
                    <a:cubicBezTo>
                      <a:pt x="1280" y="44"/>
                      <a:pt x="0" y="253"/>
                      <a:pt x="0" y="253"/>
                    </a:cubicBezTo>
                    <a:lnTo>
                      <a:pt x="0" y="755"/>
                    </a:lnTo>
                    <a:lnTo>
                      <a:pt x="3488" y="1207"/>
                    </a:lnTo>
                    <a:cubicBezTo>
                      <a:pt x="4076" y="1536"/>
                      <a:pt x="4671" y="1647"/>
                      <a:pt x="5206" y="1647"/>
                    </a:cubicBezTo>
                    <a:cubicBezTo>
                      <a:pt x="6327" y="1647"/>
                      <a:pt x="7188" y="1159"/>
                      <a:pt x="7188" y="1159"/>
                    </a:cubicBezTo>
                    <a:lnTo>
                      <a:pt x="10169" y="710"/>
                    </a:lnTo>
                    <a:lnTo>
                      <a:pt x="10169" y="178"/>
                    </a:lnTo>
                    <a:cubicBezTo>
                      <a:pt x="10033" y="156"/>
                      <a:pt x="8649" y="4"/>
                      <a:pt x="8444" y="1"/>
                    </a:cubicBezTo>
                    <a:cubicBezTo>
                      <a:pt x="8444" y="1"/>
                      <a:pt x="8444" y="1"/>
                      <a:pt x="84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53"/>
              <p:cNvSpPr/>
              <p:nvPr/>
            </p:nvSpPr>
            <p:spPr>
              <a:xfrm>
                <a:off x="4406375" y="2310300"/>
                <a:ext cx="48850" cy="43450"/>
              </a:xfrm>
              <a:custGeom>
                <a:avLst/>
                <a:gdLst/>
                <a:ahLst/>
                <a:cxnLst/>
                <a:rect l="l" t="t" r="r" b="b"/>
                <a:pathLst>
                  <a:path w="1954" h="1738" extrusionOk="0">
                    <a:moveTo>
                      <a:pt x="0" y="1524"/>
                    </a:moveTo>
                    <a:lnTo>
                      <a:pt x="0" y="1524"/>
                    </a:lnTo>
                    <a:cubicBezTo>
                      <a:pt x="0" y="1524"/>
                      <a:pt x="0" y="1524"/>
                      <a:pt x="0" y="1524"/>
                    </a:cubicBezTo>
                    <a:close/>
                    <a:moveTo>
                      <a:pt x="1953" y="0"/>
                    </a:moveTo>
                    <a:cubicBezTo>
                      <a:pt x="1953" y="0"/>
                      <a:pt x="1330" y="85"/>
                      <a:pt x="835" y="189"/>
                    </a:cubicBezTo>
                    <a:cubicBezTo>
                      <a:pt x="236" y="427"/>
                      <a:pt x="3" y="1521"/>
                      <a:pt x="0" y="1524"/>
                    </a:cubicBezTo>
                    <a:lnTo>
                      <a:pt x="0" y="1524"/>
                    </a:lnTo>
                    <a:lnTo>
                      <a:pt x="744" y="985"/>
                    </a:lnTo>
                    <a:lnTo>
                      <a:pt x="1282" y="1738"/>
                    </a:lnTo>
                    <a:cubicBezTo>
                      <a:pt x="1248" y="634"/>
                      <a:pt x="1953" y="0"/>
                      <a:pt x="19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3" name="Google Shape;3173;p53"/>
            <p:cNvSpPr/>
            <p:nvPr/>
          </p:nvSpPr>
          <p:spPr>
            <a:xfrm>
              <a:off x="6446050" y="4216350"/>
              <a:ext cx="191725" cy="208050"/>
            </a:xfrm>
            <a:custGeom>
              <a:avLst/>
              <a:gdLst/>
              <a:ahLst/>
              <a:cxnLst/>
              <a:rect l="l" t="t" r="r" b="b"/>
              <a:pathLst>
                <a:path w="7669" h="8322" extrusionOk="0">
                  <a:moveTo>
                    <a:pt x="7301" y="0"/>
                  </a:moveTo>
                  <a:cubicBezTo>
                    <a:pt x="7262" y="90"/>
                    <a:pt x="7176" y="122"/>
                    <a:pt x="7097" y="161"/>
                  </a:cubicBezTo>
                  <a:cubicBezTo>
                    <a:pt x="5470" y="984"/>
                    <a:pt x="3842" y="1803"/>
                    <a:pt x="2217" y="2630"/>
                  </a:cubicBezTo>
                  <a:cubicBezTo>
                    <a:pt x="1680" y="2903"/>
                    <a:pt x="1155" y="3198"/>
                    <a:pt x="620" y="3476"/>
                  </a:cubicBezTo>
                  <a:cubicBezTo>
                    <a:pt x="488" y="3544"/>
                    <a:pt x="421" y="3651"/>
                    <a:pt x="381" y="3777"/>
                  </a:cubicBezTo>
                  <a:cubicBezTo>
                    <a:pt x="142" y="4525"/>
                    <a:pt x="1" y="5287"/>
                    <a:pt x="49" y="6072"/>
                  </a:cubicBezTo>
                  <a:cubicBezTo>
                    <a:pt x="82" y="6622"/>
                    <a:pt x="191" y="7160"/>
                    <a:pt x="443" y="7656"/>
                  </a:cubicBezTo>
                  <a:cubicBezTo>
                    <a:pt x="560" y="7885"/>
                    <a:pt x="737" y="8078"/>
                    <a:pt x="964" y="8206"/>
                  </a:cubicBezTo>
                  <a:cubicBezTo>
                    <a:pt x="1016" y="8236"/>
                    <a:pt x="1052" y="8262"/>
                    <a:pt x="1057" y="8321"/>
                  </a:cubicBezTo>
                  <a:cubicBezTo>
                    <a:pt x="2556" y="7501"/>
                    <a:pt x="4036" y="6643"/>
                    <a:pt x="5498" y="5755"/>
                  </a:cubicBezTo>
                  <a:cubicBezTo>
                    <a:pt x="6082" y="5401"/>
                    <a:pt x="6669" y="5053"/>
                    <a:pt x="7254" y="4702"/>
                  </a:cubicBezTo>
                  <a:cubicBezTo>
                    <a:pt x="7633" y="4472"/>
                    <a:pt x="7669" y="4067"/>
                    <a:pt x="7343" y="3739"/>
                  </a:cubicBezTo>
                  <a:lnTo>
                    <a:pt x="7343" y="3739"/>
                  </a:lnTo>
                  <a:cubicBezTo>
                    <a:pt x="6829" y="4045"/>
                    <a:pt x="6321" y="4362"/>
                    <a:pt x="5803" y="4659"/>
                  </a:cubicBezTo>
                  <a:cubicBezTo>
                    <a:pt x="4377" y="5472"/>
                    <a:pt x="2959" y="6297"/>
                    <a:pt x="1493" y="7037"/>
                  </a:cubicBezTo>
                  <a:cubicBezTo>
                    <a:pt x="1384" y="7093"/>
                    <a:pt x="1311" y="7124"/>
                    <a:pt x="1260" y="7124"/>
                  </a:cubicBezTo>
                  <a:cubicBezTo>
                    <a:pt x="1175" y="7124"/>
                    <a:pt x="1148" y="7038"/>
                    <a:pt x="1112" y="6831"/>
                  </a:cubicBezTo>
                  <a:cubicBezTo>
                    <a:pt x="1037" y="6800"/>
                    <a:pt x="1020" y="6731"/>
                    <a:pt x="994" y="6665"/>
                  </a:cubicBezTo>
                  <a:cubicBezTo>
                    <a:pt x="768" y="6098"/>
                    <a:pt x="748" y="5508"/>
                    <a:pt x="806" y="4912"/>
                  </a:cubicBezTo>
                  <a:cubicBezTo>
                    <a:pt x="856" y="4412"/>
                    <a:pt x="1058" y="4017"/>
                    <a:pt x="1578" y="3855"/>
                  </a:cubicBezTo>
                  <a:cubicBezTo>
                    <a:pt x="1679" y="3824"/>
                    <a:pt x="1769" y="3761"/>
                    <a:pt x="1863" y="3711"/>
                  </a:cubicBezTo>
                  <a:cubicBezTo>
                    <a:pt x="3548" y="2803"/>
                    <a:pt x="5234" y="1895"/>
                    <a:pt x="6920" y="989"/>
                  </a:cubicBezTo>
                  <a:cubicBezTo>
                    <a:pt x="6995" y="944"/>
                    <a:pt x="7068" y="896"/>
                    <a:pt x="7144" y="852"/>
                  </a:cubicBezTo>
                  <a:cubicBezTo>
                    <a:pt x="7566" y="612"/>
                    <a:pt x="7609" y="385"/>
                    <a:pt x="7301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74" name="Google Shape;3174;p53"/>
            <p:cNvGrpSpPr/>
            <p:nvPr/>
          </p:nvGrpSpPr>
          <p:grpSpPr>
            <a:xfrm>
              <a:off x="5973650" y="4029700"/>
              <a:ext cx="493825" cy="141875"/>
              <a:chOff x="4270175" y="2617125"/>
              <a:chExt cx="493825" cy="141875"/>
            </a:xfrm>
          </p:grpSpPr>
          <p:sp>
            <p:nvSpPr>
              <p:cNvPr id="3175" name="Google Shape;3175;p53"/>
              <p:cNvSpPr/>
              <p:nvPr/>
            </p:nvSpPr>
            <p:spPr>
              <a:xfrm>
                <a:off x="4270175" y="2717150"/>
                <a:ext cx="4938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19753" h="1674" extrusionOk="0">
                    <a:moveTo>
                      <a:pt x="551" y="175"/>
                    </a:moveTo>
                    <a:cubicBezTo>
                      <a:pt x="572" y="175"/>
                      <a:pt x="592" y="176"/>
                      <a:pt x="611" y="177"/>
                    </a:cubicBezTo>
                    <a:cubicBezTo>
                      <a:pt x="744" y="187"/>
                      <a:pt x="875" y="215"/>
                      <a:pt x="1006" y="217"/>
                    </a:cubicBezTo>
                    <a:cubicBezTo>
                      <a:pt x="1555" y="226"/>
                      <a:pt x="2104" y="228"/>
                      <a:pt x="2653" y="228"/>
                    </a:cubicBezTo>
                    <a:cubicBezTo>
                      <a:pt x="3033" y="228"/>
                      <a:pt x="3413" y="227"/>
                      <a:pt x="3794" y="227"/>
                    </a:cubicBezTo>
                    <a:cubicBezTo>
                      <a:pt x="4674" y="227"/>
                      <a:pt x="5554" y="232"/>
                      <a:pt x="6434" y="265"/>
                    </a:cubicBezTo>
                    <a:cubicBezTo>
                      <a:pt x="7125" y="291"/>
                      <a:pt x="7818" y="296"/>
                      <a:pt x="8510" y="296"/>
                    </a:cubicBezTo>
                    <a:cubicBezTo>
                      <a:pt x="8882" y="296"/>
                      <a:pt x="9255" y="295"/>
                      <a:pt x="9628" y="295"/>
                    </a:cubicBezTo>
                    <a:cubicBezTo>
                      <a:pt x="10212" y="295"/>
                      <a:pt x="10797" y="298"/>
                      <a:pt x="11382" y="315"/>
                    </a:cubicBezTo>
                    <a:cubicBezTo>
                      <a:pt x="13350" y="369"/>
                      <a:pt x="15319" y="318"/>
                      <a:pt x="17288" y="379"/>
                    </a:cubicBezTo>
                    <a:cubicBezTo>
                      <a:pt x="17539" y="387"/>
                      <a:pt x="17789" y="389"/>
                      <a:pt x="18040" y="389"/>
                    </a:cubicBezTo>
                    <a:cubicBezTo>
                      <a:pt x="18312" y="389"/>
                      <a:pt x="18585" y="386"/>
                      <a:pt x="18858" y="386"/>
                    </a:cubicBezTo>
                    <a:cubicBezTo>
                      <a:pt x="18885" y="386"/>
                      <a:pt x="18912" y="386"/>
                      <a:pt x="18939" y="386"/>
                    </a:cubicBezTo>
                    <a:cubicBezTo>
                      <a:pt x="19072" y="386"/>
                      <a:pt x="19204" y="390"/>
                      <a:pt x="19353" y="493"/>
                    </a:cubicBezTo>
                    <a:cubicBezTo>
                      <a:pt x="19277" y="537"/>
                      <a:pt x="19208" y="546"/>
                      <a:pt x="19144" y="546"/>
                    </a:cubicBezTo>
                    <a:cubicBezTo>
                      <a:pt x="19100" y="546"/>
                      <a:pt x="19058" y="542"/>
                      <a:pt x="19018" y="542"/>
                    </a:cubicBezTo>
                    <a:cubicBezTo>
                      <a:pt x="18659" y="541"/>
                      <a:pt x="18300" y="541"/>
                      <a:pt x="17941" y="541"/>
                    </a:cubicBezTo>
                    <a:cubicBezTo>
                      <a:pt x="17562" y="541"/>
                      <a:pt x="17183" y="541"/>
                      <a:pt x="16804" y="541"/>
                    </a:cubicBezTo>
                    <a:cubicBezTo>
                      <a:pt x="15369" y="541"/>
                      <a:pt x="13934" y="537"/>
                      <a:pt x="12498" y="495"/>
                    </a:cubicBezTo>
                    <a:cubicBezTo>
                      <a:pt x="11916" y="478"/>
                      <a:pt x="11334" y="475"/>
                      <a:pt x="10751" y="475"/>
                    </a:cubicBezTo>
                    <a:cubicBezTo>
                      <a:pt x="10403" y="475"/>
                      <a:pt x="10054" y="476"/>
                      <a:pt x="9705" y="476"/>
                    </a:cubicBezTo>
                    <a:cubicBezTo>
                      <a:pt x="9049" y="476"/>
                      <a:pt x="8393" y="472"/>
                      <a:pt x="7737" y="450"/>
                    </a:cubicBezTo>
                    <a:cubicBezTo>
                      <a:pt x="7122" y="428"/>
                      <a:pt x="6506" y="423"/>
                      <a:pt x="5890" y="423"/>
                    </a:cubicBezTo>
                    <a:cubicBezTo>
                      <a:pt x="5416" y="423"/>
                      <a:pt x="4942" y="426"/>
                      <a:pt x="4467" y="426"/>
                    </a:cubicBezTo>
                    <a:cubicBezTo>
                      <a:pt x="3757" y="426"/>
                      <a:pt x="3046" y="420"/>
                      <a:pt x="2336" y="389"/>
                    </a:cubicBezTo>
                    <a:cubicBezTo>
                      <a:pt x="2106" y="379"/>
                      <a:pt x="1876" y="376"/>
                      <a:pt x="1646" y="376"/>
                    </a:cubicBezTo>
                    <a:cubicBezTo>
                      <a:pt x="1330" y="376"/>
                      <a:pt x="1015" y="381"/>
                      <a:pt x="700" y="381"/>
                    </a:cubicBezTo>
                    <a:cubicBezTo>
                      <a:pt x="668" y="381"/>
                      <a:pt x="637" y="381"/>
                      <a:pt x="605" y="381"/>
                    </a:cubicBezTo>
                    <a:cubicBezTo>
                      <a:pt x="592" y="381"/>
                      <a:pt x="578" y="381"/>
                      <a:pt x="564" y="381"/>
                    </a:cubicBezTo>
                    <a:cubicBezTo>
                      <a:pt x="486" y="381"/>
                      <a:pt x="403" y="373"/>
                      <a:pt x="413" y="263"/>
                    </a:cubicBezTo>
                    <a:cubicBezTo>
                      <a:pt x="422" y="189"/>
                      <a:pt x="486" y="175"/>
                      <a:pt x="551" y="175"/>
                    </a:cubicBezTo>
                    <a:close/>
                    <a:moveTo>
                      <a:pt x="544" y="0"/>
                    </a:moveTo>
                    <a:cubicBezTo>
                      <a:pt x="128" y="259"/>
                      <a:pt x="1" y="666"/>
                      <a:pt x="217" y="1051"/>
                    </a:cubicBezTo>
                    <a:cubicBezTo>
                      <a:pt x="280" y="1172"/>
                      <a:pt x="374" y="1226"/>
                      <a:pt x="500" y="1226"/>
                    </a:cubicBezTo>
                    <a:cubicBezTo>
                      <a:pt x="518" y="1226"/>
                      <a:pt x="537" y="1225"/>
                      <a:pt x="556" y="1223"/>
                    </a:cubicBezTo>
                    <a:cubicBezTo>
                      <a:pt x="645" y="1213"/>
                      <a:pt x="734" y="1210"/>
                      <a:pt x="823" y="1210"/>
                    </a:cubicBezTo>
                    <a:cubicBezTo>
                      <a:pt x="927" y="1210"/>
                      <a:pt x="1032" y="1214"/>
                      <a:pt x="1136" y="1217"/>
                    </a:cubicBezTo>
                    <a:cubicBezTo>
                      <a:pt x="2880" y="1256"/>
                      <a:pt x="4625" y="1208"/>
                      <a:pt x="6369" y="1321"/>
                    </a:cubicBezTo>
                    <a:cubicBezTo>
                      <a:pt x="7666" y="1405"/>
                      <a:pt x="8968" y="1318"/>
                      <a:pt x="10269" y="1417"/>
                    </a:cubicBezTo>
                    <a:cubicBezTo>
                      <a:pt x="11679" y="1524"/>
                      <a:pt x="13100" y="1469"/>
                      <a:pt x="14518" y="1522"/>
                    </a:cubicBezTo>
                    <a:cubicBezTo>
                      <a:pt x="15985" y="1577"/>
                      <a:pt x="17453" y="1626"/>
                      <a:pt x="18922" y="1661"/>
                    </a:cubicBezTo>
                    <a:cubicBezTo>
                      <a:pt x="18976" y="1662"/>
                      <a:pt x="19028" y="1668"/>
                      <a:pt x="19082" y="1673"/>
                    </a:cubicBezTo>
                    <a:cubicBezTo>
                      <a:pt x="19129" y="1660"/>
                      <a:pt x="19178" y="1657"/>
                      <a:pt x="19228" y="1657"/>
                    </a:cubicBezTo>
                    <a:cubicBezTo>
                      <a:pt x="19283" y="1657"/>
                      <a:pt x="19339" y="1661"/>
                      <a:pt x="19395" y="1661"/>
                    </a:cubicBezTo>
                    <a:cubicBezTo>
                      <a:pt x="19495" y="1661"/>
                      <a:pt x="19592" y="1647"/>
                      <a:pt x="19678" y="1567"/>
                    </a:cubicBezTo>
                    <a:cubicBezTo>
                      <a:pt x="19752" y="1250"/>
                      <a:pt x="19706" y="926"/>
                      <a:pt x="19726" y="605"/>
                    </a:cubicBezTo>
                    <a:cubicBezTo>
                      <a:pt x="19733" y="456"/>
                      <a:pt x="19683" y="354"/>
                      <a:pt x="19561" y="279"/>
                    </a:cubicBezTo>
                    <a:cubicBezTo>
                      <a:pt x="18285" y="258"/>
                      <a:pt x="17008" y="252"/>
                      <a:pt x="15732" y="205"/>
                    </a:cubicBezTo>
                    <a:cubicBezTo>
                      <a:pt x="15121" y="183"/>
                      <a:pt x="14509" y="178"/>
                      <a:pt x="13898" y="171"/>
                    </a:cubicBezTo>
                    <a:cubicBezTo>
                      <a:pt x="12116" y="145"/>
                      <a:pt x="10332" y="149"/>
                      <a:pt x="8551" y="100"/>
                    </a:cubicBezTo>
                    <a:cubicBezTo>
                      <a:pt x="6964" y="55"/>
                      <a:pt x="5375" y="98"/>
                      <a:pt x="3789" y="47"/>
                    </a:cubicBezTo>
                    <a:cubicBezTo>
                      <a:pt x="2707" y="11"/>
                      <a:pt x="1625" y="28"/>
                      <a:pt x="544" y="0"/>
                    </a:cubicBezTo>
                    <a:close/>
                  </a:path>
                </a:pathLst>
              </a:custGeom>
              <a:solidFill>
                <a:srgbClr val="000000">
                  <a:alpha val="20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53"/>
              <p:cNvSpPr/>
              <p:nvPr/>
            </p:nvSpPr>
            <p:spPr>
              <a:xfrm>
                <a:off x="4270950" y="2617125"/>
                <a:ext cx="484250" cy="36325"/>
              </a:xfrm>
              <a:custGeom>
                <a:avLst/>
                <a:gdLst/>
                <a:ahLst/>
                <a:cxnLst/>
                <a:rect l="l" t="t" r="r" b="b"/>
                <a:pathLst>
                  <a:path w="19370" h="1453" extrusionOk="0">
                    <a:moveTo>
                      <a:pt x="563" y="0"/>
                    </a:moveTo>
                    <a:cubicBezTo>
                      <a:pt x="85" y="287"/>
                      <a:pt x="1" y="677"/>
                      <a:pt x="310" y="1131"/>
                    </a:cubicBezTo>
                    <a:cubicBezTo>
                      <a:pt x="430" y="1305"/>
                      <a:pt x="607" y="1292"/>
                      <a:pt x="781" y="1298"/>
                    </a:cubicBezTo>
                    <a:cubicBezTo>
                      <a:pt x="972" y="1262"/>
                      <a:pt x="1164" y="1251"/>
                      <a:pt x="1355" y="1251"/>
                    </a:cubicBezTo>
                    <a:cubicBezTo>
                      <a:pt x="1631" y="1251"/>
                      <a:pt x="1907" y="1274"/>
                      <a:pt x="2184" y="1279"/>
                    </a:cubicBezTo>
                    <a:cubicBezTo>
                      <a:pt x="3160" y="1297"/>
                      <a:pt x="4136" y="1286"/>
                      <a:pt x="5112" y="1295"/>
                    </a:cubicBezTo>
                    <a:cubicBezTo>
                      <a:pt x="6798" y="1311"/>
                      <a:pt x="8482" y="1313"/>
                      <a:pt x="10166" y="1362"/>
                    </a:cubicBezTo>
                    <a:cubicBezTo>
                      <a:pt x="11443" y="1400"/>
                      <a:pt x="12721" y="1364"/>
                      <a:pt x="13996" y="1413"/>
                    </a:cubicBezTo>
                    <a:cubicBezTo>
                      <a:pt x="14847" y="1445"/>
                      <a:pt x="15697" y="1449"/>
                      <a:pt x="16548" y="1452"/>
                    </a:cubicBezTo>
                    <a:cubicBezTo>
                      <a:pt x="17267" y="1452"/>
                      <a:pt x="17985" y="1450"/>
                      <a:pt x="18704" y="1450"/>
                    </a:cubicBezTo>
                    <a:cubicBezTo>
                      <a:pt x="19370" y="1450"/>
                      <a:pt x="19370" y="1450"/>
                      <a:pt x="19316" y="790"/>
                    </a:cubicBezTo>
                    <a:cubicBezTo>
                      <a:pt x="19292" y="496"/>
                      <a:pt x="19274" y="431"/>
                      <a:pt x="19076" y="431"/>
                    </a:cubicBezTo>
                    <a:cubicBezTo>
                      <a:pt x="19031" y="431"/>
                      <a:pt x="18977" y="434"/>
                      <a:pt x="18912" y="439"/>
                    </a:cubicBezTo>
                    <a:cubicBezTo>
                      <a:pt x="18876" y="441"/>
                      <a:pt x="18841" y="442"/>
                      <a:pt x="18805" y="442"/>
                    </a:cubicBezTo>
                    <a:cubicBezTo>
                      <a:pt x="18769" y="442"/>
                      <a:pt x="18734" y="441"/>
                      <a:pt x="18698" y="440"/>
                    </a:cubicBezTo>
                    <a:cubicBezTo>
                      <a:pt x="17755" y="405"/>
                      <a:pt x="16810" y="370"/>
                      <a:pt x="15866" y="334"/>
                    </a:cubicBezTo>
                    <a:cubicBezTo>
                      <a:pt x="15856" y="334"/>
                      <a:pt x="15846" y="334"/>
                      <a:pt x="15836" y="334"/>
                    </a:cubicBezTo>
                    <a:cubicBezTo>
                      <a:pt x="15640" y="334"/>
                      <a:pt x="15441" y="317"/>
                      <a:pt x="15246" y="317"/>
                    </a:cubicBezTo>
                    <a:cubicBezTo>
                      <a:pt x="15114" y="317"/>
                      <a:pt x="14984" y="324"/>
                      <a:pt x="14857" y="351"/>
                    </a:cubicBezTo>
                    <a:cubicBezTo>
                      <a:pt x="14435" y="438"/>
                      <a:pt x="14011" y="465"/>
                      <a:pt x="13588" y="465"/>
                    </a:cubicBezTo>
                    <a:cubicBezTo>
                      <a:pt x="13157" y="465"/>
                      <a:pt x="12726" y="437"/>
                      <a:pt x="12297" y="417"/>
                    </a:cubicBezTo>
                    <a:cubicBezTo>
                      <a:pt x="11729" y="391"/>
                      <a:pt x="11147" y="402"/>
                      <a:pt x="10590" y="308"/>
                    </a:cubicBezTo>
                    <a:cubicBezTo>
                      <a:pt x="10149" y="235"/>
                      <a:pt x="9702" y="310"/>
                      <a:pt x="9283" y="206"/>
                    </a:cubicBezTo>
                    <a:cubicBezTo>
                      <a:pt x="8843" y="98"/>
                      <a:pt x="8409" y="145"/>
                      <a:pt x="7974" y="120"/>
                    </a:cubicBezTo>
                    <a:cubicBezTo>
                      <a:pt x="7685" y="107"/>
                      <a:pt x="7396" y="118"/>
                      <a:pt x="7104" y="81"/>
                    </a:cubicBezTo>
                    <a:cubicBezTo>
                      <a:pt x="6982" y="65"/>
                      <a:pt x="6856" y="51"/>
                      <a:pt x="6730" y="51"/>
                    </a:cubicBezTo>
                    <a:cubicBezTo>
                      <a:pt x="6592" y="51"/>
                      <a:pt x="6453" y="68"/>
                      <a:pt x="6317" y="117"/>
                    </a:cubicBezTo>
                    <a:cubicBezTo>
                      <a:pt x="6061" y="133"/>
                      <a:pt x="5807" y="163"/>
                      <a:pt x="5550" y="165"/>
                    </a:cubicBezTo>
                    <a:cubicBezTo>
                      <a:pt x="4016" y="171"/>
                      <a:pt x="2481" y="168"/>
                      <a:pt x="945" y="174"/>
                    </a:cubicBezTo>
                    <a:cubicBezTo>
                      <a:pt x="940" y="174"/>
                      <a:pt x="935" y="174"/>
                      <a:pt x="930" y="174"/>
                    </a:cubicBezTo>
                    <a:cubicBezTo>
                      <a:pt x="773" y="174"/>
                      <a:pt x="648" y="141"/>
                      <a:pt x="563" y="0"/>
                    </a:cubicBezTo>
                    <a:close/>
                  </a:path>
                </a:pathLst>
              </a:custGeom>
              <a:solidFill>
                <a:srgbClr val="000000">
                  <a:alpha val="206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77" name="Google Shape;3177;p53"/>
            <p:cNvSpPr/>
            <p:nvPr/>
          </p:nvSpPr>
          <p:spPr>
            <a:xfrm>
              <a:off x="5945500" y="3778400"/>
              <a:ext cx="199200" cy="139450"/>
            </a:xfrm>
            <a:custGeom>
              <a:avLst/>
              <a:gdLst/>
              <a:ahLst/>
              <a:cxnLst/>
              <a:rect l="l" t="t" r="r" b="b"/>
              <a:pathLst>
                <a:path w="7968" h="5578" extrusionOk="0">
                  <a:moveTo>
                    <a:pt x="4505" y="0"/>
                  </a:moveTo>
                  <a:cubicBezTo>
                    <a:pt x="3811" y="0"/>
                    <a:pt x="3118" y="48"/>
                    <a:pt x="2446" y="214"/>
                  </a:cubicBezTo>
                  <a:cubicBezTo>
                    <a:pt x="1306" y="496"/>
                    <a:pt x="392" y="1086"/>
                    <a:pt x="104" y="2338"/>
                  </a:cubicBezTo>
                  <a:cubicBezTo>
                    <a:pt x="0" y="2796"/>
                    <a:pt x="91" y="3249"/>
                    <a:pt x="206" y="3674"/>
                  </a:cubicBezTo>
                  <a:cubicBezTo>
                    <a:pt x="530" y="4851"/>
                    <a:pt x="1241" y="5282"/>
                    <a:pt x="2439" y="5486"/>
                  </a:cubicBezTo>
                  <a:cubicBezTo>
                    <a:pt x="2699" y="5531"/>
                    <a:pt x="2962" y="5578"/>
                    <a:pt x="3228" y="5578"/>
                  </a:cubicBezTo>
                  <a:cubicBezTo>
                    <a:pt x="3300" y="5578"/>
                    <a:pt x="3372" y="5574"/>
                    <a:pt x="3444" y="5566"/>
                  </a:cubicBezTo>
                  <a:cubicBezTo>
                    <a:pt x="3641" y="5438"/>
                    <a:pt x="3857" y="5422"/>
                    <a:pt x="4075" y="5422"/>
                  </a:cubicBezTo>
                  <a:cubicBezTo>
                    <a:pt x="4154" y="5422"/>
                    <a:pt x="4232" y="5424"/>
                    <a:pt x="4310" y="5424"/>
                  </a:cubicBezTo>
                  <a:cubicBezTo>
                    <a:pt x="5475" y="5421"/>
                    <a:pt x="6641" y="5418"/>
                    <a:pt x="7807" y="5415"/>
                  </a:cubicBezTo>
                  <a:cubicBezTo>
                    <a:pt x="7708" y="5114"/>
                    <a:pt x="7651" y="4807"/>
                    <a:pt x="7696" y="4488"/>
                  </a:cubicBezTo>
                  <a:lnTo>
                    <a:pt x="7696" y="4488"/>
                  </a:lnTo>
                  <a:cubicBezTo>
                    <a:pt x="7192" y="4498"/>
                    <a:pt x="6686" y="4483"/>
                    <a:pt x="6184" y="4526"/>
                  </a:cubicBezTo>
                  <a:cubicBezTo>
                    <a:pt x="5866" y="4554"/>
                    <a:pt x="5549" y="4567"/>
                    <a:pt x="5232" y="4567"/>
                  </a:cubicBezTo>
                  <a:cubicBezTo>
                    <a:pt x="4468" y="4567"/>
                    <a:pt x="3708" y="4495"/>
                    <a:pt x="2951" y="4395"/>
                  </a:cubicBezTo>
                  <a:cubicBezTo>
                    <a:pt x="2686" y="4360"/>
                    <a:pt x="2383" y="4355"/>
                    <a:pt x="2168" y="4178"/>
                  </a:cubicBezTo>
                  <a:cubicBezTo>
                    <a:pt x="1701" y="3795"/>
                    <a:pt x="1422" y="3282"/>
                    <a:pt x="1427" y="2680"/>
                  </a:cubicBezTo>
                  <a:cubicBezTo>
                    <a:pt x="1431" y="2086"/>
                    <a:pt x="1825" y="1710"/>
                    <a:pt x="2334" y="1483"/>
                  </a:cubicBezTo>
                  <a:cubicBezTo>
                    <a:pt x="2627" y="1351"/>
                    <a:pt x="2940" y="1326"/>
                    <a:pt x="3255" y="1326"/>
                  </a:cubicBezTo>
                  <a:cubicBezTo>
                    <a:pt x="3428" y="1326"/>
                    <a:pt x="3602" y="1333"/>
                    <a:pt x="3772" y="1336"/>
                  </a:cubicBezTo>
                  <a:cubicBezTo>
                    <a:pt x="4337" y="1343"/>
                    <a:pt x="4901" y="1366"/>
                    <a:pt x="5467" y="1372"/>
                  </a:cubicBezTo>
                  <a:cubicBezTo>
                    <a:pt x="6228" y="1382"/>
                    <a:pt x="6992" y="1379"/>
                    <a:pt x="7753" y="1381"/>
                  </a:cubicBezTo>
                  <a:cubicBezTo>
                    <a:pt x="7824" y="1378"/>
                    <a:pt x="7895" y="1372"/>
                    <a:pt x="7967" y="1368"/>
                  </a:cubicBezTo>
                  <a:cubicBezTo>
                    <a:pt x="7756" y="1040"/>
                    <a:pt x="7846" y="653"/>
                    <a:pt x="7759" y="300"/>
                  </a:cubicBezTo>
                  <a:cubicBezTo>
                    <a:pt x="7733" y="194"/>
                    <a:pt x="7854" y="165"/>
                    <a:pt x="7913" y="106"/>
                  </a:cubicBezTo>
                  <a:cubicBezTo>
                    <a:pt x="7873" y="102"/>
                    <a:pt x="7834" y="100"/>
                    <a:pt x="7797" y="97"/>
                  </a:cubicBezTo>
                  <a:cubicBezTo>
                    <a:pt x="7752" y="97"/>
                    <a:pt x="7707" y="97"/>
                    <a:pt x="7662" y="99"/>
                  </a:cubicBezTo>
                  <a:cubicBezTo>
                    <a:pt x="6794" y="69"/>
                    <a:pt x="5927" y="35"/>
                    <a:pt x="5059" y="9"/>
                  </a:cubicBezTo>
                  <a:cubicBezTo>
                    <a:pt x="4875" y="4"/>
                    <a:pt x="4690" y="0"/>
                    <a:pt x="4505" y="0"/>
                  </a:cubicBezTo>
                  <a:close/>
                </a:path>
              </a:pathLst>
            </a:custGeom>
            <a:solidFill>
              <a:srgbClr val="FF4400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78" name="Google Shape;3178;p53"/>
          <p:cNvGrpSpPr/>
          <p:nvPr/>
        </p:nvGrpSpPr>
        <p:grpSpPr>
          <a:xfrm>
            <a:off x="7875267" y="4129147"/>
            <a:ext cx="754557" cy="782280"/>
            <a:chOff x="4186350" y="989775"/>
            <a:chExt cx="161950" cy="167900"/>
          </a:xfrm>
        </p:grpSpPr>
        <p:sp>
          <p:nvSpPr>
            <p:cNvPr id="3179" name="Google Shape;3179;p53"/>
            <p:cNvSpPr/>
            <p:nvPr/>
          </p:nvSpPr>
          <p:spPr>
            <a:xfrm>
              <a:off x="4231525" y="989775"/>
              <a:ext cx="116775" cy="126575"/>
            </a:xfrm>
            <a:custGeom>
              <a:avLst/>
              <a:gdLst/>
              <a:ahLst/>
              <a:cxnLst/>
              <a:rect l="l" t="t" r="r" b="b"/>
              <a:pathLst>
                <a:path w="4671" h="5063" extrusionOk="0">
                  <a:moveTo>
                    <a:pt x="4650" y="1"/>
                  </a:moveTo>
                  <a:cubicBezTo>
                    <a:pt x="4642" y="1"/>
                    <a:pt x="4634" y="5"/>
                    <a:pt x="4631" y="12"/>
                  </a:cubicBezTo>
                  <a:cubicBezTo>
                    <a:pt x="3899" y="2015"/>
                    <a:pt x="2683" y="3271"/>
                    <a:pt x="1792" y="3973"/>
                  </a:cubicBezTo>
                  <a:cubicBezTo>
                    <a:pt x="827" y="4733"/>
                    <a:pt x="23" y="5024"/>
                    <a:pt x="15" y="5026"/>
                  </a:cubicBezTo>
                  <a:cubicBezTo>
                    <a:pt x="5" y="5030"/>
                    <a:pt x="0" y="5041"/>
                    <a:pt x="4" y="5050"/>
                  </a:cubicBezTo>
                  <a:cubicBezTo>
                    <a:pt x="7" y="5057"/>
                    <a:pt x="13" y="5062"/>
                    <a:pt x="22" y="5062"/>
                  </a:cubicBezTo>
                  <a:cubicBezTo>
                    <a:pt x="24" y="5062"/>
                    <a:pt x="26" y="5062"/>
                    <a:pt x="27" y="5061"/>
                  </a:cubicBezTo>
                  <a:cubicBezTo>
                    <a:pt x="34" y="5058"/>
                    <a:pt x="843" y="4766"/>
                    <a:pt x="1814" y="4004"/>
                  </a:cubicBezTo>
                  <a:cubicBezTo>
                    <a:pt x="2709" y="3298"/>
                    <a:pt x="3932" y="2037"/>
                    <a:pt x="4666" y="26"/>
                  </a:cubicBezTo>
                  <a:cubicBezTo>
                    <a:pt x="4670" y="16"/>
                    <a:pt x="4665" y="6"/>
                    <a:pt x="4655" y="1"/>
                  </a:cubicBezTo>
                  <a:cubicBezTo>
                    <a:pt x="4654" y="1"/>
                    <a:pt x="4652" y="1"/>
                    <a:pt x="46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53"/>
            <p:cNvSpPr/>
            <p:nvPr/>
          </p:nvSpPr>
          <p:spPr>
            <a:xfrm>
              <a:off x="4310100" y="1044725"/>
              <a:ext cx="29550" cy="68000"/>
            </a:xfrm>
            <a:custGeom>
              <a:avLst/>
              <a:gdLst/>
              <a:ahLst/>
              <a:cxnLst/>
              <a:rect l="l" t="t" r="r" b="b"/>
              <a:pathLst>
                <a:path w="1182" h="2720" extrusionOk="0">
                  <a:moveTo>
                    <a:pt x="684" y="0"/>
                  </a:moveTo>
                  <a:cubicBezTo>
                    <a:pt x="651" y="0"/>
                    <a:pt x="347" y="416"/>
                    <a:pt x="333" y="441"/>
                  </a:cubicBezTo>
                  <a:cubicBezTo>
                    <a:pt x="118" y="808"/>
                    <a:pt x="0" y="1250"/>
                    <a:pt x="28" y="1671"/>
                  </a:cubicBezTo>
                  <a:cubicBezTo>
                    <a:pt x="52" y="2011"/>
                    <a:pt x="176" y="2355"/>
                    <a:pt x="258" y="2686"/>
                  </a:cubicBezTo>
                  <a:cubicBezTo>
                    <a:pt x="259" y="2689"/>
                    <a:pt x="268" y="2717"/>
                    <a:pt x="266" y="2719"/>
                  </a:cubicBezTo>
                  <a:lnTo>
                    <a:pt x="266" y="2719"/>
                  </a:lnTo>
                  <a:cubicBezTo>
                    <a:pt x="476" y="2536"/>
                    <a:pt x="613" y="2357"/>
                    <a:pt x="703" y="2221"/>
                  </a:cubicBezTo>
                  <a:cubicBezTo>
                    <a:pt x="792" y="2087"/>
                    <a:pt x="1181" y="1496"/>
                    <a:pt x="1069" y="821"/>
                  </a:cubicBezTo>
                  <a:cubicBezTo>
                    <a:pt x="1020" y="535"/>
                    <a:pt x="894" y="304"/>
                    <a:pt x="881" y="282"/>
                  </a:cubicBezTo>
                  <a:cubicBezTo>
                    <a:pt x="814" y="161"/>
                    <a:pt x="741" y="67"/>
                    <a:pt x="686" y="1"/>
                  </a:cubicBezTo>
                  <a:cubicBezTo>
                    <a:pt x="685" y="0"/>
                    <a:pt x="685" y="0"/>
                    <a:pt x="684" y="0"/>
                  </a:cubicBezTo>
                  <a:close/>
                  <a:moveTo>
                    <a:pt x="266" y="2719"/>
                  </a:moveTo>
                  <a:lnTo>
                    <a:pt x="266" y="2719"/>
                  </a:lnTo>
                  <a:cubicBezTo>
                    <a:pt x="266" y="2719"/>
                    <a:pt x="266" y="2719"/>
                    <a:pt x="266" y="2719"/>
                  </a:cubicBezTo>
                  <a:cubicBezTo>
                    <a:pt x="266" y="2719"/>
                    <a:pt x="266" y="2719"/>
                    <a:pt x="266" y="271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53"/>
            <p:cNvSpPr/>
            <p:nvPr/>
          </p:nvSpPr>
          <p:spPr>
            <a:xfrm>
              <a:off x="4319025" y="1034800"/>
              <a:ext cx="14925" cy="58425"/>
            </a:xfrm>
            <a:custGeom>
              <a:avLst/>
              <a:gdLst/>
              <a:ahLst/>
              <a:cxnLst/>
              <a:rect l="l" t="t" r="r" b="b"/>
              <a:pathLst>
                <a:path w="597" h="2337" extrusionOk="0">
                  <a:moveTo>
                    <a:pt x="259" y="1"/>
                  </a:moveTo>
                  <a:cubicBezTo>
                    <a:pt x="258" y="1"/>
                    <a:pt x="256" y="1"/>
                    <a:pt x="255" y="1"/>
                  </a:cubicBezTo>
                  <a:cubicBezTo>
                    <a:pt x="244" y="4"/>
                    <a:pt x="239" y="15"/>
                    <a:pt x="242" y="25"/>
                  </a:cubicBezTo>
                  <a:cubicBezTo>
                    <a:pt x="244" y="36"/>
                    <a:pt x="556" y="1238"/>
                    <a:pt x="4" y="2309"/>
                  </a:cubicBezTo>
                  <a:cubicBezTo>
                    <a:pt x="0" y="2317"/>
                    <a:pt x="3" y="2330"/>
                    <a:pt x="12" y="2334"/>
                  </a:cubicBezTo>
                  <a:cubicBezTo>
                    <a:pt x="14" y="2337"/>
                    <a:pt x="18" y="2337"/>
                    <a:pt x="20" y="2337"/>
                  </a:cubicBezTo>
                  <a:cubicBezTo>
                    <a:pt x="27" y="2337"/>
                    <a:pt x="34" y="2333"/>
                    <a:pt x="38" y="2326"/>
                  </a:cubicBezTo>
                  <a:cubicBezTo>
                    <a:pt x="597" y="1242"/>
                    <a:pt x="280" y="27"/>
                    <a:pt x="277" y="15"/>
                  </a:cubicBezTo>
                  <a:cubicBezTo>
                    <a:pt x="275" y="6"/>
                    <a:pt x="268" y="1"/>
                    <a:pt x="2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53"/>
            <p:cNvSpPr/>
            <p:nvPr/>
          </p:nvSpPr>
          <p:spPr>
            <a:xfrm>
              <a:off x="4319975" y="1058450"/>
              <a:ext cx="8225" cy="11775"/>
            </a:xfrm>
            <a:custGeom>
              <a:avLst/>
              <a:gdLst/>
              <a:ahLst/>
              <a:cxnLst/>
              <a:rect l="l" t="t" r="r" b="b"/>
              <a:pathLst>
                <a:path w="329" h="471" extrusionOk="0">
                  <a:moveTo>
                    <a:pt x="308" y="0"/>
                  </a:moveTo>
                  <a:cubicBezTo>
                    <a:pt x="302" y="0"/>
                    <a:pt x="295" y="4"/>
                    <a:pt x="292" y="8"/>
                  </a:cubicBezTo>
                  <a:cubicBezTo>
                    <a:pt x="292" y="8"/>
                    <a:pt x="153" y="216"/>
                    <a:pt x="5" y="443"/>
                  </a:cubicBezTo>
                  <a:cubicBezTo>
                    <a:pt x="0" y="451"/>
                    <a:pt x="2" y="463"/>
                    <a:pt x="11" y="469"/>
                  </a:cubicBezTo>
                  <a:cubicBezTo>
                    <a:pt x="14" y="470"/>
                    <a:pt x="17" y="471"/>
                    <a:pt x="20" y="471"/>
                  </a:cubicBezTo>
                  <a:cubicBezTo>
                    <a:pt x="28" y="471"/>
                    <a:pt x="33" y="469"/>
                    <a:pt x="35" y="464"/>
                  </a:cubicBezTo>
                  <a:cubicBezTo>
                    <a:pt x="186" y="238"/>
                    <a:pt x="323" y="29"/>
                    <a:pt x="323" y="29"/>
                  </a:cubicBezTo>
                  <a:cubicBezTo>
                    <a:pt x="328" y="20"/>
                    <a:pt x="325" y="8"/>
                    <a:pt x="317" y="3"/>
                  </a:cubicBezTo>
                  <a:cubicBezTo>
                    <a:pt x="315" y="1"/>
                    <a:pt x="311" y="0"/>
                    <a:pt x="3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53"/>
            <p:cNvSpPr/>
            <p:nvPr/>
          </p:nvSpPr>
          <p:spPr>
            <a:xfrm>
              <a:off x="4326475" y="1068925"/>
              <a:ext cx="6175" cy="11325"/>
            </a:xfrm>
            <a:custGeom>
              <a:avLst/>
              <a:gdLst/>
              <a:ahLst/>
              <a:cxnLst/>
              <a:rect l="l" t="t" r="r" b="b"/>
              <a:pathLst>
                <a:path w="247" h="453" extrusionOk="0">
                  <a:moveTo>
                    <a:pt x="22" y="1"/>
                  </a:moveTo>
                  <a:cubicBezTo>
                    <a:pt x="19" y="1"/>
                    <a:pt x="16" y="2"/>
                    <a:pt x="13" y="3"/>
                  </a:cubicBezTo>
                  <a:cubicBezTo>
                    <a:pt x="4" y="9"/>
                    <a:pt x="1" y="19"/>
                    <a:pt x="6" y="29"/>
                  </a:cubicBezTo>
                  <a:cubicBezTo>
                    <a:pt x="8" y="32"/>
                    <a:pt x="178" y="312"/>
                    <a:pt x="208" y="438"/>
                  </a:cubicBezTo>
                  <a:cubicBezTo>
                    <a:pt x="209" y="447"/>
                    <a:pt x="216" y="453"/>
                    <a:pt x="225" y="453"/>
                  </a:cubicBezTo>
                  <a:lnTo>
                    <a:pt x="230" y="453"/>
                  </a:lnTo>
                  <a:cubicBezTo>
                    <a:pt x="240" y="451"/>
                    <a:pt x="246" y="440"/>
                    <a:pt x="243" y="430"/>
                  </a:cubicBezTo>
                  <a:cubicBezTo>
                    <a:pt x="213" y="298"/>
                    <a:pt x="46" y="23"/>
                    <a:pt x="38" y="11"/>
                  </a:cubicBezTo>
                  <a:cubicBezTo>
                    <a:pt x="35" y="4"/>
                    <a:pt x="28" y="1"/>
                    <a:pt x="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53"/>
            <p:cNvSpPr/>
            <p:nvPr/>
          </p:nvSpPr>
          <p:spPr>
            <a:xfrm>
              <a:off x="4317325" y="1079025"/>
              <a:ext cx="7875" cy="6475"/>
            </a:xfrm>
            <a:custGeom>
              <a:avLst/>
              <a:gdLst/>
              <a:ahLst/>
              <a:cxnLst/>
              <a:rect l="l" t="t" r="r" b="b"/>
              <a:pathLst>
                <a:path w="315" h="259" extrusionOk="0">
                  <a:moveTo>
                    <a:pt x="295" y="0"/>
                  </a:moveTo>
                  <a:cubicBezTo>
                    <a:pt x="291" y="0"/>
                    <a:pt x="287" y="2"/>
                    <a:pt x="284" y="4"/>
                  </a:cubicBezTo>
                  <a:cubicBezTo>
                    <a:pt x="221" y="44"/>
                    <a:pt x="161" y="91"/>
                    <a:pt x="103" y="140"/>
                  </a:cubicBezTo>
                  <a:cubicBezTo>
                    <a:pt x="71" y="168"/>
                    <a:pt x="38" y="198"/>
                    <a:pt x="7" y="227"/>
                  </a:cubicBezTo>
                  <a:cubicBezTo>
                    <a:pt x="1" y="235"/>
                    <a:pt x="1" y="247"/>
                    <a:pt x="7" y="254"/>
                  </a:cubicBezTo>
                  <a:cubicBezTo>
                    <a:pt x="12" y="258"/>
                    <a:pt x="16" y="259"/>
                    <a:pt x="21" y="259"/>
                  </a:cubicBezTo>
                  <a:cubicBezTo>
                    <a:pt x="27" y="259"/>
                    <a:pt x="31" y="257"/>
                    <a:pt x="32" y="254"/>
                  </a:cubicBezTo>
                  <a:cubicBezTo>
                    <a:pt x="63" y="225"/>
                    <a:pt x="93" y="195"/>
                    <a:pt x="125" y="168"/>
                  </a:cubicBezTo>
                  <a:cubicBezTo>
                    <a:pt x="182" y="122"/>
                    <a:pt x="242" y="76"/>
                    <a:pt x="304" y="34"/>
                  </a:cubicBezTo>
                  <a:cubicBezTo>
                    <a:pt x="313" y="28"/>
                    <a:pt x="314" y="17"/>
                    <a:pt x="310" y="9"/>
                  </a:cubicBezTo>
                  <a:cubicBezTo>
                    <a:pt x="307" y="3"/>
                    <a:pt x="300" y="0"/>
                    <a:pt x="2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53"/>
            <p:cNvSpPr/>
            <p:nvPr/>
          </p:nvSpPr>
          <p:spPr>
            <a:xfrm>
              <a:off x="4186350" y="1087800"/>
              <a:ext cx="52325" cy="69875"/>
            </a:xfrm>
            <a:custGeom>
              <a:avLst/>
              <a:gdLst/>
              <a:ahLst/>
              <a:cxnLst/>
              <a:rect l="l" t="t" r="r" b="b"/>
              <a:pathLst>
                <a:path w="2093" h="2795" extrusionOk="0">
                  <a:moveTo>
                    <a:pt x="702" y="1"/>
                  </a:moveTo>
                  <a:cubicBezTo>
                    <a:pt x="562" y="1"/>
                    <a:pt x="374" y="37"/>
                    <a:pt x="349" y="178"/>
                  </a:cubicBezTo>
                  <a:cubicBezTo>
                    <a:pt x="324" y="310"/>
                    <a:pt x="390" y="461"/>
                    <a:pt x="339" y="582"/>
                  </a:cubicBezTo>
                  <a:cubicBezTo>
                    <a:pt x="294" y="690"/>
                    <a:pt x="173" y="737"/>
                    <a:pt x="108" y="831"/>
                  </a:cubicBezTo>
                  <a:cubicBezTo>
                    <a:pt x="0" y="991"/>
                    <a:pt x="82" y="1230"/>
                    <a:pt x="206" y="1398"/>
                  </a:cubicBezTo>
                  <a:cubicBezTo>
                    <a:pt x="295" y="1516"/>
                    <a:pt x="410" y="1635"/>
                    <a:pt x="410" y="1777"/>
                  </a:cubicBezTo>
                  <a:cubicBezTo>
                    <a:pt x="410" y="1832"/>
                    <a:pt x="392" y="1884"/>
                    <a:pt x="382" y="1938"/>
                  </a:cubicBezTo>
                  <a:cubicBezTo>
                    <a:pt x="344" y="2144"/>
                    <a:pt x="448" y="2381"/>
                    <a:pt x="630" y="2502"/>
                  </a:cubicBezTo>
                  <a:cubicBezTo>
                    <a:pt x="736" y="2572"/>
                    <a:pt x="840" y="2602"/>
                    <a:pt x="939" y="2602"/>
                  </a:cubicBezTo>
                  <a:cubicBezTo>
                    <a:pt x="977" y="2602"/>
                    <a:pt x="1013" y="2598"/>
                    <a:pt x="1049" y="2590"/>
                  </a:cubicBezTo>
                  <a:cubicBezTo>
                    <a:pt x="1124" y="2678"/>
                    <a:pt x="1210" y="2753"/>
                    <a:pt x="1315" y="2782"/>
                  </a:cubicBezTo>
                  <a:cubicBezTo>
                    <a:pt x="1345" y="2791"/>
                    <a:pt x="1376" y="2795"/>
                    <a:pt x="1406" y="2795"/>
                  </a:cubicBezTo>
                  <a:cubicBezTo>
                    <a:pt x="1520" y="2795"/>
                    <a:pt x="1630" y="2738"/>
                    <a:pt x="1707" y="2654"/>
                  </a:cubicBezTo>
                  <a:cubicBezTo>
                    <a:pt x="1776" y="2583"/>
                    <a:pt x="1825" y="2510"/>
                    <a:pt x="1904" y="2270"/>
                  </a:cubicBezTo>
                  <a:cubicBezTo>
                    <a:pt x="2023" y="1907"/>
                    <a:pt x="2084" y="1715"/>
                    <a:pt x="2088" y="1423"/>
                  </a:cubicBezTo>
                  <a:cubicBezTo>
                    <a:pt x="2091" y="1216"/>
                    <a:pt x="2092" y="1083"/>
                    <a:pt x="2019" y="919"/>
                  </a:cubicBezTo>
                  <a:cubicBezTo>
                    <a:pt x="1943" y="747"/>
                    <a:pt x="1831" y="652"/>
                    <a:pt x="1609" y="463"/>
                  </a:cubicBezTo>
                  <a:cubicBezTo>
                    <a:pt x="1373" y="264"/>
                    <a:pt x="1180" y="169"/>
                    <a:pt x="1017" y="89"/>
                  </a:cubicBezTo>
                  <a:cubicBezTo>
                    <a:pt x="882" y="24"/>
                    <a:pt x="824" y="9"/>
                    <a:pt x="767" y="3"/>
                  </a:cubicBezTo>
                  <a:cubicBezTo>
                    <a:pt x="747" y="2"/>
                    <a:pt x="725" y="1"/>
                    <a:pt x="7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53"/>
            <p:cNvSpPr/>
            <p:nvPr/>
          </p:nvSpPr>
          <p:spPr>
            <a:xfrm>
              <a:off x="4189974" y="1098917"/>
              <a:ext cx="31251" cy="35257"/>
            </a:xfrm>
            <a:custGeom>
              <a:avLst/>
              <a:gdLst/>
              <a:ahLst/>
              <a:cxnLst/>
              <a:rect l="l" t="t" r="r" b="b"/>
              <a:pathLst>
                <a:path w="1345" h="1508" extrusionOk="0">
                  <a:moveTo>
                    <a:pt x="311" y="0"/>
                  </a:moveTo>
                  <a:cubicBezTo>
                    <a:pt x="308" y="0"/>
                    <a:pt x="305" y="1"/>
                    <a:pt x="302" y="2"/>
                  </a:cubicBezTo>
                  <a:cubicBezTo>
                    <a:pt x="285" y="9"/>
                    <a:pt x="283" y="33"/>
                    <a:pt x="283" y="53"/>
                  </a:cubicBezTo>
                  <a:cubicBezTo>
                    <a:pt x="274" y="234"/>
                    <a:pt x="103" y="241"/>
                    <a:pt x="28" y="371"/>
                  </a:cubicBezTo>
                  <a:cubicBezTo>
                    <a:pt x="0" y="420"/>
                    <a:pt x="5" y="468"/>
                    <a:pt x="38" y="515"/>
                  </a:cubicBezTo>
                  <a:cubicBezTo>
                    <a:pt x="72" y="560"/>
                    <a:pt x="110" y="571"/>
                    <a:pt x="152" y="571"/>
                  </a:cubicBezTo>
                  <a:cubicBezTo>
                    <a:pt x="179" y="571"/>
                    <a:pt x="208" y="566"/>
                    <a:pt x="239" y="563"/>
                  </a:cubicBezTo>
                  <a:cubicBezTo>
                    <a:pt x="251" y="561"/>
                    <a:pt x="264" y="560"/>
                    <a:pt x="277" y="560"/>
                  </a:cubicBezTo>
                  <a:cubicBezTo>
                    <a:pt x="375" y="560"/>
                    <a:pt x="475" y="607"/>
                    <a:pt x="537" y="685"/>
                  </a:cubicBezTo>
                  <a:cubicBezTo>
                    <a:pt x="577" y="735"/>
                    <a:pt x="602" y="797"/>
                    <a:pt x="631" y="854"/>
                  </a:cubicBezTo>
                  <a:cubicBezTo>
                    <a:pt x="755" y="1112"/>
                    <a:pt x="958" y="1332"/>
                    <a:pt x="1206" y="1475"/>
                  </a:cubicBezTo>
                  <a:cubicBezTo>
                    <a:pt x="1235" y="1492"/>
                    <a:pt x="1269" y="1507"/>
                    <a:pt x="1301" y="1507"/>
                  </a:cubicBezTo>
                  <a:cubicBezTo>
                    <a:pt x="1316" y="1507"/>
                    <a:pt x="1331" y="1504"/>
                    <a:pt x="1344" y="1495"/>
                  </a:cubicBezTo>
                  <a:cubicBezTo>
                    <a:pt x="1248" y="1430"/>
                    <a:pt x="1165" y="1341"/>
                    <a:pt x="1109" y="1239"/>
                  </a:cubicBezTo>
                  <a:cubicBezTo>
                    <a:pt x="1019" y="1077"/>
                    <a:pt x="992" y="886"/>
                    <a:pt x="911" y="719"/>
                  </a:cubicBezTo>
                  <a:cubicBezTo>
                    <a:pt x="851" y="596"/>
                    <a:pt x="762" y="489"/>
                    <a:pt x="675" y="382"/>
                  </a:cubicBezTo>
                  <a:cubicBezTo>
                    <a:pt x="601" y="293"/>
                    <a:pt x="527" y="204"/>
                    <a:pt x="452" y="114"/>
                  </a:cubicBezTo>
                  <a:cubicBezTo>
                    <a:pt x="419" y="74"/>
                    <a:pt x="382" y="32"/>
                    <a:pt x="336" y="7"/>
                  </a:cubicBezTo>
                  <a:cubicBezTo>
                    <a:pt x="328" y="3"/>
                    <a:pt x="319" y="0"/>
                    <a:pt x="311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53"/>
            <p:cNvSpPr/>
            <p:nvPr/>
          </p:nvSpPr>
          <p:spPr>
            <a:xfrm>
              <a:off x="4197325" y="1123600"/>
              <a:ext cx="25600" cy="22700"/>
            </a:xfrm>
            <a:custGeom>
              <a:avLst/>
              <a:gdLst/>
              <a:ahLst/>
              <a:cxnLst/>
              <a:rect l="l" t="t" r="r" b="b"/>
              <a:pathLst>
                <a:path w="1024" h="908" extrusionOk="0">
                  <a:moveTo>
                    <a:pt x="963" y="1"/>
                  </a:moveTo>
                  <a:cubicBezTo>
                    <a:pt x="947" y="1"/>
                    <a:pt x="946" y="28"/>
                    <a:pt x="941" y="47"/>
                  </a:cubicBezTo>
                  <a:cubicBezTo>
                    <a:pt x="926" y="103"/>
                    <a:pt x="919" y="157"/>
                    <a:pt x="896" y="210"/>
                  </a:cubicBezTo>
                  <a:cubicBezTo>
                    <a:pt x="866" y="277"/>
                    <a:pt x="823" y="340"/>
                    <a:pt x="771" y="389"/>
                  </a:cubicBezTo>
                  <a:cubicBezTo>
                    <a:pt x="741" y="419"/>
                    <a:pt x="706" y="444"/>
                    <a:pt x="683" y="479"/>
                  </a:cubicBezTo>
                  <a:cubicBezTo>
                    <a:pt x="655" y="519"/>
                    <a:pt x="639" y="571"/>
                    <a:pt x="597" y="598"/>
                  </a:cubicBezTo>
                  <a:cubicBezTo>
                    <a:pt x="579" y="610"/>
                    <a:pt x="559" y="615"/>
                    <a:pt x="539" y="615"/>
                  </a:cubicBezTo>
                  <a:cubicBezTo>
                    <a:pt x="498" y="615"/>
                    <a:pt x="456" y="594"/>
                    <a:pt x="427" y="564"/>
                  </a:cubicBezTo>
                  <a:cubicBezTo>
                    <a:pt x="384" y="518"/>
                    <a:pt x="361" y="458"/>
                    <a:pt x="334" y="401"/>
                  </a:cubicBezTo>
                  <a:cubicBezTo>
                    <a:pt x="272" y="272"/>
                    <a:pt x="184" y="159"/>
                    <a:pt x="74" y="67"/>
                  </a:cubicBezTo>
                  <a:cubicBezTo>
                    <a:pt x="65" y="60"/>
                    <a:pt x="54" y="53"/>
                    <a:pt x="43" y="53"/>
                  </a:cubicBezTo>
                  <a:cubicBezTo>
                    <a:pt x="39" y="53"/>
                    <a:pt x="35" y="54"/>
                    <a:pt x="31" y="57"/>
                  </a:cubicBezTo>
                  <a:cubicBezTo>
                    <a:pt x="24" y="61"/>
                    <a:pt x="22" y="68"/>
                    <a:pt x="20" y="77"/>
                  </a:cubicBezTo>
                  <a:cubicBezTo>
                    <a:pt x="1" y="183"/>
                    <a:pt x="97" y="269"/>
                    <a:pt x="158" y="356"/>
                  </a:cubicBezTo>
                  <a:cubicBezTo>
                    <a:pt x="222" y="443"/>
                    <a:pt x="253" y="550"/>
                    <a:pt x="267" y="657"/>
                  </a:cubicBezTo>
                  <a:cubicBezTo>
                    <a:pt x="275" y="710"/>
                    <a:pt x="280" y="762"/>
                    <a:pt x="299" y="811"/>
                  </a:cubicBezTo>
                  <a:cubicBezTo>
                    <a:pt x="319" y="859"/>
                    <a:pt x="361" y="902"/>
                    <a:pt x="414" y="907"/>
                  </a:cubicBezTo>
                  <a:cubicBezTo>
                    <a:pt x="418" y="908"/>
                    <a:pt x="422" y="908"/>
                    <a:pt x="426" y="908"/>
                  </a:cubicBezTo>
                  <a:cubicBezTo>
                    <a:pt x="466" y="908"/>
                    <a:pt x="504" y="885"/>
                    <a:pt x="537" y="861"/>
                  </a:cubicBezTo>
                  <a:cubicBezTo>
                    <a:pt x="666" y="764"/>
                    <a:pt x="751" y="619"/>
                    <a:pt x="887" y="533"/>
                  </a:cubicBezTo>
                  <a:cubicBezTo>
                    <a:pt x="912" y="517"/>
                    <a:pt x="940" y="502"/>
                    <a:pt x="961" y="479"/>
                  </a:cubicBezTo>
                  <a:cubicBezTo>
                    <a:pt x="996" y="437"/>
                    <a:pt x="999" y="376"/>
                    <a:pt x="999" y="321"/>
                  </a:cubicBezTo>
                  <a:cubicBezTo>
                    <a:pt x="1000" y="235"/>
                    <a:pt x="1024" y="132"/>
                    <a:pt x="998" y="47"/>
                  </a:cubicBezTo>
                  <a:cubicBezTo>
                    <a:pt x="994" y="35"/>
                    <a:pt x="984" y="8"/>
                    <a:pt x="972" y="3"/>
                  </a:cubicBezTo>
                  <a:cubicBezTo>
                    <a:pt x="969" y="2"/>
                    <a:pt x="966" y="1"/>
                    <a:pt x="963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53"/>
            <p:cNvSpPr/>
            <p:nvPr/>
          </p:nvSpPr>
          <p:spPr>
            <a:xfrm>
              <a:off x="4207675" y="1139326"/>
              <a:ext cx="12073" cy="11778"/>
            </a:xfrm>
            <a:custGeom>
              <a:avLst/>
              <a:gdLst/>
              <a:ahLst/>
              <a:cxnLst/>
              <a:rect l="l" t="t" r="r" b="b"/>
              <a:pathLst>
                <a:path w="524" h="585" extrusionOk="0">
                  <a:moveTo>
                    <a:pt x="509" y="1"/>
                  </a:moveTo>
                  <a:cubicBezTo>
                    <a:pt x="474" y="1"/>
                    <a:pt x="445" y="38"/>
                    <a:pt x="426" y="71"/>
                  </a:cubicBezTo>
                  <a:cubicBezTo>
                    <a:pt x="388" y="140"/>
                    <a:pt x="353" y="209"/>
                    <a:pt x="309" y="273"/>
                  </a:cubicBezTo>
                  <a:cubicBezTo>
                    <a:pt x="271" y="327"/>
                    <a:pt x="213" y="405"/>
                    <a:pt x="145" y="423"/>
                  </a:cubicBezTo>
                  <a:cubicBezTo>
                    <a:pt x="144" y="423"/>
                    <a:pt x="143" y="424"/>
                    <a:pt x="142" y="424"/>
                  </a:cubicBezTo>
                  <a:cubicBezTo>
                    <a:pt x="140" y="424"/>
                    <a:pt x="138" y="423"/>
                    <a:pt x="137" y="422"/>
                  </a:cubicBezTo>
                  <a:cubicBezTo>
                    <a:pt x="134" y="422"/>
                    <a:pt x="130" y="423"/>
                    <a:pt x="126" y="423"/>
                  </a:cubicBezTo>
                  <a:cubicBezTo>
                    <a:pt x="108" y="423"/>
                    <a:pt x="84" y="419"/>
                    <a:pt x="63" y="419"/>
                  </a:cubicBezTo>
                  <a:cubicBezTo>
                    <a:pt x="40" y="419"/>
                    <a:pt x="20" y="423"/>
                    <a:pt x="13" y="440"/>
                  </a:cubicBezTo>
                  <a:cubicBezTo>
                    <a:pt x="1" y="463"/>
                    <a:pt x="28" y="484"/>
                    <a:pt x="43" y="498"/>
                  </a:cubicBezTo>
                  <a:cubicBezTo>
                    <a:pt x="84" y="532"/>
                    <a:pt x="141" y="569"/>
                    <a:pt x="193" y="582"/>
                  </a:cubicBezTo>
                  <a:cubicBezTo>
                    <a:pt x="201" y="584"/>
                    <a:pt x="209" y="585"/>
                    <a:pt x="218" y="585"/>
                  </a:cubicBezTo>
                  <a:cubicBezTo>
                    <a:pt x="263" y="585"/>
                    <a:pt x="306" y="553"/>
                    <a:pt x="329" y="516"/>
                  </a:cubicBezTo>
                  <a:cubicBezTo>
                    <a:pt x="358" y="469"/>
                    <a:pt x="368" y="413"/>
                    <a:pt x="380" y="360"/>
                  </a:cubicBezTo>
                  <a:cubicBezTo>
                    <a:pt x="407" y="233"/>
                    <a:pt x="456" y="113"/>
                    <a:pt x="523" y="3"/>
                  </a:cubicBezTo>
                  <a:cubicBezTo>
                    <a:pt x="518" y="1"/>
                    <a:pt x="514" y="1"/>
                    <a:pt x="509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53"/>
            <p:cNvSpPr/>
            <p:nvPr/>
          </p:nvSpPr>
          <p:spPr>
            <a:xfrm>
              <a:off x="4212800" y="1114125"/>
              <a:ext cx="14125" cy="40650"/>
            </a:xfrm>
            <a:custGeom>
              <a:avLst/>
              <a:gdLst/>
              <a:ahLst/>
              <a:cxnLst/>
              <a:rect l="l" t="t" r="r" b="b"/>
              <a:pathLst>
                <a:path w="565" h="1626" extrusionOk="0">
                  <a:moveTo>
                    <a:pt x="543" y="0"/>
                  </a:moveTo>
                  <a:cubicBezTo>
                    <a:pt x="541" y="0"/>
                    <a:pt x="538" y="1"/>
                    <a:pt x="535" y="2"/>
                  </a:cubicBezTo>
                  <a:cubicBezTo>
                    <a:pt x="523" y="9"/>
                    <a:pt x="240" y="172"/>
                    <a:pt x="315" y="351"/>
                  </a:cubicBezTo>
                  <a:cubicBezTo>
                    <a:pt x="384" y="518"/>
                    <a:pt x="379" y="768"/>
                    <a:pt x="347" y="810"/>
                  </a:cubicBezTo>
                  <a:cubicBezTo>
                    <a:pt x="305" y="865"/>
                    <a:pt x="210" y="1058"/>
                    <a:pt x="182" y="1135"/>
                  </a:cubicBezTo>
                  <a:cubicBezTo>
                    <a:pt x="174" y="1155"/>
                    <a:pt x="157" y="1194"/>
                    <a:pt x="139" y="1241"/>
                  </a:cubicBezTo>
                  <a:cubicBezTo>
                    <a:pt x="17" y="1536"/>
                    <a:pt x="1" y="1594"/>
                    <a:pt x="13" y="1614"/>
                  </a:cubicBezTo>
                  <a:cubicBezTo>
                    <a:pt x="17" y="1621"/>
                    <a:pt x="25" y="1625"/>
                    <a:pt x="32" y="1625"/>
                  </a:cubicBezTo>
                  <a:cubicBezTo>
                    <a:pt x="35" y="1625"/>
                    <a:pt x="37" y="1625"/>
                    <a:pt x="37" y="1623"/>
                  </a:cubicBezTo>
                  <a:cubicBezTo>
                    <a:pt x="47" y="1620"/>
                    <a:pt x="50" y="1610"/>
                    <a:pt x="45" y="1600"/>
                  </a:cubicBezTo>
                  <a:cubicBezTo>
                    <a:pt x="42" y="1571"/>
                    <a:pt x="130" y="1358"/>
                    <a:pt x="172" y="1256"/>
                  </a:cubicBezTo>
                  <a:cubicBezTo>
                    <a:pt x="193" y="1209"/>
                    <a:pt x="209" y="1169"/>
                    <a:pt x="216" y="1149"/>
                  </a:cubicBezTo>
                  <a:cubicBezTo>
                    <a:pt x="246" y="1068"/>
                    <a:pt x="338" y="881"/>
                    <a:pt x="376" y="832"/>
                  </a:cubicBezTo>
                  <a:cubicBezTo>
                    <a:pt x="423" y="770"/>
                    <a:pt x="418" y="499"/>
                    <a:pt x="349" y="336"/>
                  </a:cubicBezTo>
                  <a:cubicBezTo>
                    <a:pt x="288" y="188"/>
                    <a:pt x="551" y="36"/>
                    <a:pt x="553" y="35"/>
                  </a:cubicBezTo>
                  <a:cubicBezTo>
                    <a:pt x="561" y="29"/>
                    <a:pt x="565" y="19"/>
                    <a:pt x="559" y="9"/>
                  </a:cubicBezTo>
                  <a:cubicBezTo>
                    <a:pt x="556" y="4"/>
                    <a:pt x="550" y="0"/>
                    <a:pt x="543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53"/>
            <p:cNvSpPr/>
            <p:nvPr/>
          </p:nvSpPr>
          <p:spPr>
            <a:xfrm>
              <a:off x="4192925" y="1115200"/>
              <a:ext cx="13975" cy="23225"/>
            </a:xfrm>
            <a:custGeom>
              <a:avLst/>
              <a:gdLst/>
              <a:ahLst/>
              <a:cxnLst/>
              <a:rect l="l" t="t" r="r" b="b"/>
              <a:pathLst>
                <a:path w="559" h="929" extrusionOk="0">
                  <a:moveTo>
                    <a:pt x="42" y="1"/>
                  </a:moveTo>
                  <a:cubicBezTo>
                    <a:pt x="39" y="1"/>
                    <a:pt x="37" y="1"/>
                    <a:pt x="35" y="1"/>
                  </a:cubicBezTo>
                  <a:cubicBezTo>
                    <a:pt x="23" y="4"/>
                    <a:pt x="13" y="12"/>
                    <a:pt x="8" y="24"/>
                  </a:cubicBezTo>
                  <a:cubicBezTo>
                    <a:pt x="1" y="47"/>
                    <a:pt x="12" y="77"/>
                    <a:pt x="27" y="97"/>
                  </a:cubicBezTo>
                  <a:cubicBezTo>
                    <a:pt x="67" y="156"/>
                    <a:pt x="97" y="222"/>
                    <a:pt x="109" y="294"/>
                  </a:cubicBezTo>
                  <a:cubicBezTo>
                    <a:pt x="111" y="307"/>
                    <a:pt x="114" y="321"/>
                    <a:pt x="115" y="334"/>
                  </a:cubicBezTo>
                  <a:cubicBezTo>
                    <a:pt x="119" y="361"/>
                    <a:pt x="121" y="387"/>
                    <a:pt x="130" y="414"/>
                  </a:cubicBezTo>
                  <a:cubicBezTo>
                    <a:pt x="148" y="480"/>
                    <a:pt x="192" y="535"/>
                    <a:pt x="231" y="587"/>
                  </a:cubicBezTo>
                  <a:cubicBezTo>
                    <a:pt x="269" y="635"/>
                    <a:pt x="305" y="682"/>
                    <a:pt x="324" y="737"/>
                  </a:cubicBezTo>
                  <a:cubicBezTo>
                    <a:pt x="330" y="755"/>
                    <a:pt x="334" y="772"/>
                    <a:pt x="339" y="791"/>
                  </a:cubicBezTo>
                  <a:cubicBezTo>
                    <a:pt x="349" y="841"/>
                    <a:pt x="361" y="890"/>
                    <a:pt x="402" y="925"/>
                  </a:cubicBezTo>
                  <a:cubicBezTo>
                    <a:pt x="406" y="928"/>
                    <a:pt x="410" y="929"/>
                    <a:pt x="414" y="929"/>
                  </a:cubicBezTo>
                  <a:cubicBezTo>
                    <a:pt x="419" y="929"/>
                    <a:pt x="423" y="927"/>
                    <a:pt x="426" y="921"/>
                  </a:cubicBezTo>
                  <a:cubicBezTo>
                    <a:pt x="431" y="914"/>
                    <a:pt x="431" y="902"/>
                    <a:pt x="423" y="896"/>
                  </a:cubicBezTo>
                  <a:cubicBezTo>
                    <a:pt x="392" y="869"/>
                    <a:pt x="383" y="827"/>
                    <a:pt x="372" y="781"/>
                  </a:cubicBezTo>
                  <a:cubicBezTo>
                    <a:pt x="368" y="762"/>
                    <a:pt x="364" y="742"/>
                    <a:pt x="357" y="724"/>
                  </a:cubicBezTo>
                  <a:cubicBezTo>
                    <a:pt x="336" y="663"/>
                    <a:pt x="297" y="613"/>
                    <a:pt x="258" y="563"/>
                  </a:cubicBezTo>
                  <a:cubicBezTo>
                    <a:pt x="219" y="512"/>
                    <a:pt x="180" y="462"/>
                    <a:pt x="163" y="403"/>
                  </a:cubicBezTo>
                  <a:cubicBezTo>
                    <a:pt x="156" y="379"/>
                    <a:pt x="152" y="354"/>
                    <a:pt x="150" y="328"/>
                  </a:cubicBezTo>
                  <a:cubicBezTo>
                    <a:pt x="148" y="313"/>
                    <a:pt x="147" y="298"/>
                    <a:pt x="145" y="285"/>
                  </a:cubicBezTo>
                  <a:cubicBezTo>
                    <a:pt x="132" y="209"/>
                    <a:pt x="100" y="136"/>
                    <a:pt x="55" y="73"/>
                  </a:cubicBezTo>
                  <a:cubicBezTo>
                    <a:pt x="44" y="59"/>
                    <a:pt x="41" y="41"/>
                    <a:pt x="43" y="38"/>
                  </a:cubicBezTo>
                  <a:lnTo>
                    <a:pt x="43" y="38"/>
                  </a:lnTo>
                  <a:cubicBezTo>
                    <a:pt x="44" y="38"/>
                    <a:pt x="49" y="40"/>
                    <a:pt x="58" y="59"/>
                  </a:cubicBezTo>
                  <a:cubicBezTo>
                    <a:pt x="94" y="145"/>
                    <a:pt x="152" y="222"/>
                    <a:pt x="223" y="284"/>
                  </a:cubicBezTo>
                  <a:cubicBezTo>
                    <a:pt x="238" y="297"/>
                    <a:pt x="254" y="310"/>
                    <a:pt x="273" y="318"/>
                  </a:cubicBezTo>
                  <a:cubicBezTo>
                    <a:pt x="286" y="324"/>
                    <a:pt x="299" y="327"/>
                    <a:pt x="312" y="329"/>
                  </a:cubicBezTo>
                  <a:cubicBezTo>
                    <a:pt x="322" y="332"/>
                    <a:pt x="330" y="334"/>
                    <a:pt x="339" y="337"/>
                  </a:cubicBezTo>
                  <a:cubicBezTo>
                    <a:pt x="386" y="353"/>
                    <a:pt x="415" y="396"/>
                    <a:pt x="446" y="441"/>
                  </a:cubicBezTo>
                  <a:cubicBezTo>
                    <a:pt x="468" y="476"/>
                    <a:pt x="493" y="511"/>
                    <a:pt x="526" y="537"/>
                  </a:cubicBezTo>
                  <a:cubicBezTo>
                    <a:pt x="530" y="540"/>
                    <a:pt x="534" y="542"/>
                    <a:pt x="538" y="542"/>
                  </a:cubicBezTo>
                  <a:cubicBezTo>
                    <a:pt x="543" y="542"/>
                    <a:pt x="548" y="540"/>
                    <a:pt x="552" y="535"/>
                  </a:cubicBezTo>
                  <a:cubicBezTo>
                    <a:pt x="559" y="527"/>
                    <a:pt x="557" y="516"/>
                    <a:pt x="549" y="510"/>
                  </a:cubicBezTo>
                  <a:cubicBezTo>
                    <a:pt x="521" y="487"/>
                    <a:pt x="499" y="453"/>
                    <a:pt x="477" y="421"/>
                  </a:cubicBezTo>
                  <a:cubicBezTo>
                    <a:pt x="443" y="372"/>
                    <a:pt x="410" y="322"/>
                    <a:pt x="351" y="302"/>
                  </a:cubicBezTo>
                  <a:cubicBezTo>
                    <a:pt x="340" y="297"/>
                    <a:pt x="330" y="296"/>
                    <a:pt x="320" y="294"/>
                  </a:cubicBezTo>
                  <a:cubicBezTo>
                    <a:pt x="310" y="291"/>
                    <a:pt x="297" y="289"/>
                    <a:pt x="288" y="284"/>
                  </a:cubicBezTo>
                  <a:cubicBezTo>
                    <a:pt x="273" y="279"/>
                    <a:pt x="259" y="268"/>
                    <a:pt x="248" y="258"/>
                  </a:cubicBezTo>
                  <a:cubicBezTo>
                    <a:pt x="181" y="199"/>
                    <a:pt x="127" y="126"/>
                    <a:pt x="92" y="44"/>
                  </a:cubicBezTo>
                  <a:cubicBezTo>
                    <a:pt x="77" y="9"/>
                    <a:pt x="58" y="1"/>
                    <a:pt x="42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53"/>
            <p:cNvSpPr/>
            <p:nvPr/>
          </p:nvSpPr>
          <p:spPr>
            <a:xfrm>
              <a:off x="4187975" y="1109250"/>
              <a:ext cx="29850" cy="24200"/>
            </a:xfrm>
            <a:custGeom>
              <a:avLst/>
              <a:gdLst/>
              <a:ahLst/>
              <a:cxnLst/>
              <a:rect l="l" t="t" r="r" b="b"/>
              <a:pathLst>
                <a:path w="1194" h="968" extrusionOk="0">
                  <a:moveTo>
                    <a:pt x="21" y="1"/>
                  </a:moveTo>
                  <a:cubicBezTo>
                    <a:pt x="18" y="1"/>
                    <a:pt x="14" y="2"/>
                    <a:pt x="11" y="4"/>
                  </a:cubicBezTo>
                  <a:cubicBezTo>
                    <a:pt x="3" y="10"/>
                    <a:pt x="1" y="23"/>
                    <a:pt x="7" y="30"/>
                  </a:cubicBezTo>
                  <a:cubicBezTo>
                    <a:pt x="54" y="92"/>
                    <a:pt x="137" y="94"/>
                    <a:pt x="210" y="96"/>
                  </a:cubicBezTo>
                  <a:cubicBezTo>
                    <a:pt x="228" y="98"/>
                    <a:pt x="246" y="98"/>
                    <a:pt x="263" y="99"/>
                  </a:cubicBezTo>
                  <a:cubicBezTo>
                    <a:pt x="376" y="108"/>
                    <a:pt x="485" y="171"/>
                    <a:pt x="549" y="265"/>
                  </a:cubicBezTo>
                  <a:cubicBezTo>
                    <a:pt x="570" y="297"/>
                    <a:pt x="586" y="331"/>
                    <a:pt x="603" y="368"/>
                  </a:cubicBezTo>
                  <a:cubicBezTo>
                    <a:pt x="612" y="384"/>
                    <a:pt x="618" y="399"/>
                    <a:pt x="627" y="415"/>
                  </a:cubicBezTo>
                  <a:cubicBezTo>
                    <a:pt x="689" y="540"/>
                    <a:pt x="778" y="647"/>
                    <a:pt x="864" y="752"/>
                  </a:cubicBezTo>
                  <a:cubicBezTo>
                    <a:pt x="949" y="855"/>
                    <a:pt x="1043" y="957"/>
                    <a:pt x="1172" y="967"/>
                  </a:cubicBezTo>
                  <a:lnTo>
                    <a:pt x="1174" y="967"/>
                  </a:lnTo>
                  <a:cubicBezTo>
                    <a:pt x="1183" y="967"/>
                    <a:pt x="1191" y="959"/>
                    <a:pt x="1193" y="950"/>
                  </a:cubicBezTo>
                  <a:cubicBezTo>
                    <a:pt x="1193" y="940"/>
                    <a:pt x="1187" y="931"/>
                    <a:pt x="1176" y="930"/>
                  </a:cubicBezTo>
                  <a:cubicBezTo>
                    <a:pt x="1062" y="920"/>
                    <a:pt x="973" y="825"/>
                    <a:pt x="893" y="727"/>
                  </a:cubicBezTo>
                  <a:cubicBezTo>
                    <a:pt x="809" y="625"/>
                    <a:pt x="720" y="519"/>
                    <a:pt x="660" y="399"/>
                  </a:cubicBezTo>
                  <a:cubicBezTo>
                    <a:pt x="651" y="384"/>
                    <a:pt x="644" y="369"/>
                    <a:pt x="638" y="353"/>
                  </a:cubicBezTo>
                  <a:cubicBezTo>
                    <a:pt x="619" y="318"/>
                    <a:pt x="602" y="280"/>
                    <a:pt x="580" y="245"/>
                  </a:cubicBezTo>
                  <a:cubicBezTo>
                    <a:pt x="510" y="142"/>
                    <a:pt x="389" y="72"/>
                    <a:pt x="265" y="62"/>
                  </a:cubicBezTo>
                  <a:cubicBezTo>
                    <a:pt x="248" y="61"/>
                    <a:pt x="230" y="60"/>
                    <a:pt x="211" y="60"/>
                  </a:cubicBezTo>
                  <a:cubicBezTo>
                    <a:pt x="140" y="58"/>
                    <a:pt x="72" y="56"/>
                    <a:pt x="37" y="9"/>
                  </a:cubicBezTo>
                  <a:cubicBezTo>
                    <a:pt x="34" y="4"/>
                    <a:pt x="27" y="1"/>
                    <a:pt x="21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53"/>
            <p:cNvSpPr/>
            <p:nvPr/>
          </p:nvSpPr>
          <p:spPr>
            <a:xfrm>
              <a:off x="4218800" y="1095650"/>
              <a:ext cx="19625" cy="26700"/>
            </a:xfrm>
            <a:custGeom>
              <a:avLst/>
              <a:gdLst/>
              <a:ahLst/>
              <a:cxnLst/>
              <a:rect l="l" t="t" r="r" b="b"/>
              <a:pathLst>
                <a:path w="785" h="1068" extrusionOk="0">
                  <a:moveTo>
                    <a:pt x="130" y="1"/>
                  </a:moveTo>
                  <a:cubicBezTo>
                    <a:pt x="122" y="1"/>
                    <a:pt x="114" y="6"/>
                    <a:pt x="112" y="14"/>
                  </a:cubicBezTo>
                  <a:cubicBezTo>
                    <a:pt x="108" y="30"/>
                    <a:pt x="1" y="407"/>
                    <a:pt x="166" y="585"/>
                  </a:cubicBezTo>
                  <a:cubicBezTo>
                    <a:pt x="267" y="693"/>
                    <a:pt x="285" y="735"/>
                    <a:pt x="305" y="779"/>
                  </a:cubicBezTo>
                  <a:cubicBezTo>
                    <a:pt x="317" y="805"/>
                    <a:pt x="329" y="832"/>
                    <a:pt x="358" y="872"/>
                  </a:cubicBezTo>
                  <a:cubicBezTo>
                    <a:pt x="435" y="983"/>
                    <a:pt x="747" y="1063"/>
                    <a:pt x="761" y="1067"/>
                  </a:cubicBezTo>
                  <a:lnTo>
                    <a:pt x="765" y="1067"/>
                  </a:lnTo>
                  <a:cubicBezTo>
                    <a:pt x="773" y="1067"/>
                    <a:pt x="782" y="1062"/>
                    <a:pt x="783" y="1054"/>
                  </a:cubicBezTo>
                  <a:cubicBezTo>
                    <a:pt x="785" y="1044"/>
                    <a:pt x="778" y="1034"/>
                    <a:pt x="769" y="1031"/>
                  </a:cubicBezTo>
                  <a:cubicBezTo>
                    <a:pt x="766" y="1031"/>
                    <a:pt x="457" y="951"/>
                    <a:pt x="387" y="851"/>
                  </a:cubicBezTo>
                  <a:cubicBezTo>
                    <a:pt x="361" y="812"/>
                    <a:pt x="349" y="788"/>
                    <a:pt x="339" y="763"/>
                  </a:cubicBezTo>
                  <a:cubicBezTo>
                    <a:pt x="317" y="716"/>
                    <a:pt x="297" y="672"/>
                    <a:pt x="193" y="559"/>
                  </a:cubicBezTo>
                  <a:cubicBezTo>
                    <a:pt x="42" y="396"/>
                    <a:pt x="146" y="28"/>
                    <a:pt x="147" y="25"/>
                  </a:cubicBezTo>
                  <a:cubicBezTo>
                    <a:pt x="151" y="15"/>
                    <a:pt x="144" y="5"/>
                    <a:pt x="135" y="1"/>
                  </a:cubicBezTo>
                  <a:cubicBezTo>
                    <a:pt x="133" y="1"/>
                    <a:pt x="131" y="1"/>
                    <a:pt x="130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3" name="Google Shape;3193;p53"/>
          <p:cNvGrpSpPr/>
          <p:nvPr/>
        </p:nvGrpSpPr>
        <p:grpSpPr>
          <a:xfrm>
            <a:off x="5444133" y="3972961"/>
            <a:ext cx="413572" cy="418509"/>
            <a:chOff x="1549057" y="302446"/>
            <a:chExt cx="572338" cy="579171"/>
          </a:xfrm>
        </p:grpSpPr>
        <p:sp>
          <p:nvSpPr>
            <p:cNvPr id="3194" name="Google Shape;3194;p53"/>
            <p:cNvSpPr/>
            <p:nvPr/>
          </p:nvSpPr>
          <p:spPr>
            <a:xfrm>
              <a:off x="1549057" y="302446"/>
              <a:ext cx="484197" cy="454817"/>
            </a:xfrm>
            <a:custGeom>
              <a:avLst/>
              <a:gdLst/>
              <a:ahLst/>
              <a:cxnLst/>
              <a:rect l="l" t="t" r="r" b="b"/>
              <a:pathLst>
                <a:path w="2126" h="1997" extrusionOk="0">
                  <a:moveTo>
                    <a:pt x="315" y="1"/>
                  </a:moveTo>
                  <a:lnTo>
                    <a:pt x="315" y="1"/>
                  </a:lnTo>
                  <a:cubicBezTo>
                    <a:pt x="315" y="1"/>
                    <a:pt x="0" y="1997"/>
                    <a:pt x="1762" y="1997"/>
                  </a:cubicBezTo>
                  <a:cubicBezTo>
                    <a:pt x="1824" y="1997"/>
                    <a:pt x="1888" y="1994"/>
                    <a:pt x="1955" y="1989"/>
                  </a:cubicBezTo>
                  <a:cubicBezTo>
                    <a:pt x="1955" y="1989"/>
                    <a:pt x="2126" y="215"/>
                    <a:pt x="3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53"/>
            <p:cNvSpPr/>
            <p:nvPr/>
          </p:nvSpPr>
          <p:spPr>
            <a:xfrm>
              <a:off x="1707346" y="406531"/>
              <a:ext cx="414049" cy="475086"/>
            </a:xfrm>
            <a:custGeom>
              <a:avLst/>
              <a:gdLst/>
              <a:ahLst/>
              <a:cxnLst/>
              <a:rect l="l" t="t" r="r" b="b"/>
              <a:pathLst>
                <a:path w="1818" h="2086" extrusionOk="0">
                  <a:moveTo>
                    <a:pt x="24" y="1"/>
                  </a:moveTo>
                  <a:cubicBezTo>
                    <a:pt x="20" y="1"/>
                    <a:pt x="15" y="2"/>
                    <a:pt x="11" y="5"/>
                  </a:cubicBezTo>
                  <a:cubicBezTo>
                    <a:pt x="1" y="11"/>
                    <a:pt x="0" y="25"/>
                    <a:pt x="7" y="35"/>
                  </a:cubicBezTo>
                  <a:cubicBezTo>
                    <a:pt x="20" y="51"/>
                    <a:pt x="1206" y="1603"/>
                    <a:pt x="1778" y="2080"/>
                  </a:cubicBezTo>
                  <a:cubicBezTo>
                    <a:pt x="1782" y="2084"/>
                    <a:pt x="1786" y="2085"/>
                    <a:pt x="1791" y="2085"/>
                  </a:cubicBezTo>
                  <a:cubicBezTo>
                    <a:pt x="1798" y="2085"/>
                    <a:pt x="1803" y="2083"/>
                    <a:pt x="1808" y="2079"/>
                  </a:cubicBezTo>
                  <a:cubicBezTo>
                    <a:pt x="1817" y="2069"/>
                    <a:pt x="1816" y="2056"/>
                    <a:pt x="1806" y="2048"/>
                  </a:cubicBezTo>
                  <a:cubicBezTo>
                    <a:pt x="1238" y="1574"/>
                    <a:pt x="54" y="25"/>
                    <a:pt x="42" y="9"/>
                  </a:cubicBezTo>
                  <a:cubicBezTo>
                    <a:pt x="37" y="4"/>
                    <a:pt x="31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53"/>
            <p:cNvSpPr/>
            <p:nvPr/>
          </p:nvSpPr>
          <p:spPr>
            <a:xfrm>
              <a:off x="1766107" y="551155"/>
              <a:ext cx="83812" cy="33479"/>
            </a:xfrm>
            <a:custGeom>
              <a:avLst/>
              <a:gdLst/>
              <a:ahLst/>
              <a:cxnLst/>
              <a:rect l="l" t="t" r="r" b="b"/>
              <a:pathLst>
                <a:path w="368" h="147" extrusionOk="0">
                  <a:moveTo>
                    <a:pt x="25" y="0"/>
                  </a:moveTo>
                  <a:cubicBezTo>
                    <a:pt x="17" y="0"/>
                    <a:pt x="8" y="6"/>
                    <a:pt x="5" y="14"/>
                  </a:cubicBezTo>
                  <a:cubicBezTo>
                    <a:pt x="1" y="25"/>
                    <a:pt x="8" y="38"/>
                    <a:pt x="19" y="41"/>
                  </a:cubicBezTo>
                  <a:lnTo>
                    <a:pt x="336" y="145"/>
                  </a:lnTo>
                  <a:cubicBezTo>
                    <a:pt x="339" y="146"/>
                    <a:pt x="341" y="146"/>
                    <a:pt x="343" y="146"/>
                  </a:cubicBezTo>
                  <a:cubicBezTo>
                    <a:pt x="352" y="146"/>
                    <a:pt x="360" y="141"/>
                    <a:pt x="363" y="131"/>
                  </a:cubicBezTo>
                  <a:cubicBezTo>
                    <a:pt x="368" y="121"/>
                    <a:pt x="360" y="109"/>
                    <a:pt x="349" y="105"/>
                  </a:cubicBezTo>
                  <a:lnTo>
                    <a:pt x="32" y="2"/>
                  </a:lnTo>
                  <a:cubicBezTo>
                    <a:pt x="30" y="1"/>
                    <a:pt x="27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53"/>
            <p:cNvSpPr/>
            <p:nvPr/>
          </p:nvSpPr>
          <p:spPr>
            <a:xfrm>
              <a:off x="1774533" y="426801"/>
              <a:ext cx="17309" cy="70830"/>
            </a:xfrm>
            <a:custGeom>
              <a:avLst/>
              <a:gdLst/>
              <a:ahLst/>
              <a:cxnLst/>
              <a:rect l="l" t="t" r="r" b="b"/>
              <a:pathLst>
                <a:path w="76" h="311" extrusionOk="0">
                  <a:moveTo>
                    <a:pt x="53" y="1"/>
                  </a:moveTo>
                  <a:cubicBezTo>
                    <a:pt x="42" y="1"/>
                    <a:pt x="32" y="8"/>
                    <a:pt x="31" y="19"/>
                  </a:cubicBezTo>
                  <a:lnTo>
                    <a:pt x="1" y="286"/>
                  </a:lnTo>
                  <a:cubicBezTo>
                    <a:pt x="0" y="298"/>
                    <a:pt x="9" y="308"/>
                    <a:pt x="21" y="311"/>
                  </a:cubicBezTo>
                  <a:lnTo>
                    <a:pt x="23" y="311"/>
                  </a:lnTo>
                  <a:cubicBezTo>
                    <a:pt x="34" y="311"/>
                    <a:pt x="43" y="302"/>
                    <a:pt x="44" y="291"/>
                  </a:cubicBezTo>
                  <a:lnTo>
                    <a:pt x="74" y="24"/>
                  </a:lnTo>
                  <a:cubicBezTo>
                    <a:pt x="75" y="12"/>
                    <a:pt x="68" y="2"/>
                    <a:pt x="55" y="1"/>
                  </a:cubicBezTo>
                  <a:cubicBezTo>
                    <a:pt x="54" y="1"/>
                    <a:pt x="5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98" name="Google Shape;3198;p53"/>
          <p:cNvGrpSpPr/>
          <p:nvPr/>
        </p:nvGrpSpPr>
        <p:grpSpPr>
          <a:xfrm>
            <a:off x="7526509" y="3894482"/>
            <a:ext cx="520214" cy="234680"/>
            <a:chOff x="2973429" y="1267445"/>
            <a:chExt cx="719920" cy="324772"/>
          </a:xfrm>
        </p:grpSpPr>
        <p:sp>
          <p:nvSpPr>
            <p:cNvPr id="3199" name="Google Shape;3199;p53"/>
            <p:cNvSpPr/>
            <p:nvPr/>
          </p:nvSpPr>
          <p:spPr>
            <a:xfrm>
              <a:off x="2973429" y="1267445"/>
              <a:ext cx="549561" cy="324772"/>
            </a:xfrm>
            <a:custGeom>
              <a:avLst/>
              <a:gdLst/>
              <a:ahLst/>
              <a:cxnLst/>
              <a:rect l="l" t="t" r="r" b="b"/>
              <a:pathLst>
                <a:path w="2413" h="1426" extrusionOk="0">
                  <a:moveTo>
                    <a:pt x="816" y="0"/>
                  </a:moveTo>
                  <a:cubicBezTo>
                    <a:pt x="574" y="0"/>
                    <a:pt x="303" y="53"/>
                    <a:pt x="1" y="181"/>
                  </a:cubicBezTo>
                  <a:cubicBezTo>
                    <a:pt x="1" y="181"/>
                    <a:pt x="475" y="1426"/>
                    <a:pt x="1472" y="1426"/>
                  </a:cubicBezTo>
                  <a:cubicBezTo>
                    <a:pt x="1746" y="1426"/>
                    <a:pt x="2059" y="1332"/>
                    <a:pt x="2413" y="1093"/>
                  </a:cubicBezTo>
                  <a:cubicBezTo>
                    <a:pt x="2413" y="1093"/>
                    <a:pt x="1919" y="0"/>
                    <a:pt x="8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53"/>
            <p:cNvSpPr/>
            <p:nvPr/>
          </p:nvSpPr>
          <p:spPr>
            <a:xfrm>
              <a:off x="3101882" y="1352398"/>
              <a:ext cx="591467" cy="214085"/>
            </a:xfrm>
            <a:custGeom>
              <a:avLst/>
              <a:gdLst/>
              <a:ahLst/>
              <a:cxnLst/>
              <a:rect l="l" t="t" r="r" b="b"/>
              <a:pathLst>
                <a:path w="2597" h="940" extrusionOk="0">
                  <a:moveTo>
                    <a:pt x="25" y="1"/>
                  </a:moveTo>
                  <a:cubicBezTo>
                    <a:pt x="17" y="1"/>
                    <a:pt x="8" y="6"/>
                    <a:pt x="5" y="14"/>
                  </a:cubicBezTo>
                  <a:cubicBezTo>
                    <a:pt x="1" y="25"/>
                    <a:pt x="6" y="39"/>
                    <a:pt x="17" y="43"/>
                  </a:cubicBezTo>
                  <a:cubicBezTo>
                    <a:pt x="34" y="49"/>
                    <a:pt x="1836" y="808"/>
                    <a:pt x="2569" y="939"/>
                  </a:cubicBezTo>
                  <a:lnTo>
                    <a:pt x="2574" y="939"/>
                  </a:lnTo>
                  <a:cubicBezTo>
                    <a:pt x="2584" y="939"/>
                    <a:pt x="2594" y="931"/>
                    <a:pt x="2594" y="922"/>
                  </a:cubicBezTo>
                  <a:cubicBezTo>
                    <a:pt x="2596" y="909"/>
                    <a:pt x="2589" y="899"/>
                    <a:pt x="2576" y="897"/>
                  </a:cubicBezTo>
                  <a:cubicBezTo>
                    <a:pt x="1849" y="767"/>
                    <a:pt x="50" y="11"/>
                    <a:pt x="33" y="2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53"/>
            <p:cNvSpPr/>
            <p:nvPr/>
          </p:nvSpPr>
          <p:spPr>
            <a:xfrm>
              <a:off x="3225097" y="1433023"/>
              <a:ext cx="85178" cy="25736"/>
            </a:xfrm>
            <a:custGeom>
              <a:avLst/>
              <a:gdLst/>
              <a:ahLst/>
              <a:cxnLst/>
              <a:rect l="l" t="t" r="r" b="b"/>
              <a:pathLst>
                <a:path w="374" h="113" extrusionOk="0">
                  <a:moveTo>
                    <a:pt x="351" y="0"/>
                  </a:moveTo>
                  <a:cubicBezTo>
                    <a:pt x="349" y="0"/>
                    <a:pt x="347" y="1"/>
                    <a:pt x="346" y="1"/>
                  </a:cubicBezTo>
                  <a:lnTo>
                    <a:pt x="19" y="70"/>
                  </a:lnTo>
                  <a:cubicBezTo>
                    <a:pt x="8" y="72"/>
                    <a:pt x="0" y="83"/>
                    <a:pt x="3" y="94"/>
                  </a:cubicBezTo>
                  <a:cubicBezTo>
                    <a:pt x="6" y="105"/>
                    <a:pt x="15" y="113"/>
                    <a:pt x="24" y="113"/>
                  </a:cubicBezTo>
                  <a:cubicBezTo>
                    <a:pt x="26" y="113"/>
                    <a:pt x="27" y="113"/>
                    <a:pt x="28" y="110"/>
                  </a:cubicBezTo>
                  <a:lnTo>
                    <a:pt x="355" y="43"/>
                  </a:lnTo>
                  <a:cubicBezTo>
                    <a:pt x="366" y="40"/>
                    <a:pt x="374" y="29"/>
                    <a:pt x="371" y="17"/>
                  </a:cubicBezTo>
                  <a:cubicBezTo>
                    <a:pt x="369" y="8"/>
                    <a:pt x="360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53"/>
            <p:cNvSpPr/>
            <p:nvPr/>
          </p:nvSpPr>
          <p:spPr>
            <a:xfrm>
              <a:off x="3175902" y="1333494"/>
              <a:ext cx="35985" cy="65820"/>
            </a:xfrm>
            <a:custGeom>
              <a:avLst/>
              <a:gdLst/>
              <a:ahLst/>
              <a:cxnLst/>
              <a:rect l="l" t="t" r="r" b="b"/>
              <a:pathLst>
                <a:path w="158" h="289" extrusionOk="0">
                  <a:moveTo>
                    <a:pt x="26" y="0"/>
                  </a:moveTo>
                  <a:cubicBezTo>
                    <a:pt x="23" y="0"/>
                    <a:pt x="20" y="1"/>
                    <a:pt x="17" y="3"/>
                  </a:cubicBezTo>
                  <a:cubicBezTo>
                    <a:pt x="6" y="6"/>
                    <a:pt x="1" y="20"/>
                    <a:pt x="6" y="30"/>
                  </a:cubicBezTo>
                  <a:lnTo>
                    <a:pt x="113" y="276"/>
                  </a:lnTo>
                  <a:cubicBezTo>
                    <a:pt x="117" y="284"/>
                    <a:pt x="125" y="289"/>
                    <a:pt x="133" y="289"/>
                  </a:cubicBezTo>
                  <a:cubicBezTo>
                    <a:pt x="136" y="289"/>
                    <a:pt x="138" y="289"/>
                    <a:pt x="141" y="287"/>
                  </a:cubicBezTo>
                  <a:cubicBezTo>
                    <a:pt x="152" y="282"/>
                    <a:pt x="157" y="269"/>
                    <a:pt x="152" y="258"/>
                  </a:cubicBezTo>
                  <a:lnTo>
                    <a:pt x="45" y="13"/>
                  </a:lnTo>
                  <a:cubicBezTo>
                    <a:pt x="42" y="5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3" name="Google Shape;3203;p53"/>
          <p:cNvGrpSpPr/>
          <p:nvPr/>
        </p:nvGrpSpPr>
        <p:grpSpPr>
          <a:xfrm>
            <a:off x="7110962" y="444779"/>
            <a:ext cx="415546" cy="400241"/>
            <a:chOff x="2452328" y="-685783"/>
            <a:chExt cx="575071" cy="553890"/>
          </a:xfrm>
        </p:grpSpPr>
        <p:sp>
          <p:nvSpPr>
            <p:cNvPr id="3204" name="Google Shape;3204;p53"/>
            <p:cNvSpPr/>
            <p:nvPr/>
          </p:nvSpPr>
          <p:spPr>
            <a:xfrm>
              <a:off x="2452328" y="-685783"/>
              <a:ext cx="461194" cy="438647"/>
            </a:xfrm>
            <a:custGeom>
              <a:avLst/>
              <a:gdLst/>
              <a:ahLst/>
              <a:cxnLst/>
              <a:rect l="l" t="t" r="r" b="b"/>
              <a:pathLst>
                <a:path w="2025" h="1926" extrusionOk="0">
                  <a:moveTo>
                    <a:pt x="205" y="1"/>
                  </a:moveTo>
                  <a:lnTo>
                    <a:pt x="205" y="1"/>
                  </a:lnTo>
                  <a:cubicBezTo>
                    <a:pt x="205" y="2"/>
                    <a:pt x="1" y="1925"/>
                    <a:pt x="1640" y="1925"/>
                  </a:cubicBezTo>
                  <a:cubicBezTo>
                    <a:pt x="1735" y="1925"/>
                    <a:pt x="1835" y="1919"/>
                    <a:pt x="1942" y="1905"/>
                  </a:cubicBezTo>
                  <a:cubicBezTo>
                    <a:pt x="1942" y="1905"/>
                    <a:pt x="2025" y="1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53"/>
            <p:cNvSpPr/>
            <p:nvPr/>
          </p:nvSpPr>
          <p:spPr>
            <a:xfrm>
              <a:off x="2591030" y="-586482"/>
              <a:ext cx="436369" cy="454589"/>
            </a:xfrm>
            <a:custGeom>
              <a:avLst/>
              <a:gdLst/>
              <a:ahLst/>
              <a:cxnLst/>
              <a:rect l="l" t="t" r="r" b="b"/>
              <a:pathLst>
                <a:path w="1916" h="1996" extrusionOk="0">
                  <a:moveTo>
                    <a:pt x="25" y="0"/>
                  </a:moveTo>
                  <a:cubicBezTo>
                    <a:pt x="20" y="0"/>
                    <a:pt x="15" y="2"/>
                    <a:pt x="11" y="6"/>
                  </a:cubicBezTo>
                  <a:cubicBezTo>
                    <a:pt x="1" y="14"/>
                    <a:pt x="0" y="27"/>
                    <a:pt x="8" y="37"/>
                  </a:cubicBezTo>
                  <a:cubicBezTo>
                    <a:pt x="20" y="52"/>
                    <a:pt x="1283" y="1543"/>
                    <a:pt x="1878" y="1993"/>
                  </a:cubicBezTo>
                  <a:cubicBezTo>
                    <a:pt x="1882" y="1995"/>
                    <a:pt x="1888" y="1996"/>
                    <a:pt x="1891" y="1996"/>
                  </a:cubicBezTo>
                  <a:cubicBezTo>
                    <a:pt x="1896" y="1996"/>
                    <a:pt x="1904" y="1994"/>
                    <a:pt x="1909" y="1986"/>
                  </a:cubicBezTo>
                  <a:cubicBezTo>
                    <a:pt x="1916" y="1978"/>
                    <a:pt x="1915" y="1964"/>
                    <a:pt x="1905" y="1957"/>
                  </a:cubicBezTo>
                  <a:cubicBezTo>
                    <a:pt x="1314" y="1511"/>
                    <a:pt x="54" y="23"/>
                    <a:pt x="41" y="8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53"/>
            <p:cNvSpPr/>
            <p:nvPr/>
          </p:nvSpPr>
          <p:spPr>
            <a:xfrm>
              <a:off x="2657307" y="-445274"/>
              <a:ext cx="84723" cy="30063"/>
            </a:xfrm>
            <a:custGeom>
              <a:avLst/>
              <a:gdLst/>
              <a:ahLst/>
              <a:cxnLst/>
              <a:rect l="l" t="t" r="r" b="b"/>
              <a:pathLst>
                <a:path w="372" h="132" extrusionOk="0">
                  <a:moveTo>
                    <a:pt x="24" y="1"/>
                  </a:moveTo>
                  <a:cubicBezTo>
                    <a:pt x="14" y="1"/>
                    <a:pt x="6" y="8"/>
                    <a:pt x="4" y="17"/>
                  </a:cubicBezTo>
                  <a:cubicBezTo>
                    <a:pt x="0" y="29"/>
                    <a:pt x="6" y="41"/>
                    <a:pt x="18" y="44"/>
                  </a:cubicBezTo>
                  <a:lnTo>
                    <a:pt x="340" y="131"/>
                  </a:lnTo>
                  <a:cubicBezTo>
                    <a:pt x="342" y="132"/>
                    <a:pt x="344" y="132"/>
                    <a:pt x="345" y="132"/>
                  </a:cubicBezTo>
                  <a:cubicBezTo>
                    <a:pt x="355" y="132"/>
                    <a:pt x="364" y="127"/>
                    <a:pt x="367" y="116"/>
                  </a:cubicBezTo>
                  <a:cubicBezTo>
                    <a:pt x="371" y="104"/>
                    <a:pt x="365" y="92"/>
                    <a:pt x="353" y="89"/>
                  </a:cubicBezTo>
                  <a:lnTo>
                    <a:pt x="31" y="2"/>
                  </a:lnTo>
                  <a:cubicBezTo>
                    <a:pt x="29" y="1"/>
                    <a:pt x="26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53"/>
            <p:cNvSpPr/>
            <p:nvPr/>
          </p:nvSpPr>
          <p:spPr>
            <a:xfrm>
              <a:off x="2662317" y="-569400"/>
              <a:ext cx="14348" cy="70830"/>
            </a:xfrm>
            <a:custGeom>
              <a:avLst/>
              <a:gdLst/>
              <a:ahLst/>
              <a:cxnLst/>
              <a:rect l="l" t="t" r="r" b="b"/>
              <a:pathLst>
                <a:path w="63" h="311" extrusionOk="0">
                  <a:moveTo>
                    <a:pt x="38" y="0"/>
                  </a:moveTo>
                  <a:cubicBezTo>
                    <a:pt x="26" y="0"/>
                    <a:pt x="18" y="9"/>
                    <a:pt x="18" y="21"/>
                  </a:cubicBezTo>
                  <a:lnTo>
                    <a:pt x="2" y="288"/>
                  </a:lnTo>
                  <a:cubicBezTo>
                    <a:pt x="1" y="299"/>
                    <a:pt x="10" y="309"/>
                    <a:pt x="23" y="310"/>
                  </a:cubicBezTo>
                  <a:cubicBezTo>
                    <a:pt x="34" y="310"/>
                    <a:pt x="43" y="302"/>
                    <a:pt x="44" y="290"/>
                  </a:cubicBezTo>
                  <a:lnTo>
                    <a:pt x="61" y="23"/>
                  </a:lnTo>
                  <a:cubicBezTo>
                    <a:pt x="63" y="11"/>
                    <a:pt x="53" y="1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08" name="Google Shape;3208;p53"/>
          <p:cNvGrpSpPr/>
          <p:nvPr/>
        </p:nvGrpSpPr>
        <p:grpSpPr>
          <a:xfrm rot="1035212">
            <a:off x="8135309" y="666403"/>
            <a:ext cx="310929" cy="302850"/>
            <a:chOff x="-641396" y="4963993"/>
            <a:chExt cx="310930" cy="302850"/>
          </a:xfrm>
        </p:grpSpPr>
        <p:sp>
          <p:nvSpPr>
            <p:cNvPr id="3209" name="Google Shape;3209;p53"/>
            <p:cNvSpPr/>
            <p:nvPr/>
          </p:nvSpPr>
          <p:spPr>
            <a:xfrm>
              <a:off x="-641396" y="4963993"/>
              <a:ext cx="310930" cy="302850"/>
            </a:xfrm>
            <a:custGeom>
              <a:avLst/>
              <a:gdLst/>
              <a:ahLst/>
              <a:cxnLst/>
              <a:rect l="l" t="t" r="r" b="b"/>
              <a:pathLst>
                <a:path w="1923" h="1873" extrusionOk="0">
                  <a:moveTo>
                    <a:pt x="810" y="1"/>
                  </a:moveTo>
                  <a:cubicBezTo>
                    <a:pt x="802" y="1"/>
                    <a:pt x="793" y="2"/>
                    <a:pt x="784" y="4"/>
                  </a:cubicBezTo>
                  <a:cubicBezTo>
                    <a:pt x="653" y="33"/>
                    <a:pt x="685" y="232"/>
                    <a:pt x="495" y="537"/>
                  </a:cubicBezTo>
                  <a:cubicBezTo>
                    <a:pt x="267" y="900"/>
                    <a:pt x="1" y="966"/>
                    <a:pt x="33" y="1119"/>
                  </a:cubicBezTo>
                  <a:cubicBezTo>
                    <a:pt x="57" y="1235"/>
                    <a:pt x="219" y="1219"/>
                    <a:pt x="507" y="1391"/>
                  </a:cubicBezTo>
                  <a:cubicBezTo>
                    <a:pt x="895" y="1621"/>
                    <a:pt x="978" y="1873"/>
                    <a:pt x="1121" y="1873"/>
                  </a:cubicBezTo>
                  <a:cubicBezTo>
                    <a:pt x="1130" y="1873"/>
                    <a:pt x="1139" y="1872"/>
                    <a:pt x="1148" y="1870"/>
                  </a:cubicBezTo>
                  <a:cubicBezTo>
                    <a:pt x="1290" y="1838"/>
                    <a:pt x="1252" y="1624"/>
                    <a:pt x="1483" y="1283"/>
                  </a:cubicBezTo>
                  <a:cubicBezTo>
                    <a:pt x="1711" y="948"/>
                    <a:pt x="1923" y="897"/>
                    <a:pt x="1899" y="752"/>
                  </a:cubicBezTo>
                  <a:cubicBezTo>
                    <a:pt x="1873" y="607"/>
                    <a:pt x="1649" y="631"/>
                    <a:pt x="1293" y="381"/>
                  </a:cubicBezTo>
                  <a:cubicBezTo>
                    <a:pt x="999" y="176"/>
                    <a:pt x="923" y="1"/>
                    <a:pt x="8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53"/>
            <p:cNvSpPr/>
            <p:nvPr/>
          </p:nvSpPr>
          <p:spPr>
            <a:xfrm>
              <a:off x="-528211" y="5008460"/>
              <a:ext cx="19726" cy="44789"/>
            </a:xfrm>
            <a:custGeom>
              <a:avLst/>
              <a:gdLst/>
              <a:ahLst/>
              <a:cxnLst/>
              <a:rect l="l" t="t" r="r" b="b"/>
              <a:pathLst>
                <a:path w="122" h="277" extrusionOk="0">
                  <a:moveTo>
                    <a:pt x="99" y="1"/>
                  </a:moveTo>
                  <a:cubicBezTo>
                    <a:pt x="89" y="1"/>
                    <a:pt x="80" y="9"/>
                    <a:pt x="78" y="18"/>
                  </a:cubicBezTo>
                  <a:cubicBezTo>
                    <a:pt x="60" y="99"/>
                    <a:pt x="37" y="176"/>
                    <a:pt x="4" y="249"/>
                  </a:cubicBezTo>
                  <a:cubicBezTo>
                    <a:pt x="0" y="260"/>
                    <a:pt x="4" y="272"/>
                    <a:pt x="15" y="276"/>
                  </a:cubicBezTo>
                  <a:cubicBezTo>
                    <a:pt x="17" y="277"/>
                    <a:pt x="20" y="277"/>
                    <a:pt x="23" y="277"/>
                  </a:cubicBezTo>
                  <a:cubicBezTo>
                    <a:pt x="30" y="277"/>
                    <a:pt x="38" y="273"/>
                    <a:pt x="42" y="264"/>
                  </a:cubicBezTo>
                  <a:cubicBezTo>
                    <a:pt x="74" y="189"/>
                    <a:pt x="101" y="109"/>
                    <a:pt x="118" y="26"/>
                  </a:cubicBezTo>
                  <a:cubicBezTo>
                    <a:pt x="121" y="15"/>
                    <a:pt x="113" y="4"/>
                    <a:pt x="102" y="1"/>
                  </a:cubicBezTo>
                  <a:cubicBezTo>
                    <a:pt x="101" y="1"/>
                    <a:pt x="100" y="1"/>
                    <a:pt x="99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53"/>
            <p:cNvSpPr/>
            <p:nvPr/>
          </p:nvSpPr>
          <p:spPr>
            <a:xfrm>
              <a:off x="-589008" y="5062951"/>
              <a:ext cx="60149" cy="66132"/>
            </a:xfrm>
            <a:custGeom>
              <a:avLst/>
              <a:gdLst/>
              <a:ahLst/>
              <a:cxnLst/>
              <a:rect l="l" t="t" r="r" b="b"/>
              <a:pathLst>
                <a:path w="372" h="409" extrusionOk="0">
                  <a:moveTo>
                    <a:pt x="348" y="0"/>
                  </a:moveTo>
                  <a:cubicBezTo>
                    <a:pt x="341" y="0"/>
                    <a:pt x="335" y="4"/>
                    <a:pt x="331" y="11"/>
                  </a:cubicBezTo>
                  <a:cubicBezTo>
                    <a:pt x="195" y="258"/>
                    <a:pt x="15" y="370"/>
                    <a:pt x="13" y="371"/>
                  </a:cubicBezTo>
                  <a:cubicBezTo>
                    <a:pt x="4" y="376"/>
                    <a:pt x="1" y="390"/>
                    <a:pt x="6" y="400"/>
                  </a:cubicBezTo>
                  <a:cubicBezTo>
                    <a:pt x="10" y="405"/>
                    <a:pt x="17" y="409"/>
                    <a:pt x="23" y="409"/>
                  </a:cubicBezTo>
                  <a:cubicBezTo>
                    <a:pt x="28" y="409"/>
                    <a:pt x="32" y="407"/>
                    <a:pt x="34" y="407"/>
                  </a:cubicBezTo>
                  <a:cubicBezTo>
                    <a:pt x="42" y="402"/>
                    <a:pt x="225" y="289"/>
                    <a:pt x="366" y="31"/>
                  </a:cubicBezTo>
                  <a:cubicBezTo>
                    <a:pt x="372" y="20"/>
                    <a:pt x="369" y="7"/>
                    <a:pt x="359" y="3"/>
                  </a:cubicBezTo>
                  <a:cubicBezTo>
                    <a:pt x="356" y="1"/>
                    <a:pt x="352" y="0"/>
                    <a:pt x="348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2" name="Google Shape;3212;p53"/>
          <p:cNvGrpSpPr/>
          <p:nvPr/>
        </p:nvGrpSpPr>
        <p:grpSpPr>
          <a:xfrm>
            <a:off x="4486218" y="4192025"/>
            <a:ext cx="171553" cy="156195"/>
            <a:chOff x="2570481" y="4799062"/>
            <a:chExt cx="171553" cy="156195"/>
          </a:xfrm>
        </p:grpSpPr>
        <p:sp>
          <p:nvSpPr>
            <p:cNvPr id="3213" name="Google Shape;3213;p53"/>
            <p:cNvSpPr/>
            <p:nvPr/>
          </p:nvSpPr>
          <p:spPr>
            <a:xfrm>
              <a:off x="2570481" y="4799062"/>
              <a:ext cx="171553" cy="156195"/>
            </a:xfrm>
            <a:custGeom>
              <a:avLst/>
              <a:gdLst/>
              <a:ahLst/>
              <a:cxnLst/>
              <a:rect l="l" t="t" r="r" b="b"/>
              <a:pathLst>
                <a:path w="1061" h="966" extrusionOk="0">
                  <a:moveTo>
                    <a:pt x="169" y="1"/>
                  </a:moveTo>
                  <a:cubicBezTo>
                    <a:pt x="146" y="1"/>
                    <a:pt x="127" y="7"/>
                    <a:pt x="111" y="22"/>
                  </a:cubicBezTo>
                  <a:cubicBezTo>
                    <a:pt x="53" y="77"/>
                    <a:pt x="118" y="162"/>
                    <a:pt x="122" y="384"/>
                  </a:cubicBezTo>
                  <a:cubicBezTo>
                    <a:pt x="128" y="701"/>
                    <a:pt x="0" y="834"/>
                    <a:pt x="76" y="912"/>
                  </a:cubicBezTo>
                  <a:cubicBezTo>
                    <a:pt x="95" y="931"/>
                    <a:pt x="116" y="938"/>
                    <a:pt x="143" y="938"/>
                  </a:cubicBezTo>
                  <a:cubicBezTo>
                    <a:pt x="209" y="938"/>
                    <a:pt x="309" y="895"/>
                    <a:pt x="481" y="895"/>
                  </a:cubicBezTo>
                  <a:cubicBezTo>
                    <a:pt x="495" y="895"/>
                    <a:pt x="509" y="896"/>
                    <a:pt x="524" y="896"/>
                  </a:cubicBezTo>
                  <a:cubicBezTo>
                    <a:pt x="729" y="904"/>
                    <a:pt x="837" y="966"/>
                    <a:pt x="908" y="966"/>
                  </a:cubicBezTo>
                  <a:cubicBezTo>
                    <a:pt x="931" y="966"/>
                    <a:pt x="949" y="960"/>
                    <a:pt x="966" y="945"/>
                  </a:cubicBezTo>
                  <a:cubicBezTo>
                    <a:pt x="1040" y="879"/>
                    <a:pt x="948" y="762"/>
                    <a:pt x="964" y="473"/>
                  </a:cubicBezTo>
                  <a:cubicBezTo>
                    <a:pt x="979" y="217"/>
                    <a:pt x="1061" y="116"/>
                    <a:pt x="999" y="54"/>
                  </a:cubicBezTo>
                  <a:cubicBezTo>
                    <a:pt x="982" y="38"/>
                    <a:pt x="963" y="31"/>
                    <a:pt x="939" y="31"/>
                  </a:cubicBezTo>
                  <a:cubicBezTo>
                    <a:pt x="873" y="31"/>
                    <a:pt x="772" y="78"/>
                    <a:pt x="599" y="78"/>
                  </a:cubicBezTo>
                  <a:cubicBezTo>
                    <a:pt x="377" y="78"/>
                    <a:pt x="250" y="1"/>
                    <a:pt x="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53"/>
            <p:cNvSpPr/>
            <p:nvPr/>
          </p:nvSpPr>
          <p:spPr>
            <a:xfrm>
              <a:off x="2677037" y="4822347"/>
              <a:ext cx="33146" cy="13259"/>
            </a:xfrm>
            <a:custGeom>
              <a:avLst/>
              <a:gdLst/>
              <a:ahLst/>
              <a:cxnLst/>
              <a:rect l="l" t="t" r="r" b="b"/>
              <a:pathLst>
                <a:path w="205" h="82" extrusionOk="0">
                  <a:moveTo>
                    <a:pt x="181" y="0"/>
                  </a:moveTo>
                  <a:cubicBezTo>
                    <a:pt x="179" y="0"/>
                    <a:pt x="176" y="1"/>
                    <a:pt x="173" y="2"/>
                  </a:cubicBezTo>
                  <a:cubicBezTo>
                    <a:pt x="123" y="20"/>
                    <a:pt x="72" y="33"/>
                    <a:pt x="20" y="40"/>
                  </a:cubicBezTo>
                  <a:cubicBezTo>
                    <a:pt x="9" y="43"/>
                    <a:pt x="1" y="54"/>
                    <a:pt x="2" y="65"/>
                  </a:cubicBezTo>
                  <a:cubicBezTo>
                    <a:pt x="3" y="73"/>
                    <a:pt x="11" y="82"/>
                    <a:pt x="22" y="82"/>
                  </a:cubicBezTo>
                  <a:cubicBezTo>
                    <a:pt x="22" y="82"/>
                    <a:pt x="23" y="82"/>
                    <a:pt x="26" y="81"/>
                  </a:cubicBezTo>
                  <a:cubicBezTo>
                    <a:pt x="80" y="72"/>
                    <a:pt x="135" y="59"/>
                    <a:pt x="188" y="40"/>
                  </a:cubicBezTo>
                  <a:cubicBezTo>
                    <a:pt x="199" y="36"/>
                    <a:pt x="204" y="24"/>
                    <a:pt x="200" y="13"/>
                  </a:cubicBezTo>
                  <a:cubicBezTo>
                    <a:pt x="198" y="5"/>
                    <a:pt x="190" y="0"/>
                    <a:pt x="181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53"/>
            <p:cNvSpPr/>
            <p:nvPr/>
          </p:nvSpPr>
          <p:spPr>
            <a:xfrm>
              <a:off x="2612844" y="4821053"/>
              <a:ext cx="59340" cy="15846"/>
            </a:xfrm>
            <a:custGeom>
              <a:avLst/>
              <a:gdLst/>
              <a:ahLst/>
              <a:cxnLst/>
              <a:rect l="l" t="t" r="r" b="b"/>
              <a:pathLst>
                <a:path w="367" h="98" extrusionOk="0">
                  <a:moveTo>
                    <a:pt x="25" y="0"/>
                  </a:moveTo>
                  <a:cubicBezTo>
                    <a:pt x="17" y="0"/>
                    <a:pt x="10" y="4"/>
                    <a:pt x="6" y="12"/>
                  </a:cubicBezTo>
                  <a:cubicBezTo>
                    <a:pt x="1" y="22"/>
                    <a:pt x="5" y="35"/>
                    <a:pt x="16" y="41"/>
                  </a:cubicBezTo>
                  <a:cubicBezTo>
                    <a:pt x="20" y="43"/>
                    <a:pt x="131" y="98"/>
                    <a:pt x="302" y="98"/>
                  </a:cubicBezTo>
                  <a:cubicBezTo>
                    <a:pt x="317" y="98"/>
                    <a:pt x="332" y="98"/>
                    <a:pt x="346" y="96"/>
                  </a:cubicBezTo>
                  <a:cubicBezTo>
                    <a:pt x="359" y="96"/>
                    <a:pt x="367" y="87"/>
                    <a:pt x="367" y="75"/>
                  </a:cubicBezTo>
                  <a:cubicBezTo>
                    <a:pt x="367" y="64"/>
                    <a:pt x="359" y="55"/>
                    <a:pt x="347" y="55"/>
                  </a:cubicBezTo>
                  <a:cubicBezTo>
                    <a:pt x="346" y="55"/>
                    <a:pt x="346" y="55"/>
                    <a:pt x="345" y="55"/>
                  </a:cubicBezTo>
                  <a:cubicBezTo>
                    <a:pt x="332" y="55"/>
                    <a:pt x="319" y="56"/>
                    <a:pt x="306" y="56"/>
                  </a:cubicBezTo>
                  <a:cubicBezTo>
                    <a:pt x="143" y="56"/>
                    <a:pt x="36" y="2"/>
                    <a:pt x="34" y="2"/>
                  </a:cubicBezTo>
                  <a:cubicBezTo>
                    <a:pt x="31" y="1"/>
                    <a:pt x="28" y="0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6" name="Google Shape;3216;p53"/>
          <p:cNvGrpSpPr/>
          <p:nvPr/>
        </p:nvGrpSpPr>
        <p:grpSpPr>
          <a:xfrm>
            <a:off x="838276" y="637473"/>
            <a:ext cx="171560" cy="163629"/>
            <a:chOff x="1303451" y="3737847"/>
            <a:chExt cx="335668" cy="320151"/>
          </a:xfrm>
        </p:grpSpPr>
        <p:sp>
          <p:nvSpPr>
            <p:cNvPr id="3217" name="Google Shape;3217;p53"/>
            <p:cNvSpPr/>
            <p:nvPr/>
          </p:nvSpPr>
          <p:spPr>
            <a:xfrm>
              <a:off x="1303451" y="3737847"/>
              <a:ext cx="335668" cy="320151"/>
            </a:xfrm>
            <a:custGeom>
              <a:avLst/>
              <a:gdLst/>
              <a:ahLst/>
              <a:cxnLst/>
              <a:rect l="l" t="t" r="r" b="b"/>
              <a:pathLst>
                <a:path w="2076" h="1980" extrusionOk="0">
                  <a:moveTo>
                    <a:pt x="713" y="1"/>
                  </a:moveTo>
                  <a:cubicBezTo>
                    <a:pt x="696" y="1"/>
                    <a:pt x="678" y="4"/>
                    <a:pt x="661" y="11"/>
                  </a:cubicBezTo>
                  <a:cubicBezTo>
                    <a:pt x="512" y="72"/>
                    <a:pt x="592" y="298"/>
                    <a:pt x="405" y="709"/>
                  </a:cubicBezTo>
                  <a:cubicBezTo>
                    <a:pt x="221" y="1118"/>
                    <a:pt x="0" y="1211"/>
                    <a:pt x="54" y="1364"/>
                  </a:cubicBezTo>
                  <a:cubicBezTo>
                    <a:pt x="108" y="1519"/>
                    <a:pt x="345" y="1449"/>
                    <a:pt x="783" y="1654"/>
                  </a:cubicBezTo>
                  <a:cubicBezTo>
                    <a:pt x="1120" y="1813"/>
                    <a:pt x="1242" y="1980"/>
                    <a:pt x="1357" y="1980"/>
                  </a:cubicBezTo>
                  <a:cubicBezTo>
                    <a:pt x="1374" y="1980"/>
                    <a:pt x="1390" y="1977"/>
                    <a:pt x="1406" y="1970"/>
                  </a:cubicBezTo>
                  <a:cubicBezTo>
                    <a:pt x="1542" y="1912"/>
                    <a:pt x="1470" y="1700"/>
                    <a:pt x="1619" y="1336"/>
                  </a:cubicBezTo>
                  <a:cubicBezTo>
                    <a:pt x="1797" y="898"/>
                    <a:pt x="2075" y="776"/>
                    <a:pt x="2012" y="617"/>
                  </a:cubicBezTo>
                  <a:cubicBezTo>
                    <a:pt x="1964" y="495"/>
                    <a:pt x="1791" y="542"/>
                    <a:pt x="1446" y="410"/>
                  </a:cubicBezTo>
                  <a:cubicBezTo>
                    <a:pt x="1006" y="241"/>
                    <a:pt x="859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53"/>
            <p:cNvSpPr/>
            <p:nvPr/>
          </p:nvSpPr>
          <p:spPr>
            <a:xfrm>
              <a:off x="1515431" y="3958401"/>
              <a:ext cx="13744" cy="50286"/>
            </a:xfrm>
            <a:custGeom>
              <a:avLst/>
              <a:gdLst/>
              <a:ahLst/>
              <a:cxnLst/>
              <a:rect l="l" t="t" r="r" b="b"/>
              <a:pathLst>
                <a:path w="85" h="311" extrusionOk="0">
                  <a:moveTo>
                    <a:pt x="62" y="0"/>
                  </a:moveTo>
                  <a:cubicBezTo>
                    <a:pt x="52" y="0"/>
                    <a:pt x="43" y="6"/>
                    <a:pt x="41" y="16"/>
                  </a:cubicBezTo>
                  <a:cubicBezTo>
                    <a:pt x="20" y="105"/>
                    <a:pt x="6" y="195"/>
                    <a:pt x="3" y="289"/>
                  </a:cubicBezTo>
                  <a:cubicBezTo>
                    <a:pt x="1" y="300"/>
                    <a:pt x="10" y="311"/>
                    <a:pt x="22" y="311"/>
                  </a:cubicBezTo>
                  <a:cubicBezTo>
                    <a:pt x="33" y="311"/>
                    <a:pt x="42" y="301"/>
                    <a:pt x="44" y="291"/>
                  </a:cubicBezTo>
                  <a:cubicBezTo>
                    <a:pt x="48" y="200"/>
                    <a:pt x="62" y="112"/>
                    <a:pt x="81" y="26"/>
                  </a:cubicBezTo>
                  <a:cubicBezTo>
                    <a:pt x="84" y="15"/>
                    <a:pt x="78" y="4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53"/>
            <p:cNvSpPr/>
            <p:nvPr/>
          </p:nvSpPr>
          <p:spPr>
            <a:xfrm>
              <a:off x="1527073" y="3864617"/>
              <a:ext cx="53519" cy="81655"/>
            </a:xfrm>
            <a:custGeom>
              <a:avLst/>
              <a:gdLst/>
              <a:ahLst/>
              <a:cxnLst/>
              <a:rect l="l" t="t" r="r" b="b"/>
              <a:pathLst>
                <a:path w="331" h="505" extrusionOk="0">
                  <a:moveTo>
                    <a:pt x="306" y="1"/>
                  </a:moveTo>
                  <a:cubicBezTo>
                    <a:pt x="301" y="1"/>
                    <a:pt x="297" y="2"/>
                    <a:pt x="293" y="6"/>
                  </a:cubicBezTo>
                  <a:cubicBezTo>
                    <a:pt x="286" y="12"/>
                    <a:pt x="109" y="170"/>
                    <a:pt x="3" y="477"/>
                  </a:cubicBezTo>
                  <a:cubicBezTo>
                    <a:pt x="0" y="487"/>
                    <a:pt x="6" y="499"/>
                    <a:pt x="17" y="503"/>
                  </a:cubicBezTo>
                  <a:cubicBezTo>
                    <a:pt x="19" y="505"/>
                    <a:pt x="20" y="505"/>
                    <a:pt x="23" y="505"/>
                  </a:cubicBezTo>
                  <a:cubicBezTo>
                    <a:pt x="30" y="505"/>
                    <a:pt x="39" y="499"/>
                    <a:pt x="41" y="492"/>
                  </a:cubicBezTo>
                  <a:cubicBezTo>
                    <a:pt x="143" y="195"/>
                    <a:pt x="319" y="39"/>
                    <a:pt x="320" y="38"/>
                  </a:cubicBezTo>
                  <a:cubicBezTo>
                    <a:pt x="330" y="31"/>
                    <a:pt x="331" y="17"/>
                    <a:pt x="323" y="9"/>
                  </a:cubicBezTo>
                  <a:cubicBezTo>
                    <a:pt x="318" y="4"/>
                    <a:pt x="312" y="1"/>
                    <a:pt x="306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0" name="Google Shape;3220;p53"/>
          <p:cNvGrpSpPr/>
          <p:nvPr/>
        </p:nvGrpSpPr>
        <p:grpSpPr>
          <a:xfrm rot="-1198516">
            <a:off x="3910995" y="3275100"/>
            <a:ext cx="205823" cy="200490"/>
            <a:chOff x="2351871" y="3678343"/>
            <a:chExt cx="205831" cy="200499"/>
          </a:xfrm>
        </p:grpSpPr>
        <p:sp>
          <p:nvSpPr>
            <p:cNvPr id="3221" name="Google Shape;3221;p53"/>
            <p:cNvSpPr/>
            <p:nvPr/>
          </p:nvSpPr>
          <p:spPr>
            <a:xfrm>
              <a:off x="2351871" y="3678343"/>
              <a:ext cx="205831" cy="200499"/>
            </a:xfrm>
            <a:custGeom>
              <a:avLst/>
              <a:gdLst/>
              <a:ahLst/>
              <a:cxnLst/>
              <a:rect l="l" t="t" r="r" b="b"/>
              <a:pathLst>
                <a:path w="1273" h="1240" extrusionOk="0">
                  <a:moveTo>
                    <a:pt x="538" y="1"/>
                  </a:moveTo>
                  <a:cubicBezTo>
                    <a:pt x="532" y="1"/>
                    <a:pt x="526" y="1"/>
                    <a:pt x="520" y="3"/>
                  </a:cubicBezTo>
                  <a:cubicBezTo>
                    <a:pt x="433" y="22"/>
                    <a:pt x="455" y="155"/>
                    <a:pt x="328" y="357"/>
                  </a:cubicBezTo>
                  <a:cubicBezTo>
                    <a:pt x="178" y="596"/>
                    <a:pt x="1" y="641"/>
                    <a:pt x="22" y="741"/>
                  </a:cubicBezTo>
                  <a:cubicBezTo>
                    <a:pt x="38" y="818"/>
                    <a:pt x="146" y="807"/>
                    <a:pt x="337" y="921"/>
                  </a:cubicBezTo>
                  <a:cubicBezTo>
                    <a:pt x="593" y="1073"/>
                    <a:pt x="649" y="1239"/>
                    <a:pt x="743" y="1239"/>
                  </a:cubicBezTo>
                  <a:cubicBezTo>
                    <a:pt x="749" y="1239"/>
                    <a:pt x="755" y="1239"/>
                    <a:pt x="761" y="1237"/>
                  </a:cubicBezTo>
                  <a:cubicBezTo>
                    <a:pt x="855" y="1216"/>
                    <a:pt x="829" y="1075"/>
                    <a:pt x="982" y="850"/>
                  </a:cubicBezTo>
                  <a:cubicBezTo>
                    <a:pt x="1132" y="627"/>
                    <a:pt x="1273" y="594"/>
                    <a:pt x="1257" y="498"/>
                  </a:cubicBezTo>
                  <a:cubicBezTo>
                    <a:pt x="1241" y="401"/>
                    <a:pt x="1093" y="418"/>
                    <a:pt x="857" y="253"/>
                  </a:cubicBezTo>
                  <a:cubicBezTo>
                    <a:pt x="663" y="117"/>
                    <a:pt x="613" y="1"/>
                    <a:pt x="5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53"/>
            <p:cNvSpPr/>
            <p:nvPr/>
          </p:nvSpPr>
          <p:spPr>
            <a:xfrm>
              <a:off x="2425442" y="3706801"/>
              <a:ext cx="15684" cy="31853"/>
            </a:xfrm>
            <a:custGeom>
              <a:avLst/>
              <a:gdLst/>
              <a:ahLst/>
              <a:cxnLst/>
              <a:rect l="l" t="t" r="r" b="b"/>
              <a:pathLst>
                <a:path w="97" h="197" extrusionOk="0">
                  <a:moveTo>
                    <a:pt x="73" y="0"/>
                  </a:moveTo>
                  <a:cubicBezTo>
                    <a:pt x="64" y="0"/>
                    <a:pt x="55" y="7"/>
                    <a:pt x="52" y="17"/>
                  </a:cubicBezTo>
                  <a:cubicBezTo>
                    <a:pt x="42" y="69"/>
                    <a:pt x="25" y="120"/>
                    <a:pt x="4" y="168"/>
                  </a:cubicBezTo>
                  <a:cubicBezTo>
                    <a:pt x="1" y="179"/>
                    <a:pt x="4" y="192"/>
                    <a:pt x="16" y="195"/>
                  </a:cubicBezTo>
                  <a:cubicBezTo>
                    <a:pt x="18" y="197"/>
                    <a:pt x="21" y="197"/>
                    <a:pt x="23" y="197"/>
                  </a:cubicBezTo>
                  <a:cubicBezTo>
                    <a:pt x="31" y="197"/>
                    <a:pt x="39" y="190"/>
                    <a:pt x="41" y="184"/>
                  </a:cubicBezTo>
                  <a:cubicBezTo>
                    <a:pt x="64" y="134"/>
                    <a:pt x="81" y="80"/>
                    <a:pt x="93" y="25"/>
                  </a:cubicBezTo>
                  <a:cubicBezTo>
                    <a:pt x="96" y="15"/>
                    <a:pt x="88" y="4"/>
                    <a:pt x="77" y="1"/>
                  </a:cubicBezTo>
                  <a:cubicBezTo>
                    <a:pt x="76" y="0"/>
                    <a:pt x="74" y="0"/>
                    <a:pt x="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53"/>
            <p:cNvSpPr/>
            <p:nvPr/>
          </p:nvSpPr>
          <p:spPr>
            <a:xfrm>
              <a:off x="2385503" y="3742536"/>
              <a:ext cx="42363" cy="46082"/>
            </a:xfrm>
            <a:custGeom>
              <a:avLst/>
              <a:gdLst/>
              <a:ahLst/>
              <a:cxnLst/>
              <a:rect l="l" t="t" r="r" b="b"/>
              <a:pathLst>
                <a:path w="262" h="285" extrusionOk="0">
                  <a:moveTo>
                    <a:pt x="238" y="1"/>
                  </a:moveTo>
                  <a:cubicBezTo>
                    <a:pt x="231" y="1"/>
                    <a:pt x="224" y="4"/>
                    <a:pt x="221" y="11"/>
                  </a:cubicBezTo>
                  <a:cubicBezTo>
                    <a:pt x="132" y="173"/>
                    <a:pt x="14" y="246"/>
                    <a:pt x="13" y="247"/>
                  </a:cubicBezTo>
                  <a:cubicBezTo>
                    <a:pt x="3" y="253"/>
                    <a:pt x="1" y="266"/>
                    <a:pt x="6" y="275"/>
                  </a:cubicBezTo>
                  <a:cubicBezTo>
                    <a:pt x="10" y="282"/>
                    <a:pt x="17" y="285"/>
                    <a:pt x="24" y="285"/>
                  </a:cubicBezTo>
                  <a:cubicBezTo>
                    <a:pt x="27" y="285"/>
                    <a:pt x="30" y="284"/>
                    <a:pt x="34" y="284"/>
                  </a:cubicBezTo>
                  <a:cubicBezTo>
                    <a:pt x="40" y="280"/>
                    <a:pt x="162" y="204"/>
                    <a:pt x="256" y="32"/>
                  </a:cubicBezTo>
                  <a:cubicBezTo>
                    <a:pt x="262" y="21"/>
                    <a:pt x="258" y="9"/>
                    <a:pt x="249" y="4"/>
                  </a:cubicBezTo>
                  <a:cubicBezTo>
                    <a:pt x="245" y="2"/>
                    <a:pt x="242" y="1"/>
                    <a:pt x="2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4" name="Google Shape;3224;p53"/>
          <p:cNvGrpSpPr/>
          <p:nvPr/>
        </p:nvGrpSpPr>
        <p:grpSpPr>
          <a:xfrm>
            <a:off x="6474834" y="4505991"/>
            <a:ext cx="203083" cy="195001"/>
            <a:chOff x="-1286391" y="3733966"/>
            <a:chExt cx="203083" cy="195001"/>
          </a:xfrm>
        </p:grpSpPr>
        <p:sp>
          <p:nvSpPr>
            <p:cNvPr id="3225" name="Google Shape;3225;p53"/>
            <p:cNvSpPr/>
            <p:nvPr/>
          </p:nvSpPr>
          <p:spPr>
            <a:xfrm>
              <a:off x="-1286391" y="3733966"/>
              <a:ext cx="203083" cy="195001"/>
            </a:xfrm>
            <a:custGeom>
              <a:avLst/>
              <a:gdLst/>
              <a:ahLst/>
              <a:cxnLst/>
              <a:rect l="l" t="t" r="r" b="b"/>
              <a:pathLst>
                <a:path w="1256" h="1206" extrusionOk="0">
                  <a:moveTo>
                    <a:pt x="792" y="0"/>
                  </a:moveTo>
                  <a:cubicBezTo>
                    <a:pt x="719" y="0"/>
                    <a:pt x="665" y="115"/>
                    <a:pt x="476" y="222"/>
                  </a:cubicBezTo>
                  <a:cubicBezTo>
                    <a:pt x="229" y="361"/>
                    <a:pt x="52" y="315"/>
                    <a:pt x="23" y="413"/>
                  </a:cubicBezTo>
                  <a:cubicBezTo>
                    <a:pt x="0" y="488"/>
                    <a:pt x="99" y="531"/>
                    <a:pt x="212" y="722"/>
                  </a:cubicBezTo>
                  <a:cubicBezTo>
                    <a:pt x="373" y="993"/>
                    <a:pt x="328" y="1172"/>
                    <a:pt x="432" y="1202"/>
                  </a:cubicBezTo>
                  <a:cubicBezTo>
                    <a:pt x="440" y="1204"/>
                    <a:pt x="447" y="1206"/>
                    <a:pt x="455" y="1206"/>
                  </a:cubicBezTo>
                  <a:cubicBezTo>
                    <a:pt x="533" y="1206"/>
                    <a:pt x="592" y="1083"/>
                    <a:pt x="812" y="969"/>
                  </a:cubicBezTo>
                  <a:cubicBezTo>
                    <a:pt x="1053" y="847"/>
                    <a:pt x="1191" y="885"/>
                    <a:pt x="1223" y="794"/>
                  </a:cubicBezTo>
                  <a:cubicBezTo>
                    <a:pt x="1255" y="701"/>
                    <a:pt x="1117" y="646"/>
                    <a:pt x="989" y="384"/>
                  </a:cubicBezTo>
                  <a:cubicBezTo>
                    <a:pt x="877" y="154"/>
                    <a:pt x="898" y="27"/>
                    <a:pt x="813" y="3"/>
                  </a:cubicBezTo>
                  <a:cubicBezTo>
                    <a:pt x="806" y="1"/>
                    <a:pt x="799" y="0"/>
                    <a:pt x="79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53"/>
            <p:cNvSpPr/>
            <p:nvPr/>
          </p:nvSpPr>
          <p:spPr>
            <a:xfrm>
              <a:off x="-1191477" y="3759353"/>
              <a:ext cx="26841" cy="25386"/>
            </a:xfrm>
            <a:custGeom>
              <a:avLst/>
              <a:gdLst/>
              <a:ahLst/>
              <a:cxnLst/>
              <a:rect l="l" t="t" r="r" b="b"/>
              <a:pathLst>
                <a:path w="166" h="157" extrusionOk="0">
                  <a:moveTo>
                    <a:pt x="143" y="1"/>
                  </a:moveTo>
                  <a:cubicBezTo>
                    <a:pt x="137" y="1"/>
                    <a:pt x="131" y="3"/>
                    <a:pt x="127" y="8"/>
                  </a:cubicBezTo>
                  <a:cubicBezTo>
                    <a:pt x="91" y="50"/>
                    <a:pt x="53" y="85"/>
                    <a:pt x="11" y="117"/>
                  </a:cubicBezTo>
                  <a:cubicBezTo>
                    <a:pt x="1" y="126"/>
                    <a:pt x="0" y="138"/>
                    <a:pt x="7" y="147"/>
                  </a:cubicBezTo>
                  <a:cubicBezTo>
                    <a:pt x="11" y="153"/>
                    <a:pt x="16" y="156"/>
                    <a:pt x="23" y="156"/>
                  </a:cubicBezTo>
                  <a:cubicBezTo>
                    <a:pt x="28" y="156"/>
                    <a:pt x="32" y="154"/>
                    <a:pt x="38" y="150"/>
                  </a:cubicBezTo>
                  <a:cubicBezTo>
                    <a:pt x="81" y="116"/>
                    <a:pt x="121" y="78"/>
                    <a:pt x="159" y="35"/>
                  </a:cubicBezTo>
                  <a:cubicBezTo>
                    <a:pt x="165" y="25"/>
                    <a:pt x="164" y="13"/>
                    <a:pt x="156" y="5"/>
                  </a:cubicBezTo>
                  <a:cubicBezTo>
                    <a:pt x="151" y="2"/>
                    <a:pt x="147" y="1"/>
                    <a:pt x="14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53"/>
            <p:cNvSpPr/>
            <p:nvPr/>
          </p:nvSpPr>
          <p:spPr>
            <a:xfrm>
              <a:off x="-1250334" y="3784416"/>
              <a:ext cx="57077" cy="24901"/>
            </a:xfrm>
            <a:custGeom>
              <a:avLst/>
              <a:gdLst/>
              <a:ahLst/>
              <a:cxnLst/>
              <a:rect l="l" t="t" r="r" b="b"/>
              <a:pathLst>
                <a:path w="353" h="154" extrusionOk="0">
                  <a:moveTo>
                    <a:pt x="328" y="1"/>
                  </a:moveTo>
                  <a:cubicBezTo>
                    <a:pt x="324" y="1"/>
                    <a:pt x="320" y="2"/>
                    <a:pt x="317" y="4"/>
                  </a:cubicBezTo>
                  <a:cubicBezTo>
                    <a:pt x="160" y="104"/>
                    <a:pt x="22" y="112"/>
                    <a:pt x="21" y="112"/>
                  </a:cubicBezTo>
                  <a:cubicBezTo>
                    <a:pt x="9" y="112"/>
                    <a:pt x="1" y="121"/>
                    <a:pt x="1" y="133"/>
                  </a:cubicBezTo>
                  <a:cubicBezTo>
                    <a:pt x="1" y="145"/>
                    <a:pt x="10" y="153"/>
                    <a:pt x="21" y="153"/>
                  </a:cubicBezTo>
                  <a:cubicBezTo>
                    <a:pt x="27" y="153"/>
                    <a:pt x="172" y="146"/>
                    <a:pt x="338" y="40"/>
                  </a:cubicBezTo>
                  <a:cubicBezTo>
                    <a:pt x="349" y="34"/>
                    <a:pt x="352" y="20"/>
                    <a:pt x="346" y="11"/>
                  </a:cubicBezTo>
                  <a:cubicBezTo>
                    <a:pt x="342" y="4"/>
                    <a:pt x="335" y="1"/>
                    <a:pt x="32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8" name="Google Shape;3228;p53"/>
          <p:cNvGrpSpPr/>
          <p:nvPr/>
        </p:nvGrpSpPr>
        <p:grpSpPr>
          <a:xfrm>
            <a:off x="6048026" y="1135873"/>
            <a:ext cx="171560" cy="163629"/>
            <a:chOff x="1303451" y="3737847"/>
            <a:chExt cx="335668" cy="320151"/>
          </a:xfrm>
        </p:grpSpPr>
        <p:sp>
          <p:nvSpPr>
            <p:cNvPr id="3229" name="Google Shape;3229;p53"/>
            <p:cNvSpPr/>
            <p:nvPr/>
          </p:nvSpPr>
          <p:spPr>
            <a:xfrm>
              <a:off x="1303451" y="3737847"/>
              <a:ext cx="335668" cy="320151"/>
            </a:xfrm>
            <a:custGeom>
              <a:avLst/>
              <a:gdLst/>
              <a:ahLst/>
              <a:cxnLst/>
              <a:rect l="l" t="t" r="r" b="b"/>
              <a:pathLst>
                <a:path w="2076" h="1980" extrusionOk="0">
                  <a:moveTo>
                    <a:pt x="713" y="1"/>
                  </a:moveTo>
                  <a:cubicBezTo>
                    <a:pt x="696" y="1"/>
                    <a:pt x="678" y="4"/>
                    <a:pt x="661" y="11"/>
                  </a:cubicBezTo>
                  <a:cubicBezTo>
                    <a:pt x="512" y="72"/>
                    <a:pt x="592" y="298"/>
                    <a:pt x="405" y="709"/>
                  </a:cubicBezTo>
                  <a:cubicBezTo>
                    <a:pt x="221" y="1118"/>
                    <a:pt x="0" y="1211"/>
                    <a:pt x="54" y="1364"/>
                  </a:cubicBezTo>
                  <a:cubicBezTo>
                    <a:pt x="108" y="1519"/>
                    <a:pt x="345" y="1449"/>
                    <a:pt x="783" y="1654"/>
                  </a:cubicBezTo>
                  <a:cubicBezTo>
                    <a:pt x="1120" y="1813"/>
                    <a:pt x="1242" y="1980"/>
                    <a:pt x="1357" y="1980"/>
                  </a:cubicBezTo>
                  <a:cubicBezTo>
                    <a:pt x="1374" y="1980"/>
                    <a:pt x="1390" y="1977"/>
                    <a:pt x="1406" y="1970"/>
                  </a:cubicBezTo>
                  <a:cubicBezTo>
                    <a:pt x="1542" y="1912"/>
                    <a:pt x="1470" y="1700"/>
                    <a:pt x="1619" y="1336"/>
                  </a:cubicBezTo>
                  <a:cubicBezTo>
                    <a:pt x="1797" y="898"/>
                    <a:pt x="2075" y="776"/>
                    <a:pt x="2012" y="617"/>
                  </a:cubicBezTo>
                  <a:cubicBezTo>
                    <a:pt x="1964" y="495"/>
                    <a:pt x="1791" y="542"/>
                    <a:pt x="1446" y="410"/>
                  </a:cubicBezTo>
                  <a:cubicBezTo>
                    <a:pt x="1006" y="241"/>
                    <a:pt x="859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53"/>
            <p:cNvSpPr/>
            <p:nvPr/>
          </p:nvSpPr>
          <p:spPr>
            <a:xfrm>
              <a:off x="1515431" y="3958401"/>
              <a:ext cx="13744" cy="50286"/>
            </a:xfrm>
            <a:custGeom>
              <a:avLst/>
              <a:gdLst/>
              <a:ahLst/>
              <a:cxnLst/>
              <a:rect l="l" t="t" r="r" b="b"/>
              <a:pathLst>
                <a:path w="85" h="311" extrusionOk="0">
                  <a:moveTo>
                    <a:pt x="62" y="0"/>
                  </a:moveTo>
                  <a:cubicBezTo>
                    <a:pt x="52" y="0"/>
                    <a:pt x="43" y="6"/>
                    <a:pt x="41" y="16"/>
                  </a:cubicBezTo>
                  <a:cubicBezTo>
                    <a:pt x="20" y="105"/>
                    <a:pt x="6" y="195"/>
                    <a:pt x="3" y="289"/>
                  </a:cubicBezTo>
                  <a:cubicBezTo>
                    <a:pt x="1" y="300"/>
                    <a:pt x="10" y="311"/>
                    <a:pt x="22" y="311"/>
                  </a:cubicBezTo>
                  <a:cubicBezTo>
                    <a:pt x="33" y="311"/>
                    <a:pt x="42" y="301"/>
                    <a:pt x="44" y="291"/>
                  </a:cubicBezTo>
                  <a:cubicBezTo>
                    <a:pt x="48" y="200"/>
                    <a:pt x="62" y="112"/>
                    <a:pt x="81" y="26"/>
                  </a:cubicBezTo>
                  <a:cubicBezTo>
                    <a:pt x="84" y="15"/>
                    <a:pt x="78" y="4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53"/>
            <p:cNvSpPr/>
            <p:nvPr/>
          </p:nvSpPr>
          <p:spPr>
            <a:xfrm>
              <a:off x="1527073" y="3864617"/>
              <a:ext cx="53519" cy="81655"/>
            </a:xfrm>
            <a:custGeom>
              <a:avLst/>
              <a:gdLst/>
              <a:ahLst/>
              <a:cxnLst/>
              <a:rect l="l" t="t" r="r" b="b"/>
              <a:pathLst>
                <a:path w="331" h="505" extrusionOk="0">
                  <a:moveTo>
                    <a:pt x="306" y="1"/>
                  </a:moveTo>
                  <a:cubicBezTo>
                    <a:pt x="301" y="1"/>
                    <a:pt x="297" y="2"/>
                    <a:pt x="293" y="6"/>
                  </a:cubicBezTo>
                  <a:cubicBezTo>
                    <a:pt x="286" y="12"/>
                    <a:pt x="109" y="170"/>
                    <a:pt x="3" y="477"/>
                  </a:cubicBezTo>
                  <a:cubicBezTo>
                    <a:pt x="0" y="487"/>
                    <a:pt x="6" y="499"/>
                    <a:pt x="17" y="503"/>
                  </a:cubicBezTo>
                  <a:cubicBezTo>
                    <a:pt x="19" y="505"/>
                    <a:pt x="20" y="505"/>
                    <a:pt x="23" y="505"/>
                  </a:cubicBezTo>
                  <a:cubicBezTo>
                    <a:pt x="30" y="505"/>
                    <a:pt x="39" y="499"/>
                    <a:pt x="41" y="492"/>
                  </a:cubicBezTo>
                  <a:cubicBezTo>
                    <a:pt x="143" y="195"/>
                    <a:pt x="319" y="39"/>
                    <a:pt x="320" y="38"/>
                  </a:cubicBezTo>
                  <a:cubicBezTo>
                    <a:pt x="330" y="31"/>
                    <a:pt x="331" y="17"/>
                    <a:pt x="323" y="9"/>
                  </a:cubicBezTo>
                  <a:cubicBezTo>
                    <a:pt x="318" y="4"/>
                    <a:pt x="312" y="1"/>
                    <a:pt x="306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32" name="Google Shape;3232;p53"/>
          <p:cNvGrpSpPr/>
          <p:nvPr/>
        </p:nvGrpSpPr>
        <p:grpSpPr>
          <a:xfrm>
            <a:off x="3938991" y="845028"/>
            <a:ext cx="695126" cy="650062"/>
            <a:chOff x="3469150" y="1703450"/>
            <a:chExt cx="318150" cy="297525"/>
          </a:xfrm>
        </p:grpSpPr>
        <p:sp>
          <p:nvSpPr>
            <p:cNvPr id="3233" name="Google Shape;3233;p53"/>
            <p:cNvSpPr/>
            <p:nvPr/>
          </p:nvSpPr>
          <p:spPr>
            <a:xfrm>
              <a:off x="3645350" y="1704750"/>
              <a:ext cx="141950" cy="117400"/>
            </a:xfrm>
            <a:custGeom>
              <a:avLst/>
              <a:gdLst/>
              <a:ahLst/>
              <a:cxnLst/>
              <a:rect l="l" t="t" r="r" b="b"/>
              <a:pathLst>
                <a:path w="5678" h="4696" extrusionOk="0">
                  <a:moveTo>
                    <a:pt x="5567" y="1"/>
                  </a:moveTo>
                  <a:lnTo>
                    <a:pt x="5567" y="1"/>
                  </a:lnTo>
                  <a:cubicBezTo>
                    <a:pt x="4567" y="935"/>
                    <a:pt x="2960" y="729"/>
                    <a:pt x="1673" y="1497"/>
                  </a:cubicBezTo>
                  <a:cubicBezTo>
                    <a:pt x="518" y="2184"/>
                    <a:pt x="1" y="3360"/>
                    <a:pt x="609" y="4214"/>
                  </a:cubicBezTo>
                  <a:cubicBezTo>
                    <a:pt x="844" y="4545"/>
                    <a:pt x="1214" y="4696"/>
                    <a:pt x="1648" y="4696"/>
                  </a:cubicBezTo>
                  <a:cubicBezTo>
                    <a:pt x="3233" y="4696"/>
                    <a:pt x="5678" y="2679"/>
                    <a:pt x="55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53"/>
            <p:cNvSpPr/>
            <p:nvPr/>
          </p:nvSpPr>
          <p:spPr>
            <a:xfrm>
              <a:off x="3515175" y="1703450"/>
              <a:ext cx="106600" cy="122150"/>
            </a:xfrm>
            <a:custGeom>
              <a:avLst/>
              <a:gdLst/>
              <a:ahLst/>
              <a:cxnLst/>
              <a:rect l="l" t="t" r="r" b="b"/>
              <a:pathLst>
                <a:path w="4264" h="4886" extrusionOk="0">
                  <a:moveTo>
                    <a:pt x="4046" y="0"/>
                  </a:moveTo>
                  <a:cubicBezTo>
                    <a:pt x="0" y="2228"/>
                    <a:pt x="949" y="4886"/>
                    <a:pt x="2208" y="4886"/>
                  </a:cubicBezTo>
                  <a:cubicBezTo>
                    <a:pt x="2288" y="4886"/>
                    <a:pt x="2369" y="4875"/>
                    <a:pt x="2450" y="4853"/>
                  </a:cubicBezTo>
                  <a:cubicBezTo>
                    <a:pt x="4263" y="4356"/>
                    <a:pt x="4261" y="1272"/>
                    <a:pt x="4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53"/>
            <p:cNvSpPr/>
            <p:nvPr/>
          </p:nvSpPr>
          <p:spPr>
            <a:xfrm>
              <a:off x="3598350" y="1858000"/>
              <a:ext cx="127975" cy="82375"/>
            </a:xfrm>
            <a:custGeom>
              <a:avLst/>
              <a:gdLst/>
              <a:ahLst/>
              <a:cxnLst/>
              <a:rect l="l" t="t" r="r" b="b"/>
              <a:pathLst>
                <a:path w="5119" h="3295" extrusionOk="0">
                  <a:moveTo>
                    <a:pt x="1783" y="0"/>
                  </a:moveTo>
                  <a:cubicBezTo>
                    <a:pt x="871" y="0"/>
                    <a:pt x="1" y="537"/>
                    <a:pt x="163" y="1506"/>
                  </a:cubicBezTo>
                  <a:cubicBezTo>
                    <a:pt x="335" y="2539"/>
                    <a:pt x="1340" y="3294"/>
                    <a:pt x="2632" y="3294"/>
                  </a:cubicBezTo>
                  <a:cubicBezTo>
                    <a:pt x="3398" y="3294"/>
                    <a:pt x="4264" y="3029"/>
                    <a:pt x="5118" y="2399"/>
                  </a:cubicBezTo>
                  <a:cubicBezTo>
                    <a:pt x="4104" y="1624"/>
                    <a:pt x="3659" y="317"/>
                    <a:pt x="2218" y="41"/>
                  </a:cubicBezTo>
                  <a:cubicBezTo>
                    <a:pt x="2074" y="14"/>
                    <a:pt x="1928" y="0"/>
                    <a:pt x="17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53"/>
            <p:cNvSpPr/>
            <p:nvPr/>
          </p:nvSpPr>
          <p:spPr>
            <a:xfrm>
              <a:off x="3469150" y="1808825"/>
              <a:ext cx="82350" cy="104875"/>
            </a:xfrm>
            <a:custGeom>
              <a:avLst/>
              <a:gdLst/>
              <a:ahLst/>
              <a:cxnLst/>
              <a:rect l="l" t="t" r="r" b="b"/>
              <a:pathLst>
                <a:path w="3294" h="4195" extrusionOk="0">
                  <a:moveTo>
                    <a:pt x="1813" y="1"/>
                  </a:moveTo>
                  <a:cubicBezTo>
                    <a:pt x="1494" y="891"/>
                    <a:pt x="579" y="1058"/>
                    <a:pt x="303" y="2215"/>
                  </a:cubicBezTo>
                  <a:cubicBezTo>
                    <a:pt x="0" y="3498"/>
                    <a:pt x="804" y="4194"/>
                    <a:pt x="1386" y="4194"/>
                  </a:cubicBezTo>
                  <a:cubicBezTo>
                    <a:pt x="1448" y="4194"/>
                    <a:pt x="1508" y="4186"/>
                    <a:pt x="1563" y="4170"/>
                  </a:cubicBezTo>
                  <a:cubicBezTo>
                    <a:pt x="2148" y="4001"/>
                    <a:pt x="2783" y="3385"/>
                    <a:pt x="2981" y="2406"/>
                  </a:cubicBezTo>
                  <a:cubicBezTo>
                    <a:pt x="3293" y="875"/>
                    <a:pt x="2218" y="3"/>
                    <a:pt x="18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53"/>
            <p:cNvSpPr/>
            <p:nvPr/>
          </p:nvSpPr>
          <p:spPr>
            <a:xfrm>
              <a:off x="3543600" y="1929000"/>
              <a:ext cx="98700" cy="71975"/>
            </a:xfrm>
            <a:custGeom>
              <a:avLst/>
              <a:gdLst/>
              <a:ahLst/>
              <a:cxnLst/>
              <a:rect l="l" t="t" r="r" b="b"/>
              <a:pathLst>
                <a:path w="3948" h="2879" extrusionOk="0">
                  <a:moveTo>
                    <a:pt x="1312" y="0"/>
                  </a:moveTo>
                  <a:cubicBezTo>
                    <a:pt x="576" y="0"/>
                    <a:pt x="37" y="473"/>
                    <a:pt x="19" y="1231"/>
                  </a:cubicBezTo>
                  <a:cubicBezTo>
                    <a:pt x="1" y="1981"/>
                    <a:pt x="729" y="2879"/>
                    <a:pt x="1823" y="2879"/>
                  </a:cubicBezTo>
                  <a:cubicBezTo>
                    <a:pt x="2438" y="2879"/>
                    <a:pt x="3169" y="2595"/>
                    <a:pt x="3948" y="1842"/>
                  </a:cubicBezTo>
                  <a:cubicBezTo>
                    <a:pt x="3106" y="538"/>
                    <a:pt x="2097" y="0"/>
                    <a:pt x="13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53"/>
            <p:cNvSpPr/>
            <p:nvPr/>
          </p:nvSpPr>
          <p:spPr>
            <a:xfrm>
              <a:off x="3484375" y="1706350"/>
              <a:ext cx="298400" cy="272775"/>
            </a:xfrm>
            <a:custGeom>
              <a:avLst/>
              <a:gdLst/>
              <a:ahLst/>
              <a:cxnLst/>
              <a:rect l="l" t="t" r="r" b="b"/>
              <a:pathLst>
                <a:path w="11936" h="10911" extrusionOk="0">
                  <a:moveTo>
                    <a:pt x="5229" y="0"/>
                  </a:moveTo>
                  <a:cubicBezTo>
                    <a:pt x="5221" y="0"/>
                    <a:pt x="5214" y="4"/>
                    <a:pt x="5210" y="9"/>
                  </a:cubicBezTo>
                  <a:cubicBezTo>
                    <a:pt x="5043" y="228"/>
                    <a:pt x="4892" y="459"/>
                    <a:pt x="4749" y="695"/>
                  </a:cubicBezTo>
                  <a:cubicBezTo>
                    <a:pt x="4605" y="931"/>
                    <a:pt x="4472" y="1172"/>
                    <a:pt x="4349" y="1419"/>
                  </a:cubicBezTo>
                  <a:cubicBezTo>
                    <a:pt x="4105" y="1914"/>
                    <a:pt x="3901" y="2431"/>
                    <a:pt x="3762" y="2967"/>
                  </a:cubicBezTo>
                  <a:cubicBezTo>
                    <a:pt x="3693" y="3235"/>
                    <a:pt x="3641" y="3509"/>
                    <a:pt x="3609" y="3787"/>
                  </a:cubicBezTo>
                  <a:cubicBezTo>
                    <a:pt x="3580" y="4064"/>
                    <a:pt x="3571" y="4343"/>
                    <a:pt x="3587" y="4622"/>
                  </a:cubicBezTo>
                  <a:cubicBezTo>
                    <a:pt x="3607" y="4901"/>
                    <a:pt x="3655" y="5178"/>
                    <a:pt x="3727" y="5450"/>
                  </a:cubicBezTo>
                  <a:cubicBezTo>
                    <a:pt x="3796" y="5701"/>
                    <a:pt x="3897" y="5943"/>
                    <a:pt x="4015" y="6177"/>
                  </a:cubicBezTo>
                  <a:cubicBezTo>
                    <a:pt x="3467" y="6601"/>
                    <a:pt x="2938" y="7048"/>
                    <a:pt x="2442" y="7535"/>
                  </a:cubicBezTo>
                  <a:cubicBezTo>
                    <a:pt x="2025" y="7941"/>
                    <a:pt x="1629" y="8372"/>
                    <a:pt x="1268" y="8831"/>
                  </a:cubicBezTo>
                  <a:cubicBezTo>
                    <a:pt x="1164" y="8639"/>
                    <a:pt x="1081" y="8438"/>
                    <a:pt x="1027" y="8229"/>
                  </a:cubicBezTo>
                  <a:cubicBezTo>
                    <a:pt x="978" y="8032"/>
                    <a:pt x="954" y="7829"/>
                    <a:pt x="958" y="7625"/>
                  </a:cubicBezTo>
                  <a:cubicBezTo>
                    <a:pt x="960" y="7421"/>
                    <a:pt x="990" y="7217"/>
                    <a:pt x="1034" y="7015"/>
                  </a:cubicBezTo>
                  <a:cubicBezTo>
                    <a:pt x="1121" y="6609"/>
                    <a:pt x="1278" y="6220"/>
                    <a:pt x="1389" y="5810"/>
                  </a:cubicBezTo>
                  <a:cubicBezTo>
                    <a:pt x="1446" y="5606"/>
                    <a:pt x="1484" y="5392"/>
                    <a:pt x="1480" y="5177"/>
                  </a:cubicBezTo>
                  <a:cubicBezTo>
                    <a:pt x="1479" y="4961"/>
                    <a:pt x="1416" y="4745"/>
                    <a:pt x="1306" y="4563"/>
                  </a:cubicBezTo>
                  <a:cubicBezTo>
                    <a:pt x="1302" y="4556"/>
                    <a:pt x="1293" y="4551"/>
                    <a:pt x="1285" y="4551"/>
                  </a:cubicBezTo>
                  <a:cubicBezTo>
                    <a:pt x="1282" y="4551"/>
                    <a:pt x="1278" y="4552"/>
                    <a:pt x="1275" y="4553"/>
                  </a:cubicBezTo>
                  <a:cubicBezTo>
                    <a:pt x="1263" y="4559"/>
                    <a:pt x="1258" y="4574"/>
                    <a:pt x="1264" y="4586"/>
                  </a:cubicBezTo>
                  <a:lnTo>
                    <a:pt x="1264" y="4587"/>
                  </a:lnTo>
                  <a:cubicBezTo>
                    <a:pt x="1310" y="4679"/>
                    <a:pt x="1351" y="4773"/>
                    <a:pt x="1372" y="4874"/>
                  </a:cubicBezTo>
                  <a:cubicBezTo>
                    <a:pt x="1387" y="4923"/>
                    <a:pt x="1391" y="4974"/>
                    <a:pt x="1397" y="5024"/>
                  </a:cubicBezTo>
                  <a:cubicBezTo>
                    <a:pt x="1400" y="5049"/>
                    <a:pt x="1400" y="5075"/>
                    <a:pt x="1402" y="5100"/>
                  </a:cubicBezTo>
                  <a:cubicBezTo>
                    <a:pt x="1403" y="5126"/>
                    <a:pt x="1404" y="5151"/>
                    <a:pt x="1403" y="5177"/>
                  </a:cubicBezTo>
                  <a:cubicBezTo>
                    <a:pt x="1398" y="5381"/>
                    <a:pt x="1351" y="5584"/>
                    <a:pt x="1291" y="5782"/>
                  </a:cubicBezTo>
                  <a:cubicBezTo>
                    <a:pt x="1172" y="6180"/>
                    <a:pt x="1005" y="6570"/>
                    <a:pt x="904" y="6985"/>
                  </a:cubicBezTo>
                  <a:cubicBezTo>
                    <a:pt x="853" y="7193"/>
                    <a:pt x="820" y="7406"/>
                    <a:pt x="814" y="7622"/>
                  </a:cubicBezTo>
                  <a:cubicBezTo>
                    <a:pt x="808" y="7837"/>
                    <a:pt x="829" y="8055"/>
                    <a:pt x="883" y="8265"/>
                  </a:cubicBezTo>
                  <a:cubicBezTo>
                    <a:pt x="935" y="8475"/>
                    <a:pt x="1016" y="8678"/>
                    <a:pt x="1114" y="8869"/>
                  </a:cubicBezTo>
                  <a:cubicBezTo>
                    <a:pt x="1130" y="8901"/>
                    <a:pt x="1150" y="8930"/>
                    <a:pt x="1167" y="8961"/>
                  </a:cubicBezTo>
                  <a:cubicBezTo>
                    <a:pt x="1145" y="8988"/>
                    <a:pt x="1124" y="9015"/>
                    <a:pt x="1104" y="9043"/>
                  </a:cubicBezTo>
                  <a:cubicBezTo>
                    <a:pt x="696" y="9580"/>
                    <a:pt x="335" y="10152"/>
                    <a:pt x="27" y="10753"/>
                  </a:cubicBezTo>
                  <a:lnTo>
                    <a:pt x="27" y="10754"/>
                  </a:lnTo>
                  <a:cubicBezTo>
                    <a:pt x="0" y="10808"/>
                    <a:pt x="21" y="10872"/>
                    <a:pt x="75" y="10899"/>
                  </a:cubicBezTo>
                  <a:cubicBezTo>
                    <a:pt x="91" y="10907"/>
                    <a:pt x="107" y="10911"/>
                    <a:pt x="124" y="10911"/>
                  </a:cubicBezTo>
                  <a:cubicBezTo>
                    <a:pt x="163" y="10911"/>
                    <a:pt x="201" y="10889"/>
                    <a:pt x="220" y="10851"/>
                  </a:cubicBezTo>
                  <a:lnTo>
                    <a:pt x="220" y="10850"/>
                  </a:lnTo>
                  <a:cubicBezTo>
                    <a:pt x="515" y="10258"/>
                    <a:pt x="865" y="9691"/>
                    <a:pt x="1259" y="9160"/>
                  </a:cubicBezTo>
                  <a:cubicBezTo>
                    <a:pt x="1264" y="9153"/>
                    <a:pt x="1270" y="9146"/>
                    <a:pt x="1275" y="9138"/>
                  </a:cubicBezTo>
                  <a:cubicBezTo>
                    <a:pt x="1335" y="9229"/>
                    <a:pt x="1402" y="9319"/>
                    <a:pt x="1469" y="9405"/>
                  </a:cubicBezTo>
                  <a:cubicBezTo>
                    <a:pt x="1737" y="9740"/>
                    <a:pt x="2068" y="10023"/>
                    <a:pt x="2433" y="10245"/>
                  </a:cubicBezTo>
                  <a:cubicBezTo>
                    <a:pt x="2616" y="10356"/>
                    <a:pt x="2808" y="10453"/>
                    <a:pt x="3005" y="10534"/>
                  </a:cubicBezTo>
                  <a:cubicBezTo>
                    <a:pt x="3201" y="10615"/>
                    <a:pt x="3405" y="10681"/>
                    <a:pt x="3612" y="10733"/>
                  </a:cubicBezTo>
                  <a:cubicBezTo>
                    <a:pt x="4025" y="10837"/>
                    <a:pt x="4448" y="10890"/>
                    <a:pt x="4872" y="10890"/>
                  </a:cubicBezTo>
                  <a:cubicBezTo>
                    <a:pt x="5296" y="10888"/>
                    <a:pt x="5718" y="10842"/>
                    <a:pt x="6129" y="10747"/>
                  </a:cubicBezTo>
                  <a:cubicBezTo>
                    <a:pt x="6134" y="10741"/>
                    <a:pt x="6143" y="10728"/>
                    <a:pt x="6142" y="10716"/>
                  </a:cubicBezTo>
                  <a:cubicBezTo>
                    <a:pt x="6139" y="10704"/>
                    <a:pt x="6130" y="10697"/>
                    <a:pt x="6119" y="10697"/>
                  </a:cubicBezTo>
                  <a:cubicBezTo>
                    <a:pt x="6117" y="10697"/>
                    <a:pt x="6115" y="10697"/>
                    <a:pt x="6113" y="10697"/>
                  </a:cubicBezTo>
                  <a:cubicBezTo>
                    <a:pt x="5763" y="10759"/>
                    <a:pt x="5408" y="10795"/>
                    <a:pt x="5054" y="10795"/>
                  </a:cubicBezTo>
                  <a:cubicBezTo>
                    <a:pt x="4992" y="10795"/>
                    <a:pt x="4930" y="10794"/>
                    <a:pt x="4868" y="10792"/>
                  </a:cubicBezTo>
                  <a:cubicBezTo>
                    <a:pt x="4453" y="10780"/>
                    <a:pt x="4037" y="10721"/>
                    <a:pt x="3638" y="10612"/>
                  </a:cubicBezTo>
                  <a:cubicBezTo>
                    <a:pt x="3437" y="10556"/>
                    <a:pt x="3242" y="10488"/>
                    <a:pt x="3051" y="10406"/>
                  </a:cubicBezTo>
                  <a:cubicBezTo>
                    <a:pt x="2861" y="10325"/>
                    <a:pt x="2678" y="10232"/>
                    <a:pt x="2502" y="10124"/>
                  </a:cubicBezTo>
                  <a:cubicBezTo>
                    <a:pt x="2150" y="9906"/>
                    <a:pt x="1837" y="9632"/>
                    <a:pt x="1582" y="9310"/>
                  </a:cubicBezTo>
                  <a:cubicBezTo>
                    <a:pt x="1506" y="9213"/>
                    <a:pt x="1435" y="9111"/>
                    <a:pt x="1369" y="9006"/>
                  </a:cubicBezTo>
                  <a:cubicBezTo>
                    <a:pt x="1734" y="8530"/>
                    <a:pt x="2134" y="8080"/>
                    <a:pt x="2561" y="7657"/>
                  </a:cubicBezTo>
                  <a:cubicBezTo>
                    <a:pt x="2601" y="7616"/>
                    <a:pt x="2642" y="7577"/>
                    <a:pt x="2683" y="7537"/>
                  </a:cubicBezTo>
                  <a:cubicBezTo>
                    <a:pt x="2915" y="7654"/>
                    <a:pt x="3166" y="7735"/>
                    <a:pt x="3423" y="7770"/>
                  </a:cubicBezTo>
                  <a:cubicBezTo>
                    <a:pt x="3531" y="7784"/>
                    <a:pt x="3639" y="7791"/>
                    <a:pt x="3747" y="7791"/>
                  </a:cubicBezTo>
                  <a:cubicBezTo>
                    <a:pt x="3917" y="7791"/>
                    <a:pt x="4087" y="7775"/>
                    <a:pt x="4252" y="7748"/>
                  </a:cubicBezTo>
                  <a:cubicBezTo>
                    <a:pt x="4796" y="7657"/>
                    <a:pt x="5303" y="7472"/>
                    <a:pt x="5828" y="7375"/>
                  </a:cubicBezTo>
                  <a:cubicBezTo>
                    <a:pt x="6051" y="7333"/>
                    <a:pt x="6276" y="7307"/>
                    <a:pt x="6503" y="7307"/>
                  </a:cubicBezTo>
                  <a:cubicBezTo>
                    <a:pt x="6542" y="7307"/>
                    <a:pt x="6581" y="7308"/>
                    <a:pt x="6620" y="7310"/>
                  </a:cubicBezTo>
                  <a:cubicBezTo>
                    <a:pt x="6884" y="7319"/>
                    <a:pt x="7148" y="7364"/>
                    <a:pt x="7402" y="7445"/>
                  </a:cubicBezTo>
                  <a:cubicBezTo>
                    <a:pt x="7655" y="7525"/>
                    <a:pt x="7896" y="7642"/>
                    <a:pt x="8128" y="7776"/>
                  </a:cubicBezTo>
                  <a:lnTo>
                    <a:pt x="8299" y="7880"/>
                  </a:lnTo>
                  <a:lnTo>
                    <a:pt x="8465" y="7995"/>
                  </a:lnTo>
                  <a:cubicBezTo>
                    <a:pt x="8491" y="8013"/>
                    <a:pt x="8519" y="8032"/>
                    <a:pt x="8546" y="8052"/>
                  </a:cubicBezTo>
                  <a:lnTo>
                    <a:pt x="8625" y="8114"/>
                  </a:lnTo>
                  <a:lnTo>
                    <a:pt x="8783" y="8237"/>
                  </a:lnTo>
                  <a:lnTo>
                    <a:pt x="8785" y="8238"/>
                  </a:lnTo>
                  <a:cubicBezTo>
                    <a:pt x="8790" y="8242"/>
                    <a:pt x="8795" y="8244"/>
                    <a:pt x="8800" y="8244"/>
                  </a:cubicBezTo>
                  <a:cubicBezTo>
                    <a:pt x="8807" y="8244"/>
                    <a:pt x="8813" y="8240"/>
                    <a:pt x="8818" y="8234"/>
                  </a:cubicBezTo>
                  <a:cubicBezTo>
                    <a:pt x="8826" y="8223"/>
                    <a:pt x="8825" y="8209"/>
                    <a:pt x="8814" y="8201"/>
                  </a:cubicBezTo>
                  <a:lnTo>
                    <a:pt x="8658" y="8072"/>
                  </a:lnTo>
                  <a:lnTo>
                    <a:pt x="8578" y="8008"/>
                  </a:lnTo>
                  <a:cubicBezTo>
                    <a:pt x="8551" y="7986"/>
                    <a:pt x="8524" y="7968"/>
                    <a:pt x="8497" y="7948"/>
                  </a:cubicBezTo>
                  <a:lnTo>
                    <a:pt x="8332" y="7829"/>
                  </a:lnTo>
                  <a:lnTo>
                    <a:pt x="8160" y="7718"/>
                  </a:lnTo>
                  <a:cubicBezTo>
                    <a:pt x="7929" y="7577"/>
                    <a:pt x="7684" y="7453"/>
                    <a:pt x="7426" y="7363"/>
                  </a:cubicBezTo>
                  <a:cubicBezTo>
                    <a:pt x="7168" y="7274"/>
                    <a:pt x="6898" y="7221"/>
                    <a:pt x="6624" y="7205"/>
                  </a:cubicBezTo>
                  <a:cubicBezTo>
                    <a:pt x="6562" y="7201"/>
                    <a:pt x="6499" y="7199"/>
                    <a:pt x="6437" y="7199"/>
                  </a:cubicBezTo>
                  <a:cubicBezTo>
                    <a:pt x="6225" y="7199"/>
                    <a:pt x="6014" y="7219"/>
                    <a:pt x="5806" y="7255"/>
                  </a:cubicBezTo>
                  <a:cubicBezTo>
                    <a:pt x="5268" y="7342"/>
                    <a:pt x="4751" y="7516"/>
                    <a:pt x="4229" y="7590"/>
                  </a:cubicBezTo>
                  <a:cubicBezTo>
                    <a:pt x="4089" y="7609"/>
                    <a:pt x="3949" y="7620"/>
                    <a:pt x="3809" y="7620"/>
                  </a:cubicBezTo>
                  <a:cubicBezTo>
                    <a:pt x="3688" y="7620"/>
                    <a:pt x="3567" y="7612"/>
                    <a:pt x="3448" y="7593"/>
                  </a:cubicBezTo>
                  <a:cubicBezTo>
                    <a:pt x="3233" y="7561"/>
                    <a:pt x="3026" y="7491"/>
                    <a:pt x="2831" y="7394"/>
                  </a:cubicBezTo>
                  <a:cubicBezTo>
                    <a:pt x="3705" y="6565"/>
                    <a:pt x="4674" y="5836"/>
                    <a:pt x="5668" y="5151"/>
                  </a:cubicBezTo>
                  <a:cubicBezTo>
                    <a:pt x="6766" y="4393"/>
                    <a:pt x="7904" y="3690"/>
                    <a:pt x="9002" y="2923"/>
                  </a:cubicBezTo>
                  <a:cubicBezTo>
                    <a:pt x="9549" y="2538"/>
                    <a:pt x="10089" y="2139"/>
                    <a:pt x="10590" y="1694"/>
                  </a:cubicBezTo>
                  <a:cubicBezTo>
                    <a:pt x="11091" y="1249"/>
                    <a:pt x="11555" y="757"/>
                    <a:pt x="11930" y="199"/>
                  </a:cubicBezTo>
                  <a:cubicBezTo>
                    <a:pt x="11936" y="189"/>
                    <a:pt x="11934" y="174"/>
                    <a:pt x="11923" y="166"/>
                  </a:cubicBezTo>
                  <a:cubicBezTo>
                    <a:pt x="11919" y="163"/>
                    <a:pt x="11914" y="161"/>
                    <a:pt x="11910" y="161"/>
                  </a:cubicBezTo>
                  <a:cubicBezTo>
                    <a:pt x="11902" y="161"/>
                    <a:pt x="11895" y="165"/>
                    <a:pt x="11890" y="173"/>
                  </a:cubicBezTo>
                  <a:cubicBezTo>
                    <a:pt x="11512" y="722"/>
                    <a:pt x="11046" y="1204"/>
                    <a:pt x="10545" y="1642"/>
                  </a:cubicBezTo>
                  <a:cubicBezTo>
                    <a:pt x="10042" y="2078"/>
                    <a:pt x="9501" y="2472"/>
                    <a:pt x="8951" y="2849"/>
                  </a:cubicBezTo>
                  <a:cubicBezTo>
                    <a:pt x="7849" y="3603"/>
                    <a:pt x="6703" y="4293"/>
                    <a:pt x="5595" y="5043"/>
                  </a:cubicBezTo>
                  <a:cubicBezTo>
                    <a:pt x="5110" y="5369"/>
                    <a:pt x="4632" y="5705"/>
                    <a:pt x="4166" y="6059"/>
                  </a:cubicBezTo>
                  <a:cubicBezTo>
                    <a:pt x="4057" y="5848"/>
                    <a:pt x="3962" y="5630"/>
                    <a:pt x="3893" y="5401"/>
                  </a:cubicBezTo>
                  <a:cubicBezTo>
                    <a:pt x="3818" y="5143"/>
                    <a:pt x="3766" y="4877"/>
                    <a:pt x="3742" y="4609"/>
                  </a:cubicBezTo>
                  <a:cubicBezTo>
                    <a:pt x="3720" y="4340"/>
                    <a:pt x="3723" y="4070"/>
                    <a:pt x="3745" y="3799"/>
                  </a:cubicBezTo>
                  <a:cubicBezTo>
                    <a:pt x="3770" y="3529"/>
                    <a:pt x="3816" y="3260"/>
                    <a:pt x="3877" y="2995"/>
                  </a:cubicBezTo>
                  <a:cubicBezTo>
                    <a:pt x="4002" y="2464"/>
                    <a:pt x="4192" y="1950"/>
                    <a:pt x="4424" y="1455"/>
                  </a:cubicBezTo>
                  <a:cubicBezTo>
                    <a:pt x="4541" y="1208"/>
                    <a:pt x="4668" y="965"/>
                    <a:pt x="4804" y="729"/>
                  </a:cubicBezTo>
                  <a:cubicBezTo>
                    <a:pt x="4942" y="493"/>
                    <a:pt x="5088" y="260"/>
                    <a:pt x="5248" y="39"/>
                  </a:cubicBezTo>
                  <a:cubicBezTo>
                    <a:pt x="5257" y="28"/>
                    <a:pt x="5254" y="13"/>
                    <a:pt x="5243" y="5"/>
                  </a:cubicBezTo>
                  <a:cubicBezTo>
                    <a:pt x="5239" y="2"/>
                    <a:pt x="5234" y="0"/>
                    <a:pt x="5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748472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AE2B70C-873B-7C43-4083-BC8A3CDD27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4963" y="275575"/>
            <a:ext cx="7704000" cy="564300"/>
          </a:xfrm>
        </p:spPr>
        <p:txBody>
          <a:bodyPr/>
          <a:lstStyle/>
          <a:p>
            <a:r>
              <a:rPr lang="en-VN" dirty="0"/>
              <a:t>Answer the questions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61F7AC7-CB35-DD9C-311B-E1604B6135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6338" y="744871"/>
            <a:ext cx="5913275" cy="4123053"/>
          </a:xfrm>
        </p:spPr>
        <p:txBody>
          <a:bodyPr/>
          <a:lstStyle/>
          <a:p>
            <a:pPr marL="139700" indent="0">
              <a:lnSpc>
                <a:spcPct val="150000"/>
              </a:lnSpc>
              <a:buNone/>
            </a:pPr>
            <a:r>
              <a:rPr lang="en-VN" sz="2200" b="1" dirty="0">
                <a:solidFill>
                  <a:schemeClr val="accent5">
                    <a:lumMod val="50000"/>
                  </a:schemeClr>
                </a:solidFill>
              </a:rPr>
              <a:t>1. </a:t>
            </a:r>
            <a:r>
              <a:rPr lang="en-VN" sz="2200" dirty="0"/>
              <a:t>How many people can you see?</a:t>
            </a:r>
          </a:p>
          <a:p>
            <a:pPr marL="139700" indent="0">
              <a:lnSpc>
                <a:spcPct val="150000"/>
              </a:lnSpc>
              <a:buNone/>
            </a:pPr>
            <a:endParaRPr lang="en-VN" sz="2200" dirty="0"/>
          </a:p>
          <a:p>
            <a:pPr marL="139700" indent="0">
              <a:lnSpc>
                <a:spcPct val="150000"/>
              </a:lnSpc>
              <a:buNone/>
            </a:pPr>
            <a:r>
              <a:rPr lang="en-VN" sz="2200" b="1" dirty="0">
                <a:solidFill>
                  <a:schemeClr val="accent5">
                    <a:lumMod val="50000"/>
                  </a:schemeClr>
                </a:solidFill>
              </a:rPr>
              <a:t>2. </a:t>
            </a:r>
            <a:r>
              <a:rPr lang="en-VN" sz="2200" dirty="0"/>
              <a:t>What is the girl doing?</a:t>
            </a:r>
          </a:p>
          <a:p>
            <a:pPr marL="139700" indent="0">
              <a:lnSpc>
                <a:spcPct val="150000"/>
              </a:lnSpc>
              <a:buNone/>
            </a:pPr>
            <a:endParaRPr lang="en-VN" sz="2200" dirty="0"/>
          </a:p>
          <a:p>
            <a:pPr marL="139700" indent="0">
              <a:lnSpc>
                <a:spcPct val="150000"/>
              </a:lnSpc>
              <a:buNone/>
            </a:pPr>
            <a:r>
              <a:rPr lang="en-VN" sz="2200" b="1" dirty="0">
                <a:solidFill>
                  <a:schemeClr val="accent5">
                    <a:lumMod val="50000"/>
                  </a:schemeClr>
                </a:solidFill>
              </a:rPr>
              <a:t>3. </a:t>
            </a:r>
            <a:r>
              <a:rPr lang="en-VN" sz="2200" dirty="0"/>
              <a:t>What does she put inside her bag? </a:t>
            </a:r>
          </a:p>
          <a:p>
            <a:pPr marL="139700" indent="0">
              <a:lnSpc>
                <a:spcPct val="150000"/>
              </a:lnSpc>
              <a:buNone/>
            </a:pPr>
            <a:endParaRPr lang="en-VN" sz="2200" dirty="0"/>
          </a:p>
          <a:p>
            <a:pPr marL="139700" indent="0">
              <a:lnSpc>
                <a:spcPct val="150000"/>
              </a:lnSpc>
              <a:buNone/>
            </a:pPr>
            <a:r>
              <a:rPr lang="en-VN" sz="2200" b="1" dirty="0">
                <a:solidFill>
                  <a:schemeClr val="accent5">
                    <a:lumMod val="50000"/>
                  </a:schemeClr>
                </a:solidFill>
              </a:rPr>
              <a:t>4. </a:t>
            </a:r>
            <a:r>
              <a:rPr lang="en-VN" sz="2200" dirty="0"/>
              <a:t>Where are they going?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5E2D031-030C-751A-0421-8190835C0F6B}"/>
              </a:ext>
            </a:extLst>
          </p:cNvPr>
          <p:cNvGrpSpPr/>
          <p:nvPr/>
        </p:nvGrpSpPr>
        <p:grpSpPr>
          <a:xfrm>
            <a:off x="4276963" y="1124403"/>
            <a:ext cx="4670699" cy="3366300"/>
            <a:chOff x="168948" y="576912"/>
            <a:chExt cx="8096700" cy="5599773"/>
          </a:xfrm>
        </p:grpSpPr>
        <p:pic>
          <p:nvPicPr>
            <p:cNvPr id="10" name="Google Shape;166;p7">
              <a:extLst>
                <a:ext uri="{FF2B5EF4-FFF2-40B4-BE49-F238E27FC236}">
                  <a16:creationId xmlns:a16="http://schemas.microsoft.com/office/drawing/2014/main" id="{31556C53-7624-117F-9675-84A07B658DC0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168948" y="584823"/>
              <a:ext cx="4380948" cy="55918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167;p7">
              <a:extLst>
                <a:ext uri="{FF2B5EF4-FFF2-40B4-BE49-F238E27FC236}">
                  <a16:creationId xmlns:a16="http://schemas.microsoft.com/office/drawing/2014/main" id="{431567B7-9468-8477-6DA3-A64F73E9215C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547312" y="576912"/>
              <a:ext cx="3718336" cy="1864154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FD5333F-3441-E3FB-E242-45424ACF864A}"/>
              </a:ext>
            </a:extLst>
          </p:cNvPr>
          <p:cNvSpPr txBox="1"/>
          <p:nvPr/>
        </p:nvSpPr>
        <p:spPr>
          <a:xfrm>
            <a:off x="609715" y="1401288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2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There are 2 people. 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F642FE7-65E9-1BEF-321A-2C509ED481A5}"/>
              </a:ext>
            </a:extLst>
          </p:cNvPr>
          <p:cNvSpPr/>
          <p:nvPr/>
        </p:nvSpPr>
        <p:spPr>
          <a:xfrm>
            <a:off x="5691228" y="744872"/>
            <a:ext cx="1075447" cy="469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Phuc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36709B2-0A7C-78D3-BE50-17BC03B1DCE1}"/>
              </a:ext>
            </a:extLst>
          </p:cNvPr>
          <p:cNvSpPr/>
          <p:nvPr/>
        </p:nvSpPr>
        <p:spPr>
          <a:xfrm>
            <a:off x="6840187" y="4108862"/>
            <a:ext cx="1075447" cy="46981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1800" b="1" dirty="0">
                <a:solidFill>
                  <a:schemeClr val="tx1"/>
                </a:solidFill>
                <a:latin typeface="Century Gothic" panose="020B0502020202020204" pitchFamily="34" charset="0"/>
              </a:rPr>
              <a:t>Mi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D4DF35A-EC9D-2C29-7107-492D236C34DF}"/>
              </a:ext>
            </a:extLst>
          </p:cNvPr>
          <p:cNvSpPr txBox="1"/>
          <p:nvPr/>
        </p:nvSpPr>
        <p:spPr>
          <a:xfrm>
            <a:off x="609715" y="2351314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S</a:t>
            </a:r>
            <a:r>
              <a:rPr lang="en-VN" sz="22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he is preparing her bag.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F2C7570-C836-5AE2-0DF4-0F149F8D4C1D}"/>
              </a:ext>
            </a:extLst>
          </p:cNvPr>
          <p:cNvSpPr txBox="1"/>
          <p:nvPr/>
        </p:nvSpPr>
        <p:spPr>
          <a:xfrm>
            <a:off x="609715" y="3372592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Clothes, bottle of water, etc.</a:t>
            </a:r>
            <a:endParaRPr lang="en-VN" sz="22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F2609E-EE72-DF95-FCFB-2A867DF10BD4}"/>
              </a:ext>
            </a:extLst>
          </p:cNvPr>
          <p:cNvSpPr txBox="1"/>
          <p:nvPr/>
        </p:nvSpPr>
        <p:spPr>
          <a:xfrm>
            <a:off x="609715" y="4395480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Franklin Gothic Medium" panose="020B0603020102020204" pitchFamily="34" charset="0"/>
              </a:rPr>
              <a:t>They are going to a school.</a:t>
            </a:r>
            <a:endParaRPr lang="en-VN" sz="2200" dirty="0">
              <a:solidFill>
                <a:schemeClr val="accent5">
                  <a:lumMod val="50000"/>
                </a:schemeClr>
              </a:solidFill>
              <a:latin typeface="Franklin Gothic Medium" panose="020B0603020102020204" pitchFamily="34" charset="0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BF48E8C9-5D67-1C28-AEFB-5E1A5E91B3C9}"/>
              </a:ext>
            </a:extLst>
          </p:cNvPr>
          <p:cNvSpPr/>
          <p:nvPr/>
        </p:nvSpPr>
        <p:spPr>
          <a:xfrm>
            <a:off x="6869099" y="2279204"/>
            <a:ext cx="2078563" cy="86695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B</a:t>
            </a:r>
            <a:r>
              <a:rPr lang="en-VN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inh Minh </a:t>
            </a:r>
          </a:p>
          <a:p>
            <a:pPr algn="ctr"/>
            <a:r>
              <a:rPr lang="en-VN" sz="1600" b="1" dirty="0">
                <a:solidFill>
                  <a:schemeClr val="tx1"/>
                </a:solidFill>
                <a:latin typeface="Century Gothic" panose="020B0502020202020204" pitchFamily="34" charset="0"/>
              </a:rPr>
              <a:t>Lower Secondary school</a:t>
            </a:r>
          </a:p>
        </p:txBody>
      </p:sp>
    </p:spTree>
    <p:extLst>
      <p:ext uri="{BB962C8B-B14F-4D97-AF65-F5344CB8AC3E}">
        <p14:creationId xmlns:p14="http://schemas.microsoft.com/office/powerpoint/2010/main" val="125116363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6" grpId="0"/>
      <p:bldP spid="17" grpId="0"/>
      <p:bldP spid="18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34"/>
          <p:cNvSpPr txBox="1">
            <a:spLocks noGrp="1"/>
          </p:cNvSpPr>
          <p:nvPr>
            <p:ph type="subTitle" idx="1"/>
          </p:nvPr>
        </p:nvSpPr>
        <p:spPr>
          <a:xfrm rot="-546">
            <a:off x="720027" y="3695761"/>
            <a:ext cx="3776700" cy="42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" sz="2000" dirty="0"/>
              <a:t>Lesson 1: Getting Started</a:t>
            </a:r>
            <a:endParaRPr sz="2000" dirty="0"/>
          </a:p>
        </p:txBody>
      </p:sp>
      <p:sp>
        <p:nvSpPr>
          <p:cNvPr id="1232" name="Google Shape;1232;p34"/>
          <p:cNvSpPr txBox="1">
            <a:spLocks noGrp="1"/>
          </p:cNvSpPr>
          <p:nvPr>
            <p:ph type="ctrTitle"/>
          </p:nvPr>
        </p:nvSpPr>
        <p:spPr>
          <a:xfrm>
            <a:off x="720000" y="1165950"/>
            <a:ext cx="3341293" cy="2306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200" dirty="0">
                <a:solidFill>
                  <a:schemeClr val="accent4"/>
                </a:solidFill>
              </a:rPr>
              <a:t>Unit 6 </a:t>
            </a:r>
            <a:br>
              <a:rPr lang="es" sz="2600" dirty="0">
                <a:solidFill>
                  <a:schemeClr val="accent4"/>
                </a:solidFill>
              </a:rPr>
            </a:br>
            <a:r>
              <a:rPr lang="es" sz="6000" dirty="0"/>
              <a:t>A visit to a school</a:t>
            </a:r>
            <a:endParaRPr sz="6000" dirty="0"/>
          </a:p>
        </p:txBody>
      </p:sp>
      <p:grpSp>
        <p:nvGrpSpPr>
          <p:cNvPr id="1233" name="Google Shape;1233;p34"/>
          <p:cNvGrpSpPr/>
          <p:nvPr/>
        </p:nvGrpSpPr>
        <p:grpSpPr>
          <a:xfrm>
            <a:off x="6371876" y="907273"/>
            <a:ext cx="171560" cy="163629"/>
            <a:chOff x="1303451" y="3737847"/>
            <a:chExt cx="335668" cy="320151"/>
          </a:xfrm>
        </p:grpSpPr>
        <p:sp>
          <p:nvSpPr>
            <p:cNvPr id="1234" name="Google Shape;1234;p34"/>
            <p:cNvSpPr/>
            <p:nvPr/>
          </p:nvSpPr>
          <p:spPr>
            <a:xfrm>
              <a:off x="1303451" y="3737847"/>
              <a:ext cx="335668" cy="320151"/>
            </a:xfrm>
            <a:custGeom>
              <a:avLst/>
              <a:gdLst/>
              <a:ahLst/>
              <a:cxnLst/>
              <a:rect l="l" t="t" r="r" b="b"/>
              <a:pathLst>
                <a:path w="2076" h="1980" extrusionOk="0">
                  <a:moveTo>
                    <a:pt x="713" y="1"/>
                  </a:moveTo>
                  <a:cubicBezTo>
                    <a:pt x="696" y="1"/>
                    <a:pt x="678" y="4"/>
                    <a:pt x="661" y="11"/>
                  </a:cubicBezTo>
                  <a:cubicBezTo>
                    <a:pt x="512" y="72"/>
                    <a:pt x="592" y="298"/>
                    <a:pt x="405" y="709"/>
                  </a:cubicBezTo>
                  <a:cubicBezTo>
                    <a:pt x="221" y="1118"/>
                    <a:pt x="0" y="1211"/>
                    <a:pt x="54" y="1364"/>
                  </a:cubicBezTo>
                  <a:cubicBezTo>
                    <a:pt x="108" y="1519"/>
                    <a:pt x="345" y="1449"/>
                    <a:pt x="783" y="1654"/>
                  </a:cubicBezTo>
                  <a:cubicBezTo>
                    <a:pt x="1120" y="1813"/>
                    <a:pt x="1242" y="1980"/>
                    <a:pt x="1357" y="1980"/>
                  </a:cubicBezTo>
                  <a:cubicBezTo>
                    <a:pt x="1374" y="1980"/>
                    <a:pt x="1390" y="1977"/>
                    <a:pt x="1406" y="1970"/>
                  </a:cubicBezTo>
                  <a:cubicBezTo>
                    <a:pt x="1542" y="1912"/>
                    <a:pt x="1470" y="1700"/>
                    <a:pt x="1619" y="1336"/>
                  </a:cubicBezTo>
                  <a:cubicBezTo>
                    <a:pt x="1797" y="898"/>
                    <a:pt x="2075" y="776"/>
                    <a:pt x="2012" y="617"/>
                  </a:cubicBezTo>
                  <a:cubicBezTo>
                    <a:pt x="1964" y="495"/>
                    <a:pt x="1791" y="542"/>
                    <a:pt x="1446" y="410"/>
                  </a:cubicBezTo>
                  <a:cubicBezTo>
                    <a:pt x="1006" y="241"/>
                    <a:pt x="859" y="1"/>
                    <a:pt x="7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34"/>
            <p:cNvSpPr/>
            <p:nvPr/>
          </p:nvSpPr>
          <p:spPr>
            <a:xfrm>
              <a:off x="1515431" y="3958401"/>
              <a:ext cx="13744" cy="50286"/>
            </a:xfrm>
            <a:custGeom>
              <a:avLst/>
              <a:gdLst/>
              <a:ahLst/>
              <a:cxnLst/>
              <a:rect l="l" t="t" r="r" b="b"/>
              <a:pathLst>
                <a:path w="85" h="311" extrusionOk="0">
                  <a:moveTo>
                    <a:pt x="62" y="0"/>
                  </a:moveTo>
                  <a:cubicBezTo>
                    <a:pt x="52" y="0"/>
                    <a:pt x="43" y="6"/>
                    <a:pt x="41" y="16"/>
                  </a:cubicBezTo>
                  <a:cubicBezTo>
                    <a:pt x="20" y="105"/>
                    <a:pt x="6" y="195"/>
                    <a:pt x="3" y="289"/>
                  </a:cubicBezTo>
                  <a:cubicBezTo>
                    <a:pt x="1" y="300"/>
                    <a:pt x="10" y="311"/>
                    <a:pt x="22" y="311"/>
                  </a:cubicBezTo>
                  <a:cubicBezTo>
                    <a:pt x="33" y="311"/>
                    <a:pt x="42" y="301"/>
                    <a:pt x="44" y="291"/>
                  </a:cubicBezTo>
                  <a:cubicBezTo>
                    <a:pt x="48" y="200"/>
                    <a:pt x="62" y="112"/>
                    <a:pt x="81" y="26"/>
                  </a:cubicBezTo>
                  <a:cubicBezTo>
                    <a:pt x="84" y="15"/>
                    <a:pt x="78" y="4"/>
                    <a:pt x="67" y="1"/>
                  </a:cubicBezTo>
                  <a:cubicBezTo>
                    <a:pt x="65" y="0"/>
                    <a:pt x="64" y="0"/>
                    <a:pt x="62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34"/>
            <p:cNvSpPr/>
            <p:nvPr/>
          </p:nvSpPr>
          <p:spPr>
            <a:xfrm>
              <a:off x="1527073" y="3864617"/>
              <a:ext cx="53519" cy="81655"/>
            </a:xfrm>
            <a:custGeom>
              <a:avLst/>
              <a:gdLst/>
              <a:ahLst/>
              <a:cxnLst/>
              <a:rect l="l" t="t" r="r" b="b"/>
              <a:pathLst>
                <a:path w="331" h="505" extrusionOk="0">
                  <a:moveTo>
                    <a:pt x="306" y="1"/>
                  </a:moveTo>
                  <a:cubicBezTo>
                    <a:pt x="301" y="1"/>
                    <a:pt x="297" y="2"/>
                    <a:pt x="293" y="6"/>
                  </a:cubicBezTo>
                  <a:cubicBezTo>
                    <a:pt x="286" y="12"/>
                    <a:pt x="109" y="170"/>
                    <a:pt x="3" y="477"/>
                  </a:cubicBezTo>
                  <a:cubicBezTo>
                    <a:pt x="0" y="487"/>
                    <a:pt x="6" y="499"/>
                    <a:pt x="17" y="503"/>
                  </a:cubicBezTo>
                  <a:cubicBezTo>
                    <a:pt x="19" y="505"/>
                    <a:pt x="20" y="505"/>
                    <a:pt x="23" y="505"/>
                  </a:cubicBezTo>
                  <a:cubicBezTo>
                    <a:pt x="30" y="505"/>
                    <a:pt x="39" y="499"/>
                    <a:pt x="41" y="492"/>
                  </a:cubicBezTo>
                  <a:cubicBezTo>
                    <a:pt x="143" y="195"/>
                    <a:pt x="319" y="39"/>
                    <a:pt x="320" y="38"/>
                  </a:cubicBezTo>
                  <a:cubicBezTo>
                    <a:pt x="330" y="31"/>
                    <a:pt x="331" y="17"/>
                    <a:pt x="323" y="9"/>
                  </a:cubicBezTo>
                  <a:cubicBezTo>
                    <a:pt x="318" y="4"/>
                    <a:pt x="312" y="1"/>
                    <a:pt x="306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37" name="Google Shape;1237;p34"/>
          <p:cNvGrpSpPr/>
          <p:nvPr/>
        </p:nvGrpSpPr>
        <p:grpSpPr>
          <a:xfrm rot="1207253">
            <a:off x="766435" y="588321"/>
            <a:ext cx="339579" cy="330255"/>
            <a:chOff x="-699121" y="2526254"/>
            <a:chExt cx="470841" cy="457913"/>
          </a:xfrm>
        </p:grpSpPr>
        <p:sp>
          <p:nvSpPr>
            <p:cNvPr id="1238" name="Google Shape;1238;p34"/>
            <p:cNvSpPr/>
            <p:nvPr/>
          </p:nvSpPr>
          <p:spPr>
            <a:xfrm>
              <a:off x="-699121" y="2526254"/>
              <a:ext cx="470841" cy="457913"/>
            </a:xfrm>
            <a:custGeom>
              <a:avLst/>
              <a:gdLst/>
              <a:ahLst/>
              <a:cxnLst/>
              <a:rect l="l" t="t" r="r" b="b"/>
              <a:pathLst>
                <a:path w="2912" h="2832" extrusionOk="0">
                  <a:moveTo>
                    <a:pt x="1212" y="1"/>
                  </a:moveTo>
                  <a:cubicBezTo>
                    <a:pt x="1199" y="1"/>
                    <a:pt x="1185" y="3"/>
                    <a:pt x="1171" y="6"/>
                  </a:cubicBezTo>
                  <a:cubicBezTo>
                    <a:pt x="972" y="54"/>
                    <a:pt x="1025" y="358"/>
                    <a:pt x="742" y="820"/>
                  </a:cubicBezTo>
                  <a:cubicBezTo>
                    <a:pt x="404" y="1373"/>
                    <a:pt x="1" y="1479"/>
                    <a:pt x="52" y="1709"/>
                  </a:cubicBezTo>
                  <a:cubicBezTo>
                    <a:pt x="91" y="1886"/>
                    <a:pt x="334" y="1859"/>
                    <a:pt x="774" y="2113"/>
                  </a:cubicBezTo>
                  <a:cubicBezTo>
                    <a:pt x="1361" y="2454"/>
                    <a:pt x="1495" y="2832"/>
                    <a:pt x="1708" y="2832"/>
                  </a:cubicBezTo>
                  <a:cubicBezTo>
                    <a:pt x="1723" y="2832"/>
                    <a:pt x="1738" y="2830"/>
                    <a:pt x="1753" y="2826"/>
                  </a:cubicBezTo>
                  <a:cubicBezTo>
                    <a:pt x="1968" y="2777"/>
                    <a:pt x="1908" y="2453"/>
                    <a:pt x="2251" y="1935"/>
                  </a:cubicBezTo>
                  <a:cubicBezTo>
                    <a:pt x="2590" y="1423"/>
                    <a:pt x="2911" y="1344"/>
                    <a:pt x="2871" y="1126"/>
                  </a:cubicBezTo>
                  <a:cubicBezTo>
                    <a:pt x="2831" y="905"/>
                    <a:pt x="2493" y="945"/>
                    <a:pt x="1948" y="571"/>
                  </a:cubicBezTo>
                  <a:cubicBezTo>
                    <a:pt x="1501" y="264"/>
                    <a:pt x="1383" y="1"/>
                    <a:pt x="12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34"/>
            <p:cNvSpPr/>
            <p:nvPr/>
          </p:nvSpPr>
          <p:spPr>
            <a:xfrm>
              <a:off x="-527403" y="2596107"/>
              <a:ext cx="25547" cy="64354"/>
            </a:xfrm>
            <a:custGeom>
              <a:avLst/>
              <a:gdLst/>
              <a:ahLst/>
              <a:cxnLst/>
              <a:rect l="l" t="t" r="r" b="b"/>
              <a:pathLst>
                <a:path w="158" h="398" extrusionOk="0">
                  <a:moveTo>
                    <a:pt x="135" y="0"/>
                  </a:moveTo>
                  <a:cubicBezTo>
                    <a:pt x="126" y="0"/>
                    <a:pt x="117" y="7"/>
                    <a:pt x="114" y="17"/>
                  </a:cubicBezTo>
                  <a:cubicBezTo>
                    <a:pt x="91" y="139"/>
                    <a:pt x="53" y="258"/>
                    <a:pt x="6" y="370"/>
                  </a:cubicBezTo>
                  <a:cubicBezTo>
                    <a:pt x="0" y="380"/>
                    <a:pt x="6" y="392"/>
                    <a:pt x="17" y="396"/>
                  </a:cubicBezTo>
                  <a:cubicBezTo>
                    <a:pt x="20" y="398"/>
                    <a:pt x="22" y="398"/>
                    <a:pt x="25" y="398"/>
                  </a:cubicBezTo>
                  <a:cubicBezTo>
                    <a:pt x="33" y="398"/>
                    <a:pt x="41" y="393"/>
                    <a:pt x="43" y="386"/>
                  </a:cubicBezTo>
                  <a:cubicBezTo>
                    <a:pt x="92" y="271"/>
                    <a:pt x="129" y="150"/>
                    <a:pt x="155" y="24"/>
                  </a:cubicBezTo>
                  <a:cubicBezTo>
                    <a:pt x="157" y="14"/>
                    <a:pt x="150" y="4"/>
                    <a:pt x="139" y="1"/>
                  </a:cubicBezTo>
                  <a:cubicBezTo>
                    <a:pt x="138" y="1"/>
                    <a:pt x="136" y="0"/>
                    <a:pt x="13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34"/>
            <p:cNvSpPr/>
            <p:nvPr/>
          </p:nvSpPr>
          <p:spPr>
            <a:xfrm>
              <a:off x="-617628" y="2678249"/>
              <a:ext cx="86504" cy="97986"/>
            </a:xfrm>
            <a:custGeom>
              <a:avLst/>
              <a:gdLst/>
              <a:ahLst/>
              <a:cxnLst/>
              <a:rect l="l" t="t" r="r" b="b"/>
              <a:pathLst>
                <a:path w="535" h="606" extrusionOk="0">
                  <a:moveTo>
                    <a:pt x="511" y="1"/>
                  </a:moveTo>
                  <a:cubicBezTo>
                    <a:pt x="503" y="1"/>
                    <a:pt x="497" y="4"/>
                    <a:pt x="493" y="12"/>
                  </a:cubicBezTo>
                  <a:cubicBezTo>
                    <a:pt x="289" y="394"/>
                    <a:pt x="16" y="566"/>
                    <a:pt x="13" y="568"/>
                  </a:cubicBezTo>
                  <a:cubicBezTo>
                    <a:pt x="4" y="573"/>
                    <a:pt x="1" y="587"/>
                    <a:pt x="6" y="596"/>
                  </a:cubicBezTo>
                  <a:cubicBezTo>
                    <a:pt x="10" y="602"/>
                    <a:pt x="17" y="606"/>
                    <a:pt x="23" y="606"/>
                  </a:cubicBezTo>
                  <a:cubicBezTo>
                    <a:pt x="28" y="606"/>
                    <a:pt x="32" y="604"/>
                    <a:pt x="34" y="603"/>
                  </a:cubicBezTo>
                  <a:cubicBezTo>
                    <a:pt x="47" y="596"/>
                    <a:pt x="320" y="424"/>
                    <a:pt x="530" y="32"/>
                  </a:cubicBezTo>
                  <a:cubicBezTo>
                    <a:pt x="535" y="20"/>
                    <a:pt x="532" y="9"/>
                    <a:pt x="521" y="3"/>
                  </a:cubicBezTo>
                  <a:cubicBezTo>
                    <a:pt x="518" y="2"/>
                    <a:pt x="514" y="1"/>
                    <a:pt x="511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1" name="Google Shape;1241;p34"/>
          <p:cNvGrpSpPr/>
          <p:nvPr/>
        </p:nvGrpSpPr>
        <p:grpSpPr>
          <a:xfrm>
            <a:off x="4114442" y="966902"/>
            <a:ext cx="205185" cy="199043"/>
            <a:chOff x="185342" y="5173552"/>
            <a:chExt cx="205185" cy="199043"/>
          </a:xfrm>
        </p:grpSpPr>
        <p:sp>
          <p:nvSpPr>
            <p:cNvPr id="1242" name="Google Shape;1242;p34"/>
            <p:cNvSpPr/>
            <p:nvPr/>
          </p:nvSpPr>
          <p:spPr>
            <a:xfrm>
              <a:off x="185342" y="5173552"/>
              <a:ext cx="205185" cy="199043"/>
            </a:xfrm>
            <a:custGeom>
              <a:avLst/>
              <a:gdLst/>
              <a:ahLst/>
              <a:cxnLst/>
              <a:rect l="l" t="t" r="r" b="b"/>
              <a:pathLst>
                <a:path w="1269" h="1231" extrusionOk="0">
                  <a:moveTo>
                    <a:pt x="755" y="1"/>
                  </a:moveTo>
                  <a:cubicBezTo>
                    <a:pt x="677" y="1"/>
                    <a:pt x="636" y="123"/>
                    <a:pt x="452" y="248"/>
                  </a:cubicBezTo>
                  <a:cubicBezTo>
                    <a:pt x="217" y="406"/>
                    <a:pt x="38" y="375"/>
                    <a:pt x="16" y="475"/>
                  </a:cubicBezTo>
                  <a:cubicBezTo>
                    <a:pt x="0" y="554"/>
                    <a:pt x="102" y="587"/>
                    <a:pt x="231" y="768"/>
                  </a:cubicBezTo>
                  <a:cubicBezTo>
                    <a:pt x="414" y="1025"/>
                    <a:pt x="384" y="1208"/>
                    <a:pt x="491" y="1229"/>
                  </a:cubicBezTo>
                  <a:cubicBezTo>
                    <a:pt x="497" y="1230"/>
                    <a:pt x="502" y="1231"/>
                    <a:pt x="507" y="1231"/>
                  </a:cubicBezTo>
                  <a:cubicBezTo>
                    <a:pt x="589" y="1231"/>
                    <a:pt x="633" y="1099"/>
                    <a:pt x="851" y="965"/>
                  </a:cubicBezTo>
                  <a:cubicBezTo>
                    <a:pt x="1078" y="823"/>
                    <a:pt x="1221" y="850"/>
                    <a:pt x="1244" y="756"/>
                  </a:cubicBezTo>
                  <a:cubicBezTo>
                    <a:pt x="1269" y="661"/>
                    <a:pt x="1126" y="615"/>
                    <a:pt x="976" y="367"/>
                  </a:cubicBezTo>
                  <a:cubicBezTo>
                    <a:pt x="844" y="148"/>
                    <a:pt x="856" y="18"/>
                    <a:pt x="770" y="2"/>
                  </a:cubicBezTo>
                  <a:cubicBezTo>
                    <a:pt x="765" y="1"/>
                    <a:pt x="760" y="1"/>
                    <a:pt x="75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34"/>
            <p:cNvSpPr/>
            <p:nvPr/>
          </p:nvSpPr>
          <p:spPr>
            <a:xfrm>
              <a:off x="277345" y="5199908"/>
              <a:ext cx="25385" cy="26679"/>
            </a:xfrm>
            <a:custGeom>
              <a:avLst/>
              <a:gdLst/>
              <a:ahLst/>
              <a:cxnLst/>
              <a:rect l="l" t="t" r="r" b="b"/>
              <a:pathLst>
                <a:path w="157" h="165" extrusionOk="0">
                  <a:moveTo>
                    <a:pt x="133" y="0"/>
                  </a:moveTo>
                  <a:cubicBezTo>
                    <a:pt x="126" y="0"/>
                    <a:pt x="120" y="3"/>
                    <a:pt x="116" y="9"/>
                  </a:cubicBezTo>
                  <a:cubicBezTo>
                    <a:pt x="84" y="53"/>
                    <a:pt x="49" y="92"/>
                    <a:pt x="10" y="128"/>
                  </a:cubicBezTo>
                  <a:cubicBezTo>
                    <a:pt x="3" y="135"/>
                    <a:pt x="1" y="149"/>
                    <a:pt x="9" y="157"/>
                  </a:cubicBezTo>
                  <a:cubicBezTo>
                    <a:pt x="13" y="161"/>
                    <a:pt x="18" y="164"/>
                    <a:pt x="23" y="164"/>
                  </a:cubicBezTo>
                  <a:cubicBezTo>
                    <a:pt x="27" y="164"/>
                    <a:pt x="33" y="162"/>
                    <a:pt x="38" y="159"/>
                  </a:cubicBezTo>
                  <a:cubicBezTo>
                    <a:pt x="79" y="121"/>
                    <a:pt x="116" y="80"/>
                    <a:pt x="150" y="33"/>
                  </a:cubicBezTo>
                  <a:cubicBezTo>
                    <a:pt x="156" y="25"/>
                    <a:pt x="155" y="11"/>
                    <a:pt x="145" y="4"/>
                  </a:cubicBezTo>
                  <a:cubicBezTo>
                    <a:pt x="142" y="2"/>
                    <a:pt x="137" y="0"/>
                    <a:pt x="133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34"/>
            <p:cNvSpPr/>
            <p:nvPr/>
          </p:nvSpPr>
          <p:spPr>
            <a:xfrm>
              <a:off x="220591" y="5227397"/>
              <a:ext cx="55136" cy="28781"/>
            </a:xfrm>
            <a:custGeom>
              <a:avLst/>
              <a:gdLst/>
              <a:ahLst/>
              <a:cxnLst/>
              <a:rect l="l" t="t" r="r" b="b"/>
              <a:pathLst>
                <a:path w="341" h="178" extrusionOk="0">
                  <a:moveTo>
                    <a:pt x="317" y="0"/>
                  </a:moveTo>
                  <a:cubicBezTo>
                    <a:pt x="313" y="0"/>
                    <a:pt x="308" y="2"/>
                    <a:pt x="304" y="5"/>
                  </a:cubicBezTo>
                  <a:cubicBezTo>
                    <a:pt x="157" y="118"/>
                    <a:pt x="20" y="136"/>
                    <a:pt x="19" y="136"/>
                  </a:cubicBezTo>
                  <a:cubicBezTo>
                    <a:pt x="8" y="137"/>
                    <a:pt x="1" y="148"/>
                    <a:pt x="2" y="158"/>
                  </a:cubicBezTo>
                  <a:cubicBezTo>
                    <a:pt x="3" y="168"/>
                    <a:pt x="12" y="177"/>
                    <a:pt x="22" y="177"/>
                  </a:cubicBezTo>
                  <a:cubicBezTo>
                    <a:pt x="23" y="177"/>
                    <a:pt x="23" y="177"/>
                    <a:pt x="24" y="178"/>
                  </a:cubicBezTo>
                  <a:cubicBezTo>
                    <a:pt x="30" y="178"/>
                    <a:pt x="174" y="157"/>
                    <a:pt x="330" y="38"/>
                  </a:cubicBezTo>
                  <a:cubicBezTo>
                    <a:pt x="340" y="30"/>
                    <a:pt x="341" y="18"/>
                    <a:pt x="334" y="8"/>
                  </a:cubicBezTo>
                  <a:cubicBezTo>
                    <a:pt x="329" y="3"/>
                    <a:pt x="323" y="0"/>
                    <a:pt x="317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5" name="Google Shape;1245;p34"/>
          <p:cNvGrpSpPr/>
          <p:nvPr/>
        </p:nvGrpSpPr>
        <p:grpSpPr>
          <a:xfrm>
            <a:off x="4705530" y="636451"/>
            <a:ext cx="4721950" cy="3908723"/>
            <a:chOff x="4434758" y="539974"/>
            <a:chExt cx="5045896" cy="4176879"/>
          </a:xfrm>
        </p:grpSpPr>
        <p:sp>
          <p:nvSpPr>
            <p:cNvPr id="1246" name="Google Shape;1246;p34"/>
            <p:cNvSpPr/>
            <p:nvPr/>
          </p:nvSpPr>
          <p:spPr>
            <a:xfrm rot="-538632" flipH="1">
              <a:off x="4657522" y="2006543"/>
              <a:ext cx="3485874" cy="2453365"/>
            </a:xfrm>
            <a:custGeom>
              <a:avLst/>
              <a:gdLst/>
              <a:ahLst/>
              <a:cxnLst/>
              <a:rect l="l" t="t" r="r" b="b"/>
              <a:pathLst>
                <a:path w="30623" h="21553" extrusionOk="0">
                  <a:moveTo>
                    <a:pt x="19863" y="1"/>
                  </a:moveTo>
                  <a:cubicBezTo>
                    <a:pt x="19680" y="1"/>
                    <a:pt x="19493" y="38"/>
                    <a:pt x="19316" y="78"/>
                  </a:cubicBezTo>
                  <a:cubicBezTo>
                    <a:pt x="17267" y="536"/>
                    <a:pt x="15362" y="1371"/>
                    <a:pt x="13391" y="2037"/>
                  </a:cubicBezTo>
                  <a:cubicBezTo>
                    <a:pt x="11350" y="2729"/>
                    <a:pt x="9120" y="2755"/>
                    <a:pt x="7115" y="3469"/>
                  </a:cubicBezTo>
                  <a:cubicBezTo>
                    <a:pt x="7007" y="3509"/>
                    <a:pt x="7148" y="3458"/>
                    <a:pt x="5228" y="4310"/>
                  </a:cubicBezTo>
                  <a:cubicBezTo>
                    <a:pt x="4806" y="4497"/>
                    <a:pt x="4595" y="4591"/>
                    <a:pt x="404" y="6827"/>
                  </a:cubicBezTo>
                  <a:cubicBezTo>
                    <a:pt x="381" y="6839"/>
                    <a:pt x="302" y="6880"/>
                    <a:pt x="220" y="6961"/>
                  </a:cubicBezTo>
                  <a:cubicBezTo>
                    <a:pt x="193" y="6986"/>
                    <a:pt x="96" y="7084"/>
                    <a:pt x="55" y="7205"/>
                  </a:cubicBezTo>
                  <a:cubicBezTo>
                    <a:pt x="0" y="7371"/>
                    <a:pt x="70" y="7535"/>
                    <a:pt x="100" y="7601"/>
                  </a:cubicBezTo>
                  <a:cubicBezTo>
                    <a:pt x="515" y="8569"/>
                    <a:pt x="8358" y="19238"/>
                    <a:pt x="9218" y="20614"/>
                  </a:cubicBezTo>
                  <a:cubicBezTo>
                    <a:pt x="9334" y="20797"/>
                    <a:pt x="9700" y="21419"/>
                    <a:pt x="10332" y="21534"/>
                  </a:cubicBezTo>
                  <a:cubicBezTo>
                    <a:pt x="10404" y="21547"/>
                    <a:pt x="10473" y="21553"/>
                    <a:pt x="10541" y="21553"/>
                  </a:cubicBezTo>
                  <a:cubicBezTo>
                    <a:pt x="10884" y="21553"/>
                    <a:pt x="11164" y="21404"/>
                    <a:pt x="11278" y="21345"/>
                  </a:cubicBezTo>
                  <a:cubicBezTo>
                    <a:pt x="12498" y="20713"/>
                    <a:pt x="20296" y="17085"/>
                    <a:pt x="21627" y="16225"/>
                  </a:cubicBezTo>
                  <a:cubicBezTo>
                    <a:pt x="21679" y="16192"/>
                    <a:pt x="21743" y="16150"/>
                    <a:pt x="21803" y="16074"/>
                  </a:cubicBezTo>
                  <a:cubicBezTo>
                    <a:pt x="21943" y="15893"/>
                    <a:pt x="21903" y="15718"/>
                    <a:pt x="21984" y="15697"/>
                  </a:cubicBezTo>
                  <a:cubicBezTo>
                    <a:pt x="21989" y="15695"/>
                    <a:pt x="21994" y="15695"/>
                    <a:pt x="21999" y="15695"/>
                  </a:cubicBezTo>
                  <a:cubicBezTo>
                    <a:pt x="22078" y="15695"/>
                    <a:pt x="22148" y="15862"/>
                    <a:pt x="22358" y="15900"/>
                  </a:cubicBezTo>
                  <a:cubicBezTo>
                    <a:pt x="22358" y="15900"/>
                    <a:pt x="22396" y="15907"/>
                    <a:pt x="22448" y="15907"/>
                  </a:cubicBezTo>
                  <a:cubicBezTo>
                    <a:pt x="22452" y="15907"/>
                    <a:pt x="22456" y="15907"/>
                    <a:pt x="22460" y="15907"/>
                  </a:cubicBezTo>
                  <a:cubicBezTo>
                    <a:pt x="23725" y="15881"/>
                    <a:pt x="29947" y="12853"/>
                    <a:pt x="29947" y="12853"/>
                  </a:cubicBezTo>
                  <a:cubicBezTo>
                    <a:pt x="30016" y="12819"/>
                    <a:pt x="30233" y="12717"/>
                    <a:pt x="30377" y="12488"/>
                  </a:cubicBezTo>
                  <a:cubicBezTo>
                    <a:pt x="30377" y="12488"/>
                    <a:pt x="30482" y="12321"/>
                    <a:pt x="30506" y="12101"/>
                  </a:cubicBezTo>
                  <a:cubicBezTo>
                    <a:pt x="30622" y="11097"/>
                    <a:pt x="21382" y="1362"/>
                    <a:pt x="20758" y="498"/>
                  </a:cubicBezTo>
                  <a:cubicBezTo>
                    <a:pt x="20717" y="441"/>
                    <a:pt x="20551" y="202"/>
                    <a:pt x="20248" y="72"/>
                  </a:cubicBezTo>
                  <a:cubicBezTo>
                    <a:pt x="20125" y="20"/>
                    <a:pt x="19995" y="1"/>
                    <a:pt x="198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34"/>
            <p:cNvSpPr/>
            <p:nvPr/>
          </p:nvSpPr>
          <p:spPr>
            <a:xfrm rot="-538632" flipH="1">
              <a:off x="6338449" y="677526"/>
              <a:ext cx="1911351" cy="1889454"/>
            </a:xfrm>
            <a:custGeom>
              <a:avLst/>
              <a:gdLst/>
              <a:ahLst/>
              <a:cxnLst/>
              <a:rect l="l" t="t" r="r" b="b"/>
              <a:pathLst>
                <a:path w="16791" h="16599" extrusionOk="0">
                  <a:moveTo>
                    <a:pt x="5366" y="1"/>
                  </a:moveTo>
                  <a:lnTo>
                    <a:pt x="1" y="7994"/>
                  </a:lnTo>
                  <a:lnTo>
                    <a:pt x="239" y="9090"/>
                  </a:lnTo>
                  <a:lnTo>
                    <a:pt x="302" y="9132"/>
                  </a:lnTo>
                  <a:lnTo>
                    <a:pt x="11424" y="16598"/>
                  </a:lnTo>
                  <a:lnTo>
                    <a:pt x="16790" y="8606"/>
                  </a:lnTo>
                  <a:lnTo>
                    <a:pt x="16552" y="7509"/>
                  </a:lnTo>
                  <a:lnTo>
                    <a:pt x="536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34"/>
            <p:cNvSpPr/>
            <p:nvPr/>
          </p:nvSpPr>
          <p:spPr>
            <a:xfrm rot="-538632" flipH="1">
              <a:off x="6452864" y="1550404"/>
              <a:ext cx="1821993" cy="884227"/>
            </a:xfrm>
            <a:custGeom>
              <a:avLst/>
              <a:gdLst/>
              <a:ahLst/>
              <a:cxnLst/>
              <a:rect l="l" t="t" r="r" b="b"/>
              <a:pathLst>
                <a:path w="16006" h="7768" extrusionOk="0">
                  <a:moveTo>
                    <a:pt x="15965" y="0"/>
                  </a:moveTo>
                  <a:lnTo>
                    <a:pt x="10944" y="7699"/>
                  </a:lnTo>
                  <a:lnTo>
                    <a:pt x="28" y="352"/>
                  </a:lnTo>
                  <a:lnTo>
                    <a:pt x="1" y="392"/>
                  </a:lnTo>
                  <a:lnTo>
                    <a:pt x="10936" y="7754"/>
                  </a:lnTo>
                  <a:lnTo>
                    <a:pt x="10956" y="7768"/>
                  </a:lnTo>
                  <a:lnTo>
                    <a:pt x="16005" y="27"/>
                  </a:lnTo>
                  <a:lnTo>
                    <a:pt x="15965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34"/>
            <p:cNvSpPr/>
            <p:nvPr/>
          </p:nvSpPr>
          <p:spPr>
            <a:xfrm rot="-538632" flipH="1">
              <a:off x="7028653" y="1589632"/>
              <a:ext cx="1250557" cy="829133"/>
            </a:xfrm>
            <a:custGeom>
              <a:avLst/>
              <a:gdLst/>
              <a:ahLst/>
              <a:cxnLst/>
              <a:rect l="l" t="t" r="r" b="b"/>
              <a:pathLst>
                <a:path w="10986" h="7284" extrusionOk="0">
                  <a:moveTo>
                    <a:pt x="26" y="0"/>
                  </a:moveTo>
                  <a:lnTo>
                    <a:pt x="0" y="41"/>
                  </a:lnTo>
                  <a:lnTo>
                    <a:pt x="10959" y="7283"/>
                  </a:lnTo>
                  <a:lnTo>
                    <a:pt x="10986" y="7242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34"/>
            <p:cNvSpPr/>
            <p:nvPr/>
          </p:nvSpPr>
          <p:spPr>
            <a:xfrm rot="-538632" flipH="1">
              <a:off x="7056279" y="1636040"/>
              <a:ext cx="1225173" cy="813766"/>
            </a:xfrm>
            <a:custGeom>
              <a:avLst/>
              <a:gdLst/>
              <a:ahLst/>
              <a:cxnLst/>
              <a:rect l="l" t="t" r="r" b="b"/>
              <a:pathLst>
                <a:path w="10763" h="7149" extrusionOk="0">
                  <a:moveTo>
                    <a:pt x="26" y="1"/>
                  </a:moveTo>
                  <a:lnTo>
                    <a:pt x="1" y="42"/>
                  </a:lnTo>
                  <a:lnTo>
                    <a:pt x="10735" y="7149"/>
                  </a:lnTo>
                  <a:lnTo>
                    <a:pt x="10762" y="7109"/>
                  </a:lnTo>
                  <a:lnTo>
                    <a:pt x="26" y="1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34"/>
            <p:cNvSpPr/>
            <p:nvPr/>
          </p:nvSpPr>
          <p:spPr>
            <a:xfrm rot="-538632" flipH="1">
              <a:off x="6701976" y="1208544"/>
              <a:ext cx="1089257" cy="768576"/>
            </a:xfrm>
            <a:custGeom>
              <a:avLst/>
              <a:gdLst/>
              <a:ahLst/>
              <a:cxnLst/>
              <a:rect l="l" t="t" r="r" b="b"/>
              <a:pathLst>
                <a:path w="9569" h="6752" extrusionOk="0">
                  <a:moveTo>
                    <a:pt x="7145" y="51"/>
                  </a:moveTo>
                  <a:lnTo>
                    <a:pt x="9499" y="5909"/>
                  </a:lnTo>
                  <a:lnTo>
                    <a:pt x="2625" y="6698"/>
                  </a:lnTo>
                  <a:lnTo>
                    <a:pt x="71" y="363"/>
                  </a:lnTo>
                  <a:lnTo>
                    <a:pt x="7145" y="51"/>
                  </a:lnTo>
                  <a:close/>
                  <a:moveTo>
                    <a:pt x="7178" y="0"/>
                  </a:moveTo>
                  <a:lnTo>
                    <a:pt x="1" y="317"/>
                  </a:lnTo>
                  <a:lnTo>
                    <a:pt x="2586" y="6734"/>
                  </a:lnTo>
                  <a:lnTo>
                    <a:pt x="2593" y="6751"/>
                  </a:lnTo>
                  <a:lnTo>
                    <a:pt x="9569" y="5951"/>
                  </a:lnTo>
                  <a:lnTo>
                    <a:pt x="7178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34"/>
            <p:cNvSpPr/>
            <p:nvPr/>
          </p:nvSpPr>
          <p:spPr>
            <a:xfrm rot="-538632" flipH="1">
              <a:off x="7824664" y="1324497"/>
              <a:ext cx="204784" cy="210471"/>
            </a:xfrm>
            <a:custGeom>
              <a:avLst/>
              <a:gdLst/>
              <a:ahLst/>
              <a:cxnLst/>
              <a:rect l="l" t="t" r="r" b="b"/>
              <a:pathLst>
                <a:path w="1799" h="1849" extrusionOk="0">
                  <a:moveTo>
                    <a:pt x="1260" y="93"/>
                  </a:moveTo>
                  <a:lnTo>
                    <a:pt x="1727" y="1772"/>
                  </a:lnTo>
                  <a:lnTo>
                    <a:pt x="1727" y="1772"/>
                  </a:lnTo>
                  <a:lnTo>
                    <a:pt x="93" y="1204"/>
                  </a:lnTo>
                  <a:lnTo>
                    <a:pt x="1260" y="93"/>
                  </a:lnTo>
                  <a:close/>
                  <a:moveTo>
                    <a:pt x="1285" y="0"/>
                  </a:moveTo>
                  <a:lnTo>
                    <a:pt x="0" y="1223"/>
                  </a:lnTo>
                  <a:lnTo>
                    <a:pt x="1799" y="1848"/>
                  </a:lnTo>
                  <a:lnTo>
                    <a:pt x="1285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34"/>
            <p:cNvSpPr/>
            <p:nvPr/>
          </p:nvSpPr>
          <p:spPr>
            <a:xfrm rot="-538632" flipH="1">
              <a:off x="7008925" y="2034592"/>
              <a:ext cx="283328" cy="235285"/>
            </a:xfrm>
            <a:custGeom>
              <a:avLst/>
              <a:gdLst/>
              <a:ahLst/>
              <a:cxnLst/>
              <a:rect l="l" t="t" r="r" b="b"/>
              <a:pathLst>
                <a:path w="2489" h="2067" extrusionOk="0">
                  <a:moveTo>
                    <a:pt x="2405" y="62"/>
                  </a:moveTo>
                  <a:lnTo>
                    <a:pt x="1431" y="1979"/>
                  </a:lnTo>
                  <a:lnTo>
                    <a:pt x="96" y="393"/>
                  </a:lnTo>
                  <a:lnTo>
                    <a:pt x="2405" y="62"/>
                  </a:lnTo>
                  <a:close/>
                  <a:moveTo>
                    <a:pt x="2489" y="1"/>
                  </a:moveTo>
                  <a:lnTo>
                    <a:pt x="1" y="357"/>
                  </a:lnTo>
                  <a:lnTo>
                    <a:pt x="1441" y="2066"/>
                  </a:lnTo>
                  <a:lnTo>
                    <a:pt x="2489" y="1"/>
                  </a:ln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34"/>
            <p:cNvSpPr/>
            <p:nvPr/>
          </p:nvSpPr>
          <p:spPr>
            <a:xfrm rot="-538632" flipH="1">
              <a:off x="7362983" y="865534"/>
              <a:ext cx="199661" cy="154125"/>
            </a:xfrm>
            <a:custGeom>
              <a:avLst/>
              <a:gdLst/>
              <a:ahLst/>
              <a:cxnLst/>
              <a:rect l="l" t="t" r="r" b="b"/>
              <a:pathLst>
                <a:path w="1754" h="1354" extrusionOk="0">
                  <a:moveTo>
                    <a:pt x="879" y="89"/>
                  </a:moveTo>
                  <a:lnTo>
                    <a:pt x="1664" y="1242"/>
                  </a:lnTo>
                  <a:lnTo>
                    <a:pt x="94" y="1300"/>
                  </a:lnTo>
                  <a:lnTo>
                    <a:pt x="94" y="1300"/>
                  </a:lnTo>
                  <a:lnTo>
                    <a:pt x="879" y="89"/>
                  </a:lnTo>
                  <a:close/>
                  <a:moveTo>
                    <a:pt x="878" y="1"/>
                  </a:moveTo>
                  <a:lnTo>
                    <a:pt x="1" y="1353"/>
                  </a:lnTo>
                  <a:lnTo>
                    <a:pt x="1" y="1353"/>
                  </a:lnTo>
                  <a:lnTo>
                    <a:pt x="1754" y="1288"/>
                  </a:lnTo>
                  <a:lnTo>
                    <a:pt x="878" y="1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34"/>
            <p:cNvSpPr/>
            <p:nvPr/>
          </p:nvSpPr>
          <p:spPr>
            <a:xfrm rot="-538632" flipH="1">
              <a:off x="6497794" y="1559086"/>
              <a:ext cx="186798" cy="216162"/>
            </a:xfrm>
            <a:custGeom>
              <a:avLst/>
              <a:gdLst/>
              <a:ahLst/>
              <a:cxnLst/>
              <a:rect l="l" t="t" r="r" b="b"/>
              <a:pathLst>
                <a:path w="1641" h="1899" extrusionOk="0">
                  <a:moveTo>
                    <a:pt x="68" y="83"/>
                  </a:moveTo>
                  <a:lnTo>
                    <a:pt x="1554" y="711"/>
                  </a:lnTo>
                  <a:lnTo>
                    <a:pt x="439" y="1802"/>
                  </a:lnTo>
                  <a:lnTo>
                    <a:pt x="68" y="83"/>
                  </a:lnTo>
                  <a:close/>
                  <a:moveTo>
                    <a:pt x="0" y="0"/>
                  </a:moveTo>
                  <a:lnTo>
                    <a:pt x="411" y="1898"/>
                  </a:lnTo>
                  <a:lnTo>
                    <a:pt x="1641" y="6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34"/>
            <p:cNvSpPr/>
            <p:nvPr/>
          </p:nvSpPr>
          <p:spPr>
            <a:xfrm rot="-538632" flipH="1">
              <a:off x="4827744" y="805102"/>
              <a:ext cx="1047595" cy="1628330"/>
            </a:xfrm>
            <a:custGeom>
              <a:avLst/>
              <a:gdLst/>
              <a:ahLst/>
              <a:cxnLst/>
              <a:rect l="l" t="t" r="r" b="b"/>
              <a:pathLst>
                <a:path w="9203" h="14305" extrusionOk="0">
                  <a:moveTo>
                    <a:pt x="6026" y="0"/>
                  </a:moveTo>
                  <a:cubicBezTo>
                    <a:pt x="5590" y="0"/>
                    <a:pt x="5183" y="109"/>
                    <a:pt x="4861" y="408"/>
                  </a:cubicBezTo>
                  <a:cubicBezTo>
                    <a:pt x="3862" y="1336"/>
                    <a:pt x="4555" y="3335"/>
                    <a:pt x="3442" y="4123"/>
                  </a:cubicBezTo>
                  <a:cubicBezTo>
                    <a:pt x="2980" y="4450"/>
                    <a:pt x="2307" y="4460"/>
                    <a:pt x="1949" y="4899"/>
                  </a:cubicBezTo>
                  <a:cubicBezTo>
                    <a:pt x="1360" y="5624"/>
                    <a:pt x="2103" y="6873"/>
                    <a:pt x="1505" y="7589"/>
                  </a:cubicBezTo>
                  <a:cubicBezTo>
                    <a:pt x="1172" y="7991"/>
                    <a:pt x="528" y="8054"/>
                    <a:pt x="247" y="8496"/>
                  </a:cubicBezTo>
                  <a:cubicBezTo>
                    <a:pt x="1" y="8882"/>
                    <a:pt x="138" y="9390"/>
                    <a:pt x="315" y="9812"/>
                  </a:cubicBezTo>
                  <a:cubicBezTo>
                    <a:pt x="778" y="10920"/>
                    <a:pt x="1475" y="11757"/>
                    <a:pt x="2246" y="12653"/>
                  </a:cubicBezTo>
                  <a:cubicBezTo>
                    <a:pt x="2811" y="13308"/>
                    <a:pt x="2846" y="14279"/>
                    <a:pt x="3988" y="14304"/>
                  </a:cubicBezTo>
                  <a:cubicBezTo>
                    <a:pt x="4002" y="14305"/>
                    <a:pt x="4016" y="14305"/>
                    <a:pt x="4031" y="14305"/>
                  </a:cubicBezTo>
                  <a:cubicBezTo>
                    <a:pt x="4700" y="14305"/>
                    <a:pt x="5322" y="13986"/>
                    <a:pt x="5945" y="13737"/>
                  </a:cubicBezTo>
                  <a:cubicBezTo>
                    <a:pt x="6997" y="13316"/>
                    <a:pt x="8242" y="12977"/>
                    <a:pt x="8744" y="11959"/>
                  </a:cubicBezTo>
                  <a:cubicBezTo>
                    <a:pt x="9202" y="11029"/>
                    <a:pt x="8824" y="9900"/>
                    <a:pt x="8266" y="9026"/>
                  </a:cubicBezTo>
                  <a:cubicBezTo>
                    <a:pt x="8134" y="8821"/>
                    <a:pt x="7989" y="8612"/>
                    <a:pt x="7951" y="8371"/>
                  </a:cubicBezTo>
                  <a:cubicBezTo>
                    <a:pt x="7821" y="7554"/>
                    <a:pt x="8906" y="7026"/>
                    <a:pt x="9046" y="6209"/>
                  </a:cubicBezTo>
                  <a:cubicBezTo>
                    <a:pt x="9149" y="5596"/>
                    <a:pt x="8698" y="5046"/>
                    <a:pt x="8295" y="4574"/>
                  </a:cubicBezTo>
                  <a:cubicBezTo>
                    <a:pt x="7992" y="4220"/>
                    <a:pt x="7556" y="3725"/>
                    <a:pt x="7614" y="3218"/>
                  </a:cubicBezTo>
                  <a:cubicBezTo>
                    <a:pt x="7656" y="2848"/>
                    <a:pt x="7979" y="2602"/>
                    <a:pt x="8145" y="2269"/>
                  </a:cubicBezTo>
                  <a:cubicBezTo>
                    <a:pt x="8500" y="1557"/>
                    <a:pt x="8545" y="655"/>
                    <a:pt x="7660" y="347"/>
                  </a:cubicBezTo>
                  <a:cubicBezTo>
                    <a:pt x="7146" y="167"/>
                    <a:pt x="6564" y="0"/>
                    <a:pt x="60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34"/>
            <p:cNvSpPr/>
            <p:nvPr/>
          </p:nvSpPr>
          <p:spPr>
            <a:xfrm rot="-538632" flipH="1">
              <a:off x="5167413" y="923579"/>
              <a:ext cx="386118" cy="1931230"/>
            </a:xfrm>
            <a:custGeom>
              <a:avLst/>
              <a:gdLst/>
              <a:ahLst/>
              <a:cxnLst/>
              <a:rect l="l" t="t" r="r" b="b"/>
              <a:pathLst>
                <a:path w="3392" h="16966" extrusionOk="0">
                  <a:moveTo>
                    <a:pt x="3364" y="0"/>
                  </a:moveTo>
                  <a:cubicBezTo>
                    <a:pt x="3359" y="0"/>
                    <a:pt x="3353" y="2"/>
                    <a:pt x="3349" y="5"/>
                  </a:cubicBezTo>
                  <a:cubicBezTo>
                    <a:pt x="2966" y="314"/>
                    <a:pt x="2679" y="741"/>
                    <a:pt x="2539" y="1211"/>
                  </a:cubicBezTo>
                  <a:cubicBezTo>
                    <a:pt x="2378" y="1756"/>
                    <a:pt x="2411" y="2347"/>
                    <a:pt x="2443" y="2918"/>
                  </a:cubicBezTo>
                  <a:cubicBezTo>
                    <a:pt x="2483" y="3654"/>
                    <a:pt x="2522" y="4349"/>
                    <a:pt x="2184" y="4964"/>
                  </a:cubicBezTo>
                  <a:cubicBezTo>
                    <a:pt x="2111" y="5095"/>
                    <a:pt x="2022" y="5221"/>
                    <a:pt x="1934" y="5341"/>
                  </a:cubicBezTo>
                  <a:cubicBezTo>
                    <a:pt x="1829" y="5489"/>
                    <a:pt x="1719" y="5640"/>
                    <a:pt x="1638" y="5808"/>
                  </a:cubicBezTo>
                  <a:cubicBezTo>
                    <a:pt x="1402" y="6299"/>
                    <a:pt x="1439" y="6856"/>
                    <a:pt x="1473" y="7394"/>
                  </a:cubicBezTo>
                  <a:cubicBezTo>
                    <a:pt x="1497" y="7749"/>
                    <a:pt x="1520" y="8117"/>
                    <a:pt x="1467" y="8466"/>
                  </a:cubicBezTo>
                  <a:cubicBezTo>
                    <a:pt x="1408" y="8857"/>
                    <a:pt x="1250" y="9231"/>
                    <a:pt x="1097" y="9592"/>
                  </a:cubicBezTo>
                  <a:cubicBezTo>
                    <a:pt x="923" y="10005"/>
                    <a:pt x="743" y="10432"/>
                    <a:pt x="706" y="10885"/>
                  </a:cubicBezTo>
                  <a:cubicBezTo>
                    <a:pt x="674" y="11272"/>
                    <a:pt x="751" y="11660"/>
                    <a:pt x="823" y="12033"/>
                  </a:cubicBezTo>
                  <a:cubicBezTo>
                    <a:pt x="880" y="12325"/>
                    <a:pt x="938" y="12625"/>
                    <a:pt x="947" y="12922"/>
                  </a:cubicBezTo>
                  <a:cubicBezTo>
                    <a:pt x="965" y="13610"/>
                    <a:pt x="721" y="14278"/>
                    <a:pt x="484" y="14923"/>
                  </a:cubicBezTo>
                  <a:cubicBezTo>
                    <a:pt x="247" y="15574"/>
                    <a:pt x="1" y="16246"/>
                    <a:pt x="19" y="16942"/>
                  </a:cubicBezTo>
                  <a:cubicBezTo>
                    <a:pt x="19" y="16955"/>
                    <a:pt x="30" y="16965"/>
                    <a:pt x="44" y="16965"/>
                  </a:cubicBezTo>
                  <a:cubicBezTo>
                    <a:pt x="58" y="16965"/>
                    <a:pt x="68" y="16955"/>
                    <a:pt x="70" y="16940"/>
                  </a:cubicBezTo>
                  <a:cubicBezTo>
                    <a:pt x="51" y="16253"/>
                    <a:pt x="297" y="15586"/>
                    <a:pt x="533" y="14942"/>
                  </a:cubicBezTo>
                  <a:cubicBezTo>
                    <a:pt x="771" y="14291"/>
                    <a:pt x="1017" y="13619"/>
                    <a:pt x="998" y="12922"/>
                  </a:cubicBezTo>
                  <a:cubicBezTo>
                    <a:pt x="988" y="12621"/>
                    <a:pt x="930" y="12320"/>
                    <a:pt x="873" y="12027"/>
                  </a:cubicBezTo>
                  <a:cubicBezTo>
                    <a:pt x="801" y="11656"/>
                    <a:pt x="726" y="11271"/>
                    <a:pt x="757" y="10891"/>
                  </a:cubicBezTo>
                  <a:cubicBezTo>
                    <a:pt x="791" y="10448"/>
                    <a:pt x="969" y="10025"/>
                    <a:pt x="1143" y="9615"/>
                  </a:cubicBezTo>
                  <a:cubicBezTo>
                    <a:pt x="1296" y="9250"/>
                    <a:pt x="1456" y="8873"/>
                    <a:pt x="1516" y="8477"/>
                  </a:cubicBezTo>
                  <a:cubicBezTo>
                    <a:pt x="1570" y="8123"/>
                    <a:pt x="1546" y="7752"/>
                    <a:pt x="1524" y="7394"/>
                  </a:cubicBezTo>
                  <a:cubicBezTo>
                    <a:pt x="1487" y="6837"/>
                    <a:pt x="1454" y="6311"/>
                    <a:pt x="1684" y="5832"/>
                  </a:cubicBezTo>
                  <a:cubicBezTo>
                    <a:pt x="1762" y="5668"/>
                    <a:pt x="1870" y="5518"/>
                    <a:pt x="1975" y="5372"/>
                  </a:cubicBezTo>
                  <a:cubicBezTo>
                    <a:pt x="2062" y="5250"/>
                    <a:pt x="2153" y="5124"/>
                    <a:pt x="2227" y="4990"/>
                  </a:cubicBezTo>
                  <a:cubicBezTo>
                    <a:pt x="2571" y="4362"/>
                    <a:pt x="2530" y="3628"/>
                    <a:pt x="2491" y="2917"/>
                  </a:cubicBezTo>
                  <a:cubicBezTo>
                    <a:pt x="2460" y="2349"/>
                    <a:pt x="2427" y="1764"/>
                    <a:pt x="2586" y="1226"/>
                  </a:cubicBezTo>
                  <a:cubicBezTo>
                    <a:pt x="2723" y="766"/>
                    <a:pt x="3005" y="346"/>
                    <a:pt x="3380" y="44"/>
                  </a:cubicBezTo>
                  <a:cubicBezTo>
                    <a:pt x="3391" y="35"/>
                    <a:pt x="3392" y="20"/>
                    <a:pt x="3384" y="9"/>
                  </a:cubicBezTo>
                  <a:cubicBezTo>
                    <a:pt x="3379" y="3"/>
                    <a:pt x="3371" y="0"/>
                    <a:pt x="3364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34"/>
            <p:cNvSpPr/>
            <p:nvPr/>
          </p:nvSpPr>
          <p:spPr>
            <a:xfrm rot="-538632" flipH="1">
              <a:off x="5519528" y="1690888"/>
              <a:ext cx="206719" cy="276947"/>
            </a:xfrm>
            <a:custGeom>
              <a:avLst/>
              <a:gdLst/>
              <a:ahLst/>
              <a:cxnLst/>
              <a:rect l="l" t="t" r="r" b="b"/>
              <a:pathLst>
                <a:path w="1816" h="2433" extrusionOk="0">
                  <a:moveTo>
                    <a:pt x="111" y="0"/>
                  </a:moveTo>
                  <a:cubicBezTo>
                    <a:pt x="101" y="0"/>
                    <a:pt x="92" y="7"/>
                    <a:pt x="89" y="18"/>
                  </a:cubicBezTo>
                  <a:cubicBezTo>
                    <a:pt x="41" y="164"/>
                    <a:pt x="1" y="330"/>
                    <a:pt x="84" y="462"/>
                  </a:cubicBezTo>
                  <a:cubicBezTo>
                    <a:pt x="147" y="555"/>
                    <a:pt x="251" y="596"/>
                    <a:pt x="351" y="635"/>
                  </a:cubicBezTo>
                  <a:cubicBezTo>
                    <a:pt x="399" y="653"/>
                    <a:pt x="446" y="672"/>
                    <a:pt x="489" y="695"/>
                  </a:cubicBezTo>
                  <a:cubicBezTo>
                    <a:pt x="673" y="800"/>
                    <a:pt x="794" y="1019"/>
                    <a:pt x="855" y="1368"/>
                  </a:cubicBezTo>
                  <a:cubicBezTo>
                    <a:pt x="862" y="1405"/>
                    <a:pt x="867" y="1444"/>
                    <a:pt x="875" y="1482"/>
                  </a:cubicBezTo>
                  <a:cubicBezTo>
                    <a:pt x="913" y="1716"/>
                    <a:pt x="953" y="1958"/>
                    <a:pt x="1098" y="2148"/>
                  </a:cubicBezTo>
                  <a:cubicBezTo>
                    <a:pt x="1234" y="2326"/>
                    <a:pt x="1460" y="2433"/>
                    <a:pt x="1684" y="2433"/>
                  </a:cubicBezTo>
                  <a:cubicBezTo>
                    <a:pt x="1720" y="2433"/>
                    <a:pt x="1756" y="2431"/>
                    <a:pt x="1793" y="2425"/>
                  </a:cubicBezTo>
                  <a:cubicBezTo>
                    <a:pt x="1806" y="2422"/>
                    <a:pt x="1815" y="2410"/>
                    <a:pt x="1813" y="2396"/>
                  </a:cubicBezTo>
                  <a:cubicBezTo>
                    <a:pt x="1810" y="2385"/>
                    <a:pt x="1801" y="2376"/>
                    <a:pt x="1790" y="2376"/>
                  </a:cubicBezTo>
                  <a:cubicBezTo>
                    <a:pt x="1788" y="2376"/>
                    <a:pt x="1786" y="2377"/>
                    <a:pt x="1784" y="2377"/>
                  </a:cubicBezTo>
                  <a:cubicBezTo>
                    <a:pt x="1752" y="2382"/>
                    <a:pt x="1719" y="2385"/>
                    <a:pt x="1686" y="2385"/>
                  </a:cubicBezTo>
                  <a:cubicBezTo>
                    <a:pt x="1476" y="2385"/>
                    <a:pt x="1264" y="2284"/>
                    <a:pt x="1137" y="2118"/>
                  </a:cubicBezTo>
                  <a:cubicBezTo>
                    <a:pt x="999" y="1938"/>
                    <a:pt x="961" y="1703"/>
                    <a:pt x="923" y="1474"/>
                  </a:cubicBezTo>
                  <a:cubicBezTo>
                    <a:pt x="915" y="1438"/>
                    <a:pt x="909" y="1398"/>
                    <a:pt x="903" y="1360"/>
                  </a:cubicBezTo>
                  <a:cubicBezTo>
                    <a:pt x="838" y="996"/>
                    <a:pt x="710" y="765"/>
                    <a:pt x="511" y="654"/>
                  </a:cubicBezTo>
                  <a:cubicBezTo>
                    <a:pt x="467" y="629"/>
                    <a:pt x="417" y="609"/>
                    <a:pt x="369" y="589"/>
                  </a:cubicBezTo>
                  <a:cubicBezTo>
                    <a:pt x="271" y="551"/>
                    <a:pt x="179" y="514"/>
                    <a:pt x="126" y="434"/>
                  </a:cubicBezTo>
                  <a:cubicBezTo>
                    <a:pt x="54" y="321"/>
                    <a:pt x="93" y="168"/>
                    <a:pt x="136" y="32"/>
                  </a:cubicBezTo>
                  <a:cubicBezTo>
                    <a:pt x="140" y="19"/>
                    <a:pt x="133" y="5"/>
                    <a:pt x="120" y="2"/>
                  </a:cubicBezTo>
                  <a:cubicBezTo>
                    <a:pt x="117" y="1"/>
                    <a:pt x="114" y="0"/>
                    <a:pt x="111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34"/>
            <p:cNvSpPr/>
            <p:nvPr/>
          </p:nvSpPr>
          <p:spPr>
            <a:xfrm rot="-538632" flipH="1">
              <a:off x="5424650" y="1401578"/>
              <a:ext cx="126695" cy="232667"/>
            </a:xfrm>
            <a:custGeom>
              <a:avLst/>
              <a:gdLst/>
              <a:ahLst/>
              <a:cxnLst/>
              <a:rect l="l" t="t" r="r" b="b"/>
              <a:pathLst>
                <a:path w="1113" h="2044" extrusionOk="0">
                  <a:moveTo>
                    <a:pt x="152" y="0"/>
                  </a:moveTo>
                  <a:cubicBezTo>
                    <a:pt x="146" y="0"/>
                    <a:pt x="141" y="2"/>
                    <a:pt x="136" y="6"/>
                  </a:cubicBezTo>
                  <a:cubicBezTo>
                    <a:pt x="47" y="84"/>
                    <a:pt x="1" y="208"/>
                    <a:pt x="7" y="337"/>
                  </a:cubicBezTo>
                  <a:cubicBezTo>
                    <a:pt x="16" y="466"/>
                    <a:pt x="77" y="584"/>
                    <a:pt x="172" y="652"/>
                  </a:cubicBezTo>
                  <a:cubicBezTo>
                    <a:pt x="237" y="696"/>
                    <a:pt x="312" y="721"/>
                    <a:pt x="383" y="745"/>
                  </a:cubicBezTo>
                  <a:cubicBezTo>
                    <a:pt x="462" y="771"/>
                    <a:pt x="535" y="794"/>
                    <a:pt x="597" y="843"/>
                  </a:cubicBezTo>
                  <a:cubicBezTo>
                    <a:pt x="716" y="937"/>
                    <a:pt x="756" y="1103"/>
                    <a:pt x="767" y="1226"/>
                  </a:cubicBezTo>
                  <a:cubicBezTo>
                    <a:pt x="773" y="1282"/>
                    <a:pt x="774" y="1340"/>
                    <a:pt x="775" y="1397"/>
                  </a:cubicBezTo>
                  <a:cubicBezTo>
                    <a:pt x="778" y="1489"/>
                    <a:pt x="780" y="1586"/>
                    <a:pt x="801" y="1679"/>
                  </a:cubicBezTo>
                  <a:cubicBezTo>
                    <a:pt x="838" y="1861"/>
                    <a:pt x="941" y="1998"/>
                    <a:pt x="1077" y="2043"/>
                  </a:cubicBezTo>
                  <a:cubicBezTo>
                    <a:pt x="1079" y="2044"/>
                    <a:pt x="1083" y="2044"/>
                    <a:pt x="1085" y="2044"/>
                  </a:cubicBezTo>
                  <a:cubicBezTo>
                    <a:pt x="1096" y="2044"/>
                    <a:pt x="1105" y="2037"/>
                    <a:pt x="1107" y="2030"/>
                  </a:cubicBezTo>
                  <a:cubicBezTo>
                    <a:pt x="1113" y="2017"/>
                    <a:pt x="1106" y="2003"/>
                    <a:pt x="1093" y="1999"/>
                  </a:cubicBezTo>
                  <a:cubicBezTo>
                    <a:pt x="975" y="1959"/>
                    <a:pt x="884" y="1837"/>
                    <a:pt x="849" y="1672"/>
                  </a:cubicBezTo>
                  <a:cubicBezTo>
                    <a:pt x="831" y="1581"/>
                    <a:pt x="827" y="1488"/>
                    <a:pt x="825" y="1397"/>
                  </a:cubicBezTo>
                  <a:cubicBezTo>
                    <a:pt x="823" y="1340"/>
                    <a:pt x="822" y="1281"/>
                    <a:pt x="817" y="1224"/>
                  </a:cubicBezTo>
                  <a:cubicBezTo>
                    <a:pt x="800" y="1033"/>
                    <a:pt x="733" y="889"/>
                    <a:pt x="628" y="806"/>
                  </a:cubicBezTo>
                  <a:cubicBezTo>
                    <a:pt x="560" y="754"/>
                    <a:pt x="479" y="727"/>
                    <a:pt x="400" y="700"/>
                  </a:cubicBezTo>
                  <a:cubicBezTo>
                    <a:pt x="328" y="676"/>
                    <a:pt x="259" y="654"/>
                    <a:pt x="200" y="613"/>
                  </a:cubicBezTo>
                  <a:cubicBezTo>
                    <a:pt x="118" y="553"/>
                    <a:pt x="64" y="450"/>
                    <a:pt x="56" y="335"/>
                  </a:cubicBezTo>
                  <a:cubicBezTo>
                    <a:pt x="50" y="221"/>
                    <a:pt x="92" y="111"/>
                    <a:pt x="168" y="44"/>
                  </a:cubicBezTo>
                  <a:cubicBezTo>
                    <a:pt x="179" y="35"/>
                    <a:pt x="180" y="20"/>
                    <a:pt x="171" y="9"/>
                  </a:cubicBezTo>
                  <a:cubicBezTo>
                    <a:pt x="166" y="3"/>
                    <a:pt x="159" y="0"/>
                    <a:pt x="152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34"/>
            <p:cNvSpPr/>
            <p:nvPr/>
          </p:nvSpPr>
          <p:spPr>
            <a:xfrm rot="-538632" flipH="1">
              <a:off x="5261630" y="1100058"/>
              <a:ext cx="53729" cy="197266"/>
            </a:xfrm>
            <a:custGeom>
              <a:avLst/>
              <a:gdLst/>
              <a:ahLst/>
              <a:cxnLst/>
              <a:rect l="l" t="t" r="r" b="b"/>
              <a:pathLst>
                <a:path w="472" h="1733" extrusionOk="0">
                  <a:moveTo>
                    <a:pt x="168" y="1"/>
                  </a:moveTo>
                  <a:cubicBezTo>
                    <a:pt x="160" y="1"/>
                    <a:pt x="151" y="5"/>
                    <a:pt x="146" y="12"/>
                  </a:cubicBezTo>
                  <a:cubicBezTo>
                    <a:pt x="32" y="192"/>
                    <a:pt x="1" y="397"/>
                    <a:pt x="64" y="562"/>
                  </a:cubicBezTo>
                  <a:cubicBezTo>
                    <a:pt x="93" y="640"/>
                    <a:pt x="141" y="707"/>
                    <a:pt x="189" y="773"/>
                  </a:cubicBezTo>
                  <a:cubicBezTo>
                    <a:pt x="216" y="807"/>
                    <a:pt x="243" y="845"/>
                    <a:pt x="266" y="882"/>
                  </a:cubicBezTo>
                  <a:cubicBezTo>
                    <a:pt x="416" y="1131"/>
                    <a:pt x="419" y="1451"/>
                    <a:pt x="421" y="1708"/>
                  </a:cubicBezTo>
                  <a:cubicBezTo>
                    <a:pt x="421" y="1722"/>
                    <a:pt x="432" y="1733"/>
                    <a:pt x="446" y="1733"/>
                  </a:cubicBezTo>
                  <a:cubicBezTo>
                    <a:pt x="461" y="1733"/>
                    <a:pt x="471" y="1722"/>
                    <a:pt x="471" y="1708"/>
                  </a:cubicBezTo>
                  <a:cubicBezTo>
                    <a:pt x="468" y="1445"/>
                    <a:pt x="466" y="1117"/>
                    <a:pt x="307" y="859"/>
                  </a:cubicBezTo>
                  <a:cubicBezTo>
                    <a:pt x="284" y="818"/>
                    <a:pt x="257" y="780"/>
                    <a:pt x="230" y="744"/>
                  </a:cubicBezTo>
                  <a:cubicBezTo>
                    <a:pt x="182" y="678"/>
                    <a:pt x="136" y="617"/>
                    <a:pt x="109" y="544"/>
                  </a:cubicBezTo>
                  <a:cubicBezTo>
                    <a:pt x="53" y="394"/>
                    <a:pt x="82" y="206"/>
                    <a:pt x="188" y="38"/>
                  </a:cubicBezTo>
                  <a:cubicBezTo>
                    <a:pt x="195" y="27"/>
                    <a:pt x="190" y="11"/>
                    <a:pt x="180" y="4"/>
                  </a:cubicBezTo>
                  <a:cubicBezTo>
                    <a:pt x="176" y="2"/>
                    <a:pt x="172" y="1"/>
                    <a:pt x="168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34"/>
            <p:cNvSpPr/>
            <p:nvPr/>
          </p:nvSpPr>
          <p:spPr>
            <a:xfrm rot="-538632" flipH="1">
              <a:off x="4946886" y="1523564"/>
              <a:ext cx="254414" cy="179054"/>
            </a:xfrm>
            <a:custGeom>
              <a:avLst/>
              <a:gdLst/>
              <a:ahLst/>
              <a:cxnLst/>
              <a:rect l="l" t="t" r="r" b="b"/>
              <a:pathLst>
                <a:path w="2235" h="1573" extrusionOk="0">
                  <a:moveTo>
                    <a:pt x="2058" y="0"/>
                  </a:moveTo>
                  <a:cubicBezTo>
                    <a:pt x="1903" y="0"/>
                    <a:pt x="1747" y="71"/>
                    <a:pt x="1652" y="196"/>
                  </a:cubicBezTo>
                  <a:cubicBezTo>
                    <a:pt x="1613" y="247"/>
                    <a:pt x="1584" y="306"/>
                    <a:pt x="1557" y="363"/>
                  </a:cubicBezTo>
                  <a:cubicBezTo>
                    <a:pt x="1541" y="395"/>
                    <a:pt x="1524" y="429"/>
                    <a:pt x="1506" y="461"/>
                  </a:cubicBezTo>
                  <a:cubicBezTo>
                    <a:pt x="1403" y="637"/>
                    <a:pt x="1231" y="768"/>
                    <a:pt x="1034" y="818"/>
                  </a:cubicBezTo>
                  <a:cubicBezTo>
                    <a:pt x="952" y="840"/>
                    <a:pt x="865" y="846"/>
                    <a:pt x="781" y="855"/>
                  </a:cubicBezTo>
                  <a:cubicBezTo>
                    <a:pt x="653" y="867"/>
                    <a:pt x="522" y="877"/>
                    <a:pt x="404" y="933"/>
                  </a:cubicBezTo>
                  <a:cubicBezTo>
                    <a:pt x="198" y="1031"/>
                    <a:pt x="53" y="1253"/>
                    <a:pt x="3" y="1543"/>
                  </a:cubicBezTo>
                  <a:cubicBezTo>
                    <a:pt x="0" y="1557"/>
                    <a:pt x="10" y="1569"/>
                    <a:pt x="24" y="1572"/>
                  </a:cubicBezTo>
                  <a:lnTo>
                    <a:pt x="27" y="1572"/>
                  </a:lnTo>
                  <a:cubicBezTo>
                    <a:pt x="40" y="1572"/>
                    <a:pt x="50" y="1564"/>
                    <a:pt x="53" y="1552"/>
                  </a:cubicBezTo>
                  <a:cubicBezTo>
                    <a:pt x="99" y="1281"/>
                    <a:pt x="238" y="1066"/>
                    <a:pt x="426" y="978"/>
                  </a:cubicBezTo>
                  <a:cubicBezTo>
                    <a:pt x="535" y="926"/>
                    <a:pt x="656" y="915"/>
                    <a:pt x="785" y="904"/>
                  </a:cubicBezTo>
                  <a:cubicBezTo>
                    <a:pt x="871" y="896"/>
                    <a:pt x="960" y="888"/>
                    <a:pt x="1046" y="867"/>
                  </a:cubicBezTo>
                  <a:cubicBezTo>
                    <a:pt x="1257" y="813"/>
                    <a:pt x="1439" y="675"/>
                    <a:pt x="1548" y="487"/>
                  </a:cubicBezTo>
                  <a:cubicBezTo>
                    <a:pt x="1568" y="454"/>
                    <a:pt x="1585" y="417"/>
                    <a:pt x="1601" y="384"/>
                  </a:cubicBezTo>
                  <a:cubicBezTo>
                    <a:pt x="1628" y="327"/>
                    <a:pt x="1655" y="273"/>
                    <a:pt x="1691" y="225"/>
                  </a:cubicBezTo>
                  <a:cubicBezTo>
                    <a:pt x="1777" y="113"/>
                    <a:pt x="1917" y="48"/>
                    <a:pt x="2056" y="48"/>
                  </a:cubicBezTo>
                  <a:cubicBezTo>
                    <a:pt x="2105" y="48"/>
                    <a:pt x="2153" y="56"/>
                    <a:pt x="2199" y="72"/>
                  </a:cubicBezTo>
                  <a:cubicBezTo>
                    <a:pt x="2201" y="73"/>
                    <a:pt x="2204" y="74"/>
                    <a:pt x="2207" y="74"/>
                  </a:cubicBezTo>
                  <a:cubicBezTo>
                    <a:pt x="2217" y="74"/>
                    <a:pt x="2226" y="66"/>
                    <a:pt x="2230" y="57"/>
                  </a:cubicBezTo>
                  <a:cubicBezTo>
                    <a:pt x="2235" y="45"/>
                    <a:pt x="2229" y="30"/>
                    <a:pt x="2215" y="26"/>
                  </a:cubicBezTo>
                  <a:cubicBezTo>
                    <a:pt x="2164" y="9"/>
                    <a:pt x="2111" y="0"/>
                    <a:pt x="2058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34"/>
            <p:cNvSpPr/>
            <p:nvPr/>
          </p:nvSpPr>
          <p:spPr>
            <a:xfrm rot="-538632" flipH="1">
              <a:off x="4948543" y="1113407"/>
              <a:ext cx="156633" cy="107455"/>
            </a:xfrm>
            <a:custGeom>
              <a:avLst/>
              <a:gdLst/>
              <a:ahLst/>
              <a:cxnLst/>
              <a:rect l="l" t="t" r="r" b="b"/>
              <a:pathLst>
                <a:path w="1376" h="944" extrusionOk="0">
                  <a:moveTo>
                    <a:pt x="1348" y="0"/>
                  </a:moveTo>
                  <a:cubicBezTo>
                    <a:pt x="1346" y="0"/>
                    <a:pt x="1345" y="0"/>
                    <a:pt x="1343" y="1"/>
                  </a:cubicBezTo>
                  <a:cubicBezTo>
                    <a:pt x="1201" y="33"/>
                    <a:pt x="1090" y="135"/>
                    <a:pt x="983" y="233"/>
                  </a:cubicBezTo>
                  <a:cubicBezTo>
                    <a:pt x="885" y="322"/>
                    <a:pt x="784" y="413"/>
                    <a:pt x="662" y="450"/>
                  </a:cubicBezTo>
                  <a:cubicBezTo>
                    <a:pt x="606" y="466"/>
                    <a:pt x="544" y="471"/>
                    <a:pt x="484" y="476"/>
                  </a:cubicBezTo>
                  <a:cubicBezTo>
                    <a:pt x="389" y="482"/>
                    <a:pt x="290" y="491"/>
                    <a:pt x="206" y="544"/>
                  </a:cubicBezTo>
                  <a:cubicBezTo>
                    <a:pt x="83" y="625"/>
                    <a:pt x="38" y="776"/>
                    <a:pt x="5" y="912"/>
                  </a:cubicBezTo>
                  <a:cubicBezTo>
                    <a:pt x="0" y="926"/>
                    <a:pt x="8" y="939"/>
                    <a:pt x="22" y="942"/>
                  </a:cubicBezTo>
                  <a:cubicBezTo>
                    <a:pt x="23" y="943"/>
                    <a:pt x="26" y="943"/>
                    <a:pt x="27" y="943"/>
                  </a:cubicBezTo>
                  <a:cubicBezTo>
                    <a:pt x="39" y="943"/>
                    <a:pt x="49" y="936"/>
                    <a:pt x="53" y="927"/>
                  </a:cubicBezTo>
                  <a:cubicBezTo>
                    <a:pt x="83" y="800"/>
                    <a:pt x="125" y="658"/>
                    <a:pt x="233" y="588"/>
                  </a:cubicBezTo>
                  <a:cubicBezTo>
                    <a:pt x="306" y="540"/>
                    <a:pt x="394" y="534"/>
                    <a:pt x="488" y="527"/>
                  </a:cubicBezTo>
                  <a:cubicBezTo>
                    <a:pt x="552" y="522"/>
                    <a:pt x="616" y="515"/>
                    <a:pt x="677" y="498"/>
                  </a:cubicBezTo>
                  <a:cubicBezTo>
                    <a:pt x="811" y="460"/>
                    <a:pt x="916" y="363"/>
                    <a:pt x="1016" y="271"/>
                  </a:cubicBezTo>
                  <a:cubicBezTo>
                    <a:pt x="1122" y="173"/>
                    <a:pt x="1223" y="79"/>
                    <a:pt x="1354" y="49"/>
                  </a:cubicBezTo>
                  <a:cubicBezTo>
                    <a:pt x="1368" y="47"/>
                    <a:pt x="1375" y="33"/>
                    <a:pt x="1373" y="20"/>
                  </a:cubicBezTo>
                  <a:cubicBezTo>
                    <a:pt x="1370" y="8"/>
                    <a:pt x="1360" y="0"/>
                    <a:pt x="1348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34"/>
            <p:cNvSpPr/>
            <p:nvPr/>
          </p:nvSpPr>
          <p:spPr>
            <a:xfrm rot="-538632" flipH="1">
              <a:off x="5010604" y="1930623"/>
              <a:ext cx="398867" cy="282752"/>
            </a:xfrm>
            <a:custGeom>
              <a:avLst/>
              <a:gdLst/>
              <a:ahLst/>
              <a:cxnLst/>
              <a:rect l="l" t="t" r="r" b="b"/>
              <a:pathLst>
                <a:path w="3504" h="2484" extrusionOk="0">
                  <a:moveTo>
                    <a:pt x="3477" y="1"/>
                  </a:moveTo>
                  <a:cubicBezTo>
                    <a:pt x="3476" y="1"/>
                    <a:pt x="3475" y="1"/>
                    <a:pt x="3475" y="1"/>
                  </a:cubicBezTo>
                  <a:cubicBezTo>
                    <a:pt x="3091" y="53"/>
                    <a:pt x="2711" y="142"/>
                    <a:pt x="2542" y="445"/>
                  </a:cubicBezTo>
                  <a:cubicBezTo>
                    <a:pt x="2487" y="542"/>
                    <a:pt x="2461" y="652"/>
                    <a:pt x="2438" y="759"/>
                  </a:cubicBezTo>
                  <a:cubicBezTo>
                    <a:pt x="2414" y="857"/>
                    <a:pt x="2394" y="954"/>
                    <a:pt x="2349" y="1041"/>
                  </a:cubicBezTo>
                  <a:cubicBezTo>
                    <a:pt x="2166" y="1401"/>
                    <a:pt x="1682" y="1483"/>
                    <a:pt x="1332" y="1513"/>
                  </a:cubicBezTo>
                  <a:cubicBezTo>
                    <a:pt x="949" y="1545"/>
                    <a:pt x="474" y="1586"/>
                    <a:pt x="220" y="1912"/>
                  </a:cubicBezTo>
                  <a:cubicBezTo>
                    <a:pt x="97" y="2071"/>
                    <a:pt x="47" y="2273"/>
                    <a:pt x="4" y="2452"/>
                  </a:cubicBezTo>
                  <a:cubicBezTo>
                    <a:pt x="0" y="2466"/>
                    <a:pt x="9" y="2479"/>
                    <a:pt x="21" y="2482"/>
                  </a:cubicBezTo>
                  <a:cubicBezTo>
                    <a:pt x="24" y="2483"/>
                    <a:pt x="26" y="2483"/>
                    <a:pt x="27" y="2483"/>
                  </a:cubicBezTo>
                  <a:cubicBezTo>
                    <a:pt x="38" y="2483"/>
                    <a:pt x="47" y="2477"/>
                    <a:pt x="52" y="2463"/>
                  </a:cubicBezTo>
                  <a:cubicBezTo>
                    <a:pt x="93" y="2289"/>
                    <a:pt x="142" y="2091"/>
                    <a:pt x="257" y="1941"/>
                  </a:cubicBezTo>
                  <a:cubicBezTo>
                    <a:pt x="498" y="1631"/>
                    <a:pt x="943" y="1593"/>
                    <a:pt x="1335" y="1560"/>
                  </a:cubicBezTo>
                  <a:cubicBezTo>
                    <a:pt x="1697" y="1529"/>
                    <a:pt x="2198" y="1444"/>
                    <a:pt x="2392" y="1061"/>
                  </a:cubicBezTo>
                  <a:cubicBezTo>
                    <a:pt x="2439" y="969"/>
                    <a:pt x="2461" y="866"/>
                    <a:pt x="2485" y="769"/>
                  </a:cubicBezTo>
                  <a:cubicBezTo>
                    <a:pt x="2508" y="661"/>
                    <a:pt x="2533" y="560"/>
                    <a:pt x="2583" y="467"/>
                  </a:cubicBezTo>
                  <a:cubicBezTo>
                    <a:pt x="2742" y="184"/>
                    <a:pt x="3108" y="98"/>
                    <a:pt x="3480" y="49"/>
                  </a:cubicBezTo>
                  <a:cubicBezTo>
                    <a:pt x="3494" y="48"/>
                    <a:pt x="3504" y="35"/>
                    <a:pt x="3501" y="22"/>
                  </a:cubicBezTo>
                  <a:cubicBezTo>
                    <a:pt x="3500" y="9"/>
                    <a:pt x="3490" y="1"/>
                    <a:pt x="3477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34"/>
            <p:cNvSpPr/>
            <p:nvPr/>
          </p:nvSpPr>
          <p:spPr>
            <a:xfrm rot="-538632" flipH="1">
              <a:off x="7265702" y="2453207"/>
              <a:ext cx="1880730" cy="1005797"/>
            </a:xfrm>
            <a:custGeom>
              <a:avLst/>
              <a:gdLst/>
              <a:ahLst/>
              <a:cxnLst/>
              <a:rect l="l" t="t" r="r" b="b"/>
              <a:pathLst>
                <a:path w="16522" h="8836" extrusionOk="0">
                  <a:moveTo>
                    <a:pt x="10980" y="1"/>
                  </a:moveTo>
                  <a:cubicBezTo>
                    <a:pt x="10879" y="1"/>
                    <a:pt x="10777" y="11"/>
                    <a:pt x="10675" y="32"/>
                  </a:cubicBezTo>
                  <a:cubicBezTo>
                    <a:pt x="10014" y="168"/>
                    <a:pt x="9471" y="750"/>
                    <a:pt x="8798" y="750"/>
                  </a:cubicBezTo>
                  <a:cubicBezTo>
                    <a:pt x="8796" y="750"/>
                    <a:pt x="8794" y="750"/>
                    <a:pt x="8793" y="750"/>
                  </a:cubicBezTo>
                  <a:cubicBezTo>
                    <a:pt x="8235" y="748"/>
                    <a:pt x="7764" y="343"/>
                    <a:pt x="7234" y="163"/>
                  </a:cubicBezTo>
                  <a:cubicBezTo>
                    <a:pt x="7041" y="96"/>
                    <a:pt x="6840" y="65"/>
                    <a:pt x="6638" y="65"/>
                  </a:cubicBezTo>
                  <a:cubicBezTo>
                    <a:pt x="5790" y="65"/>
                    <a:pt x="4934" y="621"/>
                    <a:pt x="4650" y="1445"/>
                  </a:cubicBezTo>
                  <a:cubicBezTo>
                    <a:pt x="4519" y="1827"/>
                    <a:pt x="4492" y="2260"/>
                    <a:pt x="4246" y="2578"/>
                  </a:cubicBezTo>
                  <a:cubicBezTo>
                    <a:pt x="4025" y="2863"/>
                    <a:pt x="3671" y="2997"/>
                    <a:pt x="3340" y="3140"/>
                  </a:cubicBezTo>
                  <a:cubicBezTo>
                    <a:pt x="2674" y="3426"/>
                    <a:pt x="2042" y="3796"/>
                    <a:pt x="1462" y="4236"/>
                  </a:cubicBezTo>
                  <a:cubicBezTo>
                    <a:pt x="877" y="4680"/>
                    <a:pt x="317" y="5243"/>
                    <a:pt x="160" y="5967"/>
                  </a:cubicBezTo>
                  <a:cubicBezTo>
                    <a:pt x="1" y="6692"/>
                    <a:pt x="414" y="7580"/>
                    <a:pt x="1137" y="7681"/>
                  </a:cubicBezTo>
                  <a:cubicBezTo>
                    <a:pt x="1188" y="7689"/>
                    <a:pt x="1238" y="7692"/>
                    <a:pt x="1289" y="7692"/>
                  </a:cubicBezTo>
                  <a:cubicBezTo>
                    <a:pt x="1958" y="7692"/>
                    <a:pt x="2589" y="7105"/>
                    <a:pt x="3243" y="7105"/>
                  </a:cubicBezTo>
                  <a:cubicBezTo>
                    <a:pt x="3327" y="7105"/>
                    <a:pt x="3412" y="7115"/>
                    <a:pt x="3497" y="7137"/>
                  </a:cubicBezTo>
                  <a:cubicBezTo>
                    <a:pt x="4087" y="7290"/>
                    <a:pt x="4380" y="7950"/>
                    <a:pt x="4837" y="8357"/>
                  </a:cubicBezTo>
                  <a:cubicBezTo>
                    <a:pt x="5212" y="8690"/>
                    <a:pt x="5689" y="8836"/>
                    <a:pt x="6183" y="8836"/>
                  </a:cubicBezTo>
                  <a:cubicBezTo>
                    <a:pt x="6795" y="8836"/>
                    <a:pt x="7433" y="8613"/>
                    <a:pt x="7935" y="8249"/>
                  </a:cubicBezTo>
                  <a:cubicBezTo>
                    <a:pt x="8419" y="7896"/>
                    <a:pt x="8874" y="7410"/>
                    <a:pt x="9469" y="7369"/>
                  </a:cubicBezTo>
                  <a:cubicBezTo>
                    <a:pt x="9497" y="7367"/>
                    <a:pt x="9525" y="7366"/>
                    <a:pt x="9554" y="7366"/>
                  </a:cubicBezTo>
                  <a:cubicBezTo>
                    <a:pt x="10112" y="7366"/>
                    <a:pt x="10676" y="7737"/>
                    <a:pt x="11203" y="7737"/>
                  </a:cubicBezTo>
                  <a:cubicBezTo>
                    <a:pt x="11343" y="7737"/>
                    <a:pt x="11480" y="7711"/>
                    <a:pt x="11613" y="7645"/>
                  </a:cubicBezTo>
                  <a:cubicBezTo>
                    <a:pt x="11856" y="7525"/>
                    <a:pt x="12025" y="7294"/>
                    <a:pt x="12228" y="7112"/>
                  </a:cubicBezTo>
                  <a:cubicBezTo>
                    <a:pt x="13240" y="6212"/>
                    <a:pt x="14934" y="6681"/>
                    <a:pt x="16013" y="5866"/>
                  </a:cubicBezTo>
                  <a:cubicBezTo>
                    <a:pt x="16290" y="5657"/>
                    <a:pt x="16521" y="5312"/>
                    <a:pt x="16429" y="4975"/>
                  </a:cubicBezTo>
                  <a:cubicBezTo>
                    <a:pt x="16381" y="4799"/>
                    <a:pt x="16254" y="4659"/>
                    <a:pt x="16132" y="4529"/>
                  </a:cubicBezTo>
                  <a:cubicBezTo>
                    <a:pt x="15110" y="3425"/>
                    <a:pt x="14009" y="2436"/>
                    <a:pt x="13052" y="1278"/>
                  </a:cubicBezTo>
                  <a:cubicBezTo>
                    <a:pt x="12517" y="630"/>
                    <a:pt x="11782" y="1"/>
                    <a:pt x="109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34"/>
            <p:cNvSpPr/>
            <p:nvPr/>
          </p:nvSpPr>
          <p:spPr>
            <a:xfrm rot="-538632" flipH="1">
              <a:off x="7302051" y="2736472"/>
              <a:ext cx="1629731" cy="407054"/>
            </a:xfrm>
            <a:custGeom>
              <a:avLst/>
              <a:gdLst/>
              <a:ahLst/>
              <a:cxnLst/>
              <a:rect l="l" t="t" r="r" b="b"/>
              <a:pathLst>
                <a:path w="14317" h="3576" extrusionOk="0">
                  <a:moveTo>
                    <a:pt x="12555" y="1"/>
                  </a:moveTo>
                  <a:cubicBezTo>
                    <a:pt x="12287" y="1"/>
                    <a:pt x="12020" y="34"/>
                    <a:pt x="11761" y="100"/>
                  </a:cubicBezTo>
                  <a:cubicBezTo>
                    <a:pt x="11427" y="187"/>
                    <a:pt x="11101" y="329"/>
                    <a:pt x="10787" y="466"/>
                  </a:cubicBezTo>
                  <a:cubicBezTo>
                    <a:pt x="10328" y="666"/>
                    <a:pt x="9856" y="873"/>
                    <a:pt x="9354" y="903"/>
                  </a:cubicBezTo>
                  <a:cubicBezTo>
                    <a:pt x="9307" y="905"/>
                    <a:pt x="9261" y="907"/>
                    <a:pt x="9215" y="907"/>
                  </a:cubicBezTo>
                  <a:cubicBezTo>
                    <a:pt x="8941" y="907"/>
                    <a:pt x="8666" y="862"/>
                    <a:pt x="8398" y="819"/>
                  </a:cubicBezTo>
                  <a:cubicBezTo>
                    <a:pt x="8129" y="775"/>
                    <a:pt x="7853" y="730"/>
                    <a:pt x="7577" y="730"/>
                  </a:cubicBezTo>
                  <a:cubicBezTo>
                    <a:pt x="7530" y="730"/>
                    <a:pt x="7483" y="731"/>
                    <a:pt x="7436" y="734"/>
                  </a:cubicBezTo>
                  <a:cubicBezTo>
                    <a:pt x="6554" y="787"/>
                    <a:pt x="5792" y="1358"/>
                    <a:pt x="5088" y="1940"/>
                  </a:cubicBezTo>
                  <a:lnTo>
                    <a:pt x="5080" y="1945"/>
                  </a:lnTo>
                  <a:cubicBezTo>
                    <a:pt x="4766" y="2205"/>
                    <a:pt x="4440" y="2473"/>
                    <a:pt x="4054" y="2600"/>
                  </a:cubicBezTo>
                  <a:cubicBezTo>
                    <a:pt x="3754" y="2700"/>
                    <a:pt x="3433" y="2709"/>
                    <a:pt x="3118" y="2709"/>
                  </a:cubicBezTo>
                  <a:cubicBezTo>
                    <a:pt x="3080" y="2709"/>
                    <a:pt x="3042" y="2709"/>
                    <a:pt x="3005" y="2709"/>
                  </a:cubicBezTo>
                  <a:cubicBezTo>
                    <a:pt x="2892" y="2709"/>
                    <a:pt x="2778" y="2709"/>
                    <a:pt x="2664" y="2712"/>
                  </a:cubicBezTo>
                  <a:cubicBezTo>
                    <a:pt x="1722" y="2739"/>
                    <a:pt x="805" y="3023"/>
                    <a:pt x="13" y="3530"/>
                  </a:cubicBezTo>
                  <a:cubicBezTo>
                    <a:pt x="2" y="3538"/>
                    <a:pt x="0" y="3554"/>
                    <a:pt x="6" y="3564"/>
                  </a:cubicBezTo>
                  <a:cubicBezTo>
                    <a:pt x="11" y="3571"/>
                    <a:pt x="18" y="3575"/>
                    <a:pt x="27" y="3575"/>
                  </a:cubicBezTo>
                  <a:cubicBezTo>
                    <a:pt x="31" y="3575"/>
                    <a:pt x="36" y="3575"/>
                    <a:pt x="41" y="3571"/>
                  </a:cubicBezTo>
                  <a:cubicBezTo>
                    <a:pt x="827" y="3067"/>
                    <a:pt x="1734" y="2787"/>
                    <a:pt x="2666" y="2760"/>
                  </a:cubicBezTo>
                  <a:cubicBezTo>
                    <a:pt x="2741" y="2757"/>
                    <a:pt x="2818" y="2757"/>
                    <a:pt x="2894" y="2757"/>
                  </a:cubicBezTo>
                  <a:cubicBezTo>
                    <a:pt x="2932" y="2757"/>
                    <a:pt x="2969" y="2757"/>
                    <a:pt x="3006" y="2757"/>
                  </a:cubicBezTo>
                  <a:cubicBezTo>
                    <a:pt x="3013" y="2757"/>
                    <a:pt x="3019" y="2757"/>
                    <a:pt x="3026" y="2757"/>
                  </a:cubicBezTo>
                  <a:cubicBezTo>
                    <a:pt x="3374" y="2757"/>
                    <a:pt x="3734" y="2756"/>
                    <a:pt x="4070" y="2645"/>
                  </a:cubicBezTo>
                  <a:cubicBezTo>
                    <a:pt x="4465" y="2516"/>
                    <a:pt x="4795" y="2245"/>
                    <a:pt x="5112" y="1983"/>
                  </a:cubicBezTo>
                  <a:lnTo>
                    <a:pt x="5119" y="1977"/>
                  </a:lnTo>
                  <a:cubicBezTo>
                    <a:pt x="5818" y="1401"/>
                    <a:pt x="6572" y="835"/>
                    <a:pt x="7439" y="784"/>
                  </a:cubicBezTo>
                  <a:cubicBezTo>
                    <a:pt x="7484" y="781"/>
                    <a:pt x="7529" y="780"/>
                    <a:pt x="7574" y="780"/>
                  </a:cubicBezTo>
                  <a:cubicBezTo>
                    <a:pt x="7847" y="780"/>
                    <a:pt x="8123" y="824"/>
                    <a:pt x="8392" y="868"/>
                  </a:cubicBezTo>
                  <a:cubicBezTo>
                    <a:pt x="8661" y="911"/>
                    <a:pt x="8940" y="957"/>
                    <a:pt x="9218" y="957"/>
                  </a:cubicBezTo>
                  <a:cubicBezTo>
                    <a:pt x="9265" y="957"/>
                    <a:pt x="9311" y="956"/>
                    <a:pt x="9358" y="953"/>
                  </a:cubicBezTo>
                  <a:cubicBezTo>
                    <a:pt x="9867" y="922"/>
                    <a:pt x="10346" y="713"/>
                    <a:pt x="10807" y="511"/>
                  </a:cubicBezTo>
                  <a:cubicBezTo>
                    <a:pt x="11120" y="375"/>
                    <a:pt x="11443" y="234"/>
                    <a:pt x="11774" y="149"/>
                  </a:cubicBezTo>
                  <a:cubicBezTo>
                    <a:pt x="12029" y="83"/>
                    <a:pt x="12292" y="50"/>
                    <a:pt x="12557" y="50"/>
                  </a:cubicBezTo>
                  <a:cubicBezTo>
                    <a:pt x="13161" y="50"/>
                    <a:pt x="13769" y="220"/>
                    <a:pt x="14276" y="542"/>
                  </a:cubicBezTo>
                  <a:cubicBezTo>
                    <a:pt x="14280" y="544"/>
                    <a:pt x="14284" y="545"/>
                    <a:pt x="14288" y="545"/>
                  </a:cubicBezTo>
                  <a:cubicBezTo>
                    <a:pt x="14296" y="545"/>
                    <a:pt x="14305" y="541"/>
                    <a:pt x="14310" y="535"/>
                  </a:cubicBezTo>
                  <a:cubicBezTo>
                    <a:pt x="14317" y="524"/>
                    <a:pt x="14313" y="508"/>
                    <a:pt x="14302" y="500"/>
                  </a:cubicBezTo>
                  <a:cubicBezTo>
                    <a:pt x="13786" y="173"/>
                    <a:pt x="13169" y="1"/>
                    <a:pt x="12555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34"/>
            <p:cNvSpPr/>
            <p:nvPr/>
          </p:nvSpPr>
          <p:spPr>
            <a:xfrm rot="-538632" flipH="1">
              <a:off x="8632069" y="2830030"/>
              <a:ext cx="228916" cy="52589"/>
            </a:xfrm>
            <a:custGeom>
              <a:avLst/>
              <a:gdLst/>
              <a:ahLst/>
              <a:cxnLst/>
              <a:rect l="l" t="t" r="r" b="b"/>
              <a:pathLst>
                <a:path w="2011" h="462" extrusionOk="0">
                  <a:moveTo>
                    <a:pt x="624" y="1"/>
                  </a:moveTo>
                  <a:cubicBezTo>
                    <a:pt x="487" y="1"/>
                    <a:pt x="353" y="70"/>
                    <a:pt x="225" y="145"/>
                  </a:cubicBezTo>
                  <a:lnTo>
                    <a:pt x="17" y="264"/>
                  </a:lnTo>
                  <a:cubicBezTo>
                    <a:pt x="5" y="270"/>
                    <a:pt x="1" y="285"/>
                    <a:pt x="7" y="297"/>
                  </a:cubicBezTo>
                  <a:cubicBezTo>
                    <a:pt x="12" y="306"/>
                    <a:pt x="20" y="310"/>
                    <a:pt x="29" y="310"/>
                  </a:cubicBezTo>
                  <a:cubicBezTo>
                    <a:pt x="33" y="310"/>
                    <a:pt x="37" y="309"/>
                    <a:pt x="42" y="307"/>
                  </a:cubicBezTo>
                  <a:lnTo>
                    <a:pt x="249" y="188"/>
                  </a:lnTo>
                  <a:cubicBezTo>
                    <a:pt x="371" y="117"/>
                    <a:pt x="499" y="51"/>
                    <a:pt x="625" y="51"/>
                  </a:cubicBezTo>
                  <a:cubicBezTo>
                    <a:pt x="656" y="51"/>
                    <a:pt x="688" y="55"/>
                    <a:pt x="719" y="64"/>
                  </a:cubicBezTo>
                  <a:cubicBezTo>
                    <a:pt x="808" y="91"/>
                    <a:pt x="877" y="153"/>
                    <a:pt x="949" y="222"/>
                  </a:cubicBezTo>
                  <a:cubicBezTo>
                    <a:pt x="990" y="260"/>
                    <a:pt x="1030" y="298"/>
                    <a:pt x="1077" y="330"/>
                  </a:cubicBezTo>
                  <a:cubicBezTo>
                    <a:pt x="1213" y="429"/>
                    <a:pt x="1376" y="461"/>
                    <a:pt x="1545" y="461"/>
                  </a:cubicBezTo>
                  <a:cubicBezTo>
                    <a:pt x="1690" y="461"/>
                    <a:pt x="1840" y="439"/>
                    <a:pt x="1988" y="411"/>
                  </a:cubicBezTo>
                  <a:cubicBezTo>
                    <a:pt x="2001" y="409"/>
                    <a:pt x="2011" y="397"/>
                    <a:pt x="2008" y="383"/>
                  </a:cubicBezTo>
                  <a:cubicBezTo>
                    <a:pt x="2006" y="371"/>
                    <a:pt x="1994" y="362"/>
                    <a:pt x="1983" y="362"/>
                  </a:cubicBezTo>
                  <a:cubicBezTo>
                    <a:pt x="1982" y="362"/>
                    <a:pt x="1981" y="362"/>
                    <a:pt x="1980" y="363"/>
                  </a:cubicBezTo>
                  <a:cubicBezTo>
                    <a:pt x="1834" y="390"/>
                    <a:pt x="1686" y="413"/>
                    <a:pt x="1545" y="413"/>
                  </a:cubicBezTo>
                  <a:cubicBezTo>
                    <a:pt x="1383" y="413"/>
                    <a:pt x="1232" y="382"/>
                    <a:pt x="1104" y="292"/>
                  </a:cubicBezTo>
                  <a:cubicBezTo>
                    <a:pt x="1062" y="263"/>
                    <a:pt x="1021" y="224"/>
                    <a:pt x="982" y="188"/>
                  </a:cubicBezTo>
                  <a:cubicBezTo>
                    <a:pt x="908" y="118"/>
                    <a:pt x="833" y="47"/>
                    <a:pt x="734" y="17"/>
                  </a:cubicBezTo>
                  <a:cubicBezTo>
                    <a:pt x="697" y="6"/>
                    <a:pt x="660" y="1"/>
                    <a:pt x="624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34"/>
            <p:cNvSpPr/>
            <p:nvPr/>
          </p:nvSpPr>
          <p:spPr>
            <a:xfrm rot="-538632" flipH="1">
              <a:off x="8497769" y="3021117"/>
              <a:ext cx="59534" cy="274101"/>
            </a:xfrm>
            <a:custGeom>
              <a:avLst/>
              <a:gdLst/>
              <a:ahLst/>
              <a:cxnLst/>
              <a:rect l="l" t="t" r="r" b="b"/>
              <a:pathLst>
                <a:path w="523" h="2408" extrusionOk="0">
                  <a:moveTo>
                    <a:pt x="451" y="0"/>
                  </a:moveTo>
                  <a:cubicBezTo>
                    <a:pt x="446" y="0"/>
                    <a:pt x="441" y="2"/>
                    <a:pt x="437" y="5"/>
                  </a:cubicBezTo>
                  <a:cubicBezTo>
                    <a:pt x="300" y="117"/>
                    <a:pt x="122" y="289"/>
                    <a:pt x="149" y="499"/>
                  </a:cubicBezTo>
                  <a:cubicBezTo>
                    <a:pt x="164" y="603"/>
                    <a:pt x="228" y="688"/>
                    <a:pt x="288" y="771"/>
                  </a:cubicBezTo>
                  <a:cubicBezTo>
                    <a:pt x="316" y="809"/>
                    <a:pt x="346" y="848"/>
                    <a:pt x="368" y="889"/>
                  </a:cubicBezTo>
                  <a:cubicBezTo>
                    <a:pt x="464" y="1053"/>
                    <a:pt x="471" y="1271"/>
                    <a:pt x="386" y="1442"/>
                  </a:cubicBezTo>
                  <a:cubicBezTo>
                    <a:pt x="348" y="1521"/>
                    <a:pt x="291" y="1592"/>
                    <a:pt x="235" y="1660"/>
                  </a:cubicBezTo>
                  <a:cubicBezTo>
                    <a:pt x="174" y="1737"/>
                    <a:pt x="111" y="1814"/>
                    <a:pt x="69" y="1907"/>
                  </a:cubicBezTo>
                  <a:cubicBezTo>
                    <a:pt x="0" y="2060"/>
                    <a:pt x="0" y="2241"/>
                    <a:pt x="69" y="2393"/>
                  </a:cubicBezTo>
                  <a:cubicBezTo>
                    <a:pt x="73" y="2402"/>
                    <a:pt x="83" y="2408"/>
                    <a:pt x="92" y="2408"/>
                  </a:cubicBezTo>
                  <a:cubicBezTo>
                    <a:pt x="94" y="2408"/>
                    <a:pt x="97" y="2406"/>
                    <a:pt x="100" y="2406"/>
                  </a:cubicBezTo>
                  <a:cubicBezTo>
                    <a:pt x="100" y="2406"/>
                    <a:pt x="101" y="2406"/>
                    <a:pt x="101" y="2406"/>
                  </a:cubicBezTo>
                  <a:cubicBezTo>
                    <a:pt x="114" y="2401"/>
                    <a:pt x="118" y="2386"/>
                    <a:pt x="114" y="2374"/>
                  </a:cubicBezTo>
                  <a:cubicBezTo>
                    <a:pt x="52" y="2235"/>
                    <a:pt x="52" y="2069"/>
                    <a:pt x="114" y="1929"/>
                  </a:cubicBezTo>
                  <a:cubicBezTo>
                    <a:pt x="153" y="1843"/>
                    <a:pt x="214" y="1766"/>
                    <a:pt x="273" y="1693"/>
                  </a:cubicBezTo>
                  <a:cubicBezTo>
                    <a:pt x="330" y="1621"/>
                    <a:pt x="389" y="1549"/>
                    <a:pt x="429" y="1465"/>
                  </a:cubicBezTo>
                  <a:cubicBezTo>
                    <a:pt x="523" y="1277"/>
                    <a:pt x="514" y="1048"/>
                    <a:pt x="410" y="865"/>
                  </a:cubicBezTo>
                  <a:cubicBezTo>
                    <a:pt x="385" y="822"/>
                    <a:pt x="356" y="782"/>
                    <a:pt x="326" y="742"/>
                  </a:cubicBezTo>
                  <a:cubicBezTo>
                    <a:pt x="266" y="662"/>
                    <a:pt x="210" y="585"/>
                    <a:pt x="198" y="493"/>
                  </a:cubicBezTo>
                  <a:cubicBezTo>
                    <a:pt x="172" y="308"/>
                    <a:pt x="340" y="149"/>
                    <a:pt x="467" y="44"/>
                  </a:cubicBezTo>
                  <a:cubicBezTo>
                    <a:pt x="479" y="34"/>
                    <a:pt x="480" y="20"/>
                    <a:pt x="471" y="10"/>
                  </a:cubicBezTo>
                  <a:cubicBezTo>
                    <a:pt x="466" y="3"/>
                    <a:pt x="458" y="0"/>
                    <a:pt x="451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34"/>
            <p:cNvSpPr/>
            <p:nvPr/>
          </p:nvSpPr>
          <p:spPr>
            <a:xfrm rot="-538632" flipH="1">
              <a:off x="8150646" y="2935738"/>
              <a:ext cx="66478" cy="330447"/>
            </a:xfrm>
            <a:custGeom>
              <a:avLst/>
              <a:gdLst/>
              <a:ahLst/>
              <a:cxnLst/>
              <a:rect l="l" t="t" r="r" b="b"/>
              <a:pathLst>
                <a:path w="584" h="2903" extrusionOk="0">
                  <a:moveTo>
                    <a:pt x="312" y="1"/>
                  </a:moveTo>
                  <a:cubicBezTo>
                    <a:pt x="308" y="1"/>
                    <a:pt x="304" y="2"/>
                    <a:pt x="300" y="4"/>
                  </a:cubicBezTo>
                  <a:cubicBezTo>
                    <a:pt x="120" y="104"/>
                    <a:pt x="72" y="347"/>
                    <a:pt x="117" y="535"/>
                  </a:cubicBezTo>
                  <a:cubicBezTo>
                    <a:pt x="154" y="683"/>
                    <a:pt x="231" y="814"/>
                    <a:pt x="308" y="940"/>
                  </a:cubicBezTo>
                  <a:cubicBezTo>
                    <a:pt x="331" y="976"/>
                    <a:pt x="352" y="1013"/>
                    <a:pt x="374" y="1051"/>
                  </a:cubicBezTo>
                  <a:cubicBezTo>
                    <a:pt x="493" y="1262"/>
                    <a:pt x="531" y="1428"/>
                    <a:pt x="497" y="1576"/>
                  </a:cubicBezTo>
                  <a:cubicBezTo>
                    <a:pt x="466" y="1707"/>
                    <a:pt x="380" y="1810"/>
                    <a:pt x="290" y="1920"/>
                  </a:cubicBezTo>
                  <a:cubicBezTo>
                    <a:pt x="230" y="1994"/>
                    <a:pt x="168" y="2069"/>
                    <a:pt x="123" y="2153"/>
                  </a:cubicBezTo>
                  <a:cubicBezTo>
                    <a:pt x="0" y="2383"/>
                    <a:pt x="20" y="2679"/>
                    <a:pt x="168" y="2892"/>
                  </a:cubicBezTo>
                  <a:cubicBezTo>
                    <a:pt x="173" y="2899"/>
                    <a:pt x="181" y="2903"/>
                    <a:pt x="188" y="2903"/>
                  </a:cubicBezTo>
                  <a:cubicBezTo>
                    <a:pt x="193" y="2903"/>
                    <a:pt x="198" y="2901"/>
                    <a:pt x="206" y="2896"/>
                  </a:cubicBezTo>
                  <a:cubicBezTo>
                    <a:pt x="217" y="2890"/>
                    <a:pt x="219" y="2874"/>
                    <a:pt x="212" y="2863"/>
                  </a:cubicBezTo>
                  <a:cubicBezTo>
                    <a:pt x="72" y="2665"/>
                    <a:pt x="54" y="2389"/>
                    <a:pt x="169" y="2176"/>
                  </a:cubicBezTo>
                  <a:cubicBezTo>
                    <a:pt x="212" y="2095"/>
                    <a:pt x="272" y="2021"/>
                    <a:pt x="331" y="1951"/>
                  </a:cubicBezTo>
                  <a:cubicBezTo>
                    <a:pt x="421" y="1842"/>
                    <a:pt x="513" y="1730"/>
                    <a:pt x="546" y="1589"/>
                  </a:cubicBezTo>
                  <a:cubicBezTo>
                    <a:pt x="584" y="1428"/>
                    <a:pt x="544" y="1249"/>
                    <a:pt x="418" y="1027"/>
                  </a:cubicBezTo>
                  <a:cubicBezTo>
                    <a:pt x="396" y="990"/>
                    <a:pt x="374" y="952"/>
                    <a:pt x="351" y="915"/>
                  </a:cubicBezTo>
                  <a:cubicBezTo>
                    <a:pt x="276" y="791"/>
                    <a:pt x="199" y="664"/>
                    <a:pt x="166" y="524"/>
                  </a:cubicBezTo>
                  <a:cubicBezTo>
                    <a:pt x="124" y="353"/>
                    <a:pt x="166" y="136"/>
                    <a:pt x="324" y="47"/>
                  </a:cubicBezTo>
                  <a:cubicBezTo>
                    <a:pt x="336" y="41"/>
                    <a:pt x="340" y="26"/>
                    <a:pt x="333" y="14"/>
                  </a:cubicBezTo>
                  <a:cubicBezTo>
                    <a:pt x="329" y="5"/>
                    <a:pt x="320" y="1"/>
                    <a:pt x="312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34"/>
            <p:cNvSpPr/>
            <p:nvPr/>
          </p:nvSpPr>
          <p:spPr>
            <a:xfrm rot="-538632" flipH="1">
              <a:off x="7882730" y="2923152"/>
              <a:ext cx="76495" cy="318722"/>
            </a:xfrm>
            <a:custGeom>
              <a:avLst/>
              <a:gdLst/>
              <a:ahLst/>
              <a:cxnLst/>
              <a:rect l="l" t="t" r="r" b="b"/>
              <a:pathLst>
                <a:path w="672" h="2800" extrusionOk="0">
                  <a:moveTo>
                    <a:pt x="643" y="0"/>
                  </a:moveTo>
                  <a:cubicBezTo>
                    <a:pt x="640" y="0"/>
                    <a:pt x="638" y="0"/>
                    <a:pt x="636" y="1"/>
                  </a:cubicBezTo>
                  <a:cubicBezTo>
                    <a:pt x="438" y="66"/>
                    <a:pt x="341" y="280"/>
                    <a:pt x="331" y="462"/>
                  </a:cubicBezTo>
                  <a:cubicBezTo>
                    <a:pt x="323" y="638"/>
                    <a:pt x="374" y="809"/>
                    <a:pt x="425" y="973"/>
                  </a:cubicBezTo>
                  <a:lnTo>
                    <a:pt x="438" y="1016"/>
                  </a:lnTo>
                  <a:cubicBezTo>
                    <a:pt x="489" y="1181"/>
                    <a:pt x="539" y="1373"/>
                    <a:pt x="503" y="1552"/>
                  </a:cubicBezTo>
                  <a:cubicBezTo>
                    <a:pt x="472" y="1711"/>
                    <a:pt x="374" y="1849"/>
                    <a:pt x="282" y="1981"/>
                  </a:cubicBezTo>
                  <a:cubicBezTo>
                    <a:pt x="249" y="2029"/>
                    <a:pt x="215" y="2080"/>
                    <a:pt x="183" y="2130"/>
                  </a:cubicBezTo>
                  <a:cubicBezTo>
                    <a:pt x="28" y="2377"/>
                    <a:pt x="1" y="2623"/>
                    <a:pt x="112" y="2789"/>
                  </a:cubicBezTo>
                  <a:cubicBezTo>
                    <a:pt x="116" y="2795"/>
                    <a:pt x="124" y="2799"/>
                    <a:pt x="132" y="2799"/>
                  </a:cubicBezTo>
                  <a:cubicBezTo>
                    <a:pt x="136" y="2799"/>
                    <a:pt x="141" y="2798"/>
                    <a:pt x="147" y="2795"/>
                  </a:cubicBezTo>
                  <a:cubicBezTo>
                    <a:pt x="157" y="2789"/>
                    <a:pt x="162" y="2772"/>
                    <a:pt x="153" y="2762"/>
                  </a:cubicBezTo>
                  <a:cubicBezTo>
                    <a:pt x="4" y="2542"/>
                    <a:pt x="170" y="2243"/>
                    <a:pt x="224" y="2156"/>
                  </a:cubicBezTo>
                  <a:cubicBezTo>
                    <a:pt x="255" y="2105"/>
                    <a:pt x="288" y="2057"/>
                    <a:pt x="323" y="2009"/>
                  </a:cubicBezTo>
                  <a:cubicBezTo>
                    <a:pt x="419" y="1873"/>
                    <a:pt x="518" y="1730"/>
                    <a:pt x="551" y="1563"/>
                  </a:cubicBezTo>
                  <a:cubicBezTo>
                    <a:pt x="591" y="1373"/>
                    <a:pt x="538" y="1175"/>
                    <a:pt x="486" y="1003"/>
                  </a:cubicBezTo>
                  <a:lnTo>
                    <a:pt x="473" y="960"/>
                  </a:lnTo>
                  <a:cubicBezTo>
                    <a:pt x="422" y="799"/>
                    <a:pt x="371" y="633"/>
                    <a:pt x="380" y="467"/>
                  </a:cubicBezTo>
                  <a:cubicBezTo>
                    <a:pt x="388" y="301"/>
                    <a:pt x="475" y="105"/>
                    <a:pt x="651" y="48"/>
                  </a:cubicBezTo>
                  <a:cubicBezTo>
                    <a:pt x="664" y="44"/>
                    <a:pt x="671" y="31"/>
                    <a:pt x="667" y="17"/>
                  </a:cubicBezTo>
                  <a:cubicBezTo>
                    <a:pt x="663" y="7"/>
                    <a:pt x="653" y="0"/>
                    <a:pt x="643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4"/>
            <p:cNvSpPr/>
            <p:nvPr/>
          </p:nvSpPr>
          <p:spPr>
            <a:xfrm rot="-538632" flipH="1">
              <a:off x="8268148" y="2688769"/>
              <a:ext cx="300744" cy="81730"/>
            </a:xfrm>
            <a:custGeom>
              <a:avLst/>
              <a:gdLst/>
              <a:ahLst/>
              <a:cxnLst/>
              <a:rect l="l" t="t" r="r" b="b"/>
              <a:pathLst>
                <a:path w="2642" h="718" extrusionOk="0">
                  <a:moveTo>
                    <a:pt x="622" y="0"/>
                  </a:moveTo>
                  <a:cubicBezTo>
                    <a:pt x="526" y="0"/>
                    <a:pt x="423" y="30"/>
                    <a:pt x="329" y="88"/>
                  </a:cubicBezTo>
                  <a:cubicBezTo>
                    <a:pt x="202" y="166"/>
                    <a:pt x="104" y="280"/>
                    <a:pt x="8" y="399"/>
                  </a:cubicBezTo>
                  <a:cubicBezTo>
                    <a:pt x="0" y="409"/>
                    <a:pt x="1" y="426"/>
                    <a:pt x="12" y="434"/>
                  </a:cubicBezTo>
                  <a:cubicBezTo>
                    <a:pt x="16" y="437"/>
                    <a:pt x="22" y="439"/>
                    <a:pt x="27" y="439"/>
                  </a:cubicBezTo>
                  <a:cubicBezTo>
                    <a:pt x="35" y="439"/>
                    <a:pt x="42" y="436"/>
                    <a:pt x="46" y="430"/>
                  </a:cubicBezTo>
                  <a:cubicBezTo>
                    <a:pt x="142" y="313"/>
                    <a:pt x="236" y="204"/>
                    <a:pt x="356" y="130"/>
                  </a:cubicBezTo>
                  <a:cubicBezTo>
                    <a:pt x="442" y="77"/>
                    <a:pt x="536" y="49"/>
                    <a:pt x="623" y="49"/>
                  </a:cubicBezTo>
                  <a:cubicBezTo>
                    <a:pt x="670" y="49"/>
                    <a:pt x="715" y="57"/>
                    <a:pt x="756" y="74"/>
                  </a:cubicBezTo>
                  <a:cubicBezTo>
                    <a:pt x="844" y="108"/>
                    <a:pt x="912" y="177"/>
                    <a:pt x="982" y="249"/>
                  </a:cubicBezTo>
                  <a:cubicBezTo>
                    <a:pt x="1041" y="308"/>
                    <a:pt x="1100" y="369"/>
                    <a:pt x="1174" y="412"/>
                  </a:cubicBezTo>
                  <a:cubicBezTo>
                    <a:pt x="1246" y="454"/>
                    <a:pt x="1327" y="475"/>
                    <a:pt x="1410" y="475"/>
                  </a:cubicBezTo>
                  <a:cubicBezTo>
                    <a:pt x="1466" y="475"/>
                    <a:pt x="1523" y="465"/>
                    <a:pt x="1576" y="445"/>
                  </a:cubicBezTo>
                  <a:cubicBezTo>
                    <a:pt x="1619" y="429"/>
                    <a:pt x="1658" y="407"/>
                    <a:pt x="1697" y="386"/>
                  </a:cubicBezTo>
                  <a:cubicBezTo>
                    <a:pt x="1737" y="363"/>
                    <a:pt x="1776" y="342"/>
                    <a:pt x="1818" y="327"/>
                  </a:cubicBezTo>
                  <a:cubicBezTo>
                    <a:pt x="1862" y="311"/>
                    <a:pt x="1910" y="303"/>
                    <a:pt x="1960" y="303"/>
                  </a:cubicBezTo>
                  <a:cubicBezTo>
                    <a:pt x="2056" y="303"/>
                    <a:pt x="2159" y="332"/>
                    <a:pt x="2255" y="388"/>
                  </a:cubicBezTo>
                  <a:cubicBezTo>
                    <a:pt x="2392" y="467"/>
                    <a:pt x="2500" y="589"/>
                    <a:pt x="2597" y="708"/>
                  </a:cubicBezTo>
                  <a:cubicBezTo>
                    <a:pt x="2603" y="714"/>
                    <a:pt x="2609" y="717"/>
                    <a:pt x="2616" y="717"/>
                  </a:cubicBezTo>
                  <a:cubicBezTo>
                    <a:pt x="2622" y="717"/>
                    <a:pt x="2627" y="716"/>
                    <a:pt x="2630" y="712"/>
                  </a:cubicBezTo>
                  <a:cubicBezTo>
                    <a:pt x="2640" y="702"/>
                    <a:pt x="2641" y="687"/>
                    <a:pt x="2634" y="676"/>
                  </a:cubicBezTo>
                  <a:cubicBezTo>
                    <a:pt x="2533" y="553"/>
                    <a:pt x="2422" y="429"/>
                    <a:pt x="2280" y="345"/>
                  </a:cubicBezTo>
                  <a:cubicBezTo>
                    <a:pt x="2176" y="284"/>
                    <a:pt x="2064" y="253"/>
                    <a:pt x="1959" y="253"/>
                  </a:cubicBezTo>
                  <a:cubicBezTo>
                    <a:pt x="1904" y="253"/>
                    <a:pt x="1850" y="261"/>
                    <a:pt x="1800" y="280"/>
                  </a:cubicBezTo>
                  <a:cubicBezTo>
                    <a:pt x="1756" y="296"/>
                    <a:pt x="1713" y="318"/>
                    <a:pt x="1672" y="342"/>
                  </a:cubicBezTo>
                  <a:cubicBezTo>
                    <a:pt x="1633" y="363"/>
                    <a:pt x="1597" y="383"/>
                    <a:pt x="1558" y="398"/>
                  </a:cubicBezTo>
                  <a:cubicBezTo>
                    <a:pt x="1511" y="416"/>
                    <a:pt x="1460" y="424"/>
                    <a:pt x="1410" y="424"/>
                  </a:cubicBezTo>
                  <a:cubicBezTo>
                    <a:pt x="1336" y="424"/>
                    <a:pt x="1262" y="406"/>
                    <a:pt x="1198" y="369"/>
                  </a:cubicBezTo>
                  <a:cubicBezTo>
                    <a:pt x="1130" y="329"/>
                    <a:pt x="1074" y="270"/>
                    <a:pt x="1017" y="214"/>
                  </a:cubicBezTo>
                  <a:cubicBezTo>
                    <a:pt x="945" y="141"/>
                    <a:pt x="871" y="66"/>
                    <a:pt x="773" y="28"/>
                  </a:cubicBezTo>
                  <a:cubicBezTo>
                    <a:pt x="726" y="9"/>
                    <a:pt x="675" y="0"/>
                    <a:pt x="622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4"/>
            <p:cNvSpPr/>
            <p:nvPr/>
          </p:nvSpPr>
          <p:spPr>
            <a:xfrm rot="-538632" flipH="1">
              <a:off x="7882610" y="2611930"/>
              <a:ext cx="384866" cy="181558"/>
            </a:xfrm>
            <a:custGeom>
              <a:avLst/>
              <a:gdLst/>
              <a:ahLst/>
              <a:cxnLst/>
              <a:rect l="l" t="t" r="r" b="b"/>
              <a:pathLst>
                <a:path w="3381" h="1595" extrusionOk="0">
                  <a:moveTo>
                    <a:pt x="27" y="1"/>
                  </a:moveTo>
                  <a:cubicBezTo>
                    <a:pt x="25" y="1"/>
                    <a:pt x="22" y="1"/>
                    <a:pt x="20" y="2"/>
                  </a:cubicBezTo>
                  <a:cubicBezTo>
                    <a:pt x="7" y="6"/>
                    <a:pt x="1" y="19"/>
                    <a:pt x="4" y="33"/>
                  </a:cubicBezTo>
                  <a:cubicBezTo>
                    <a:pt x="40" y="141"/>
                    <a:pt x="159" y="196"/>
                    <a:pt x="355" y="196"/>
                  </a:cubicBezTo>
                  <a:cubicBezTo>
                    <a:pt x="364" y="196"/>
                    <a:pt x="373" y="196"/>
                    <a:pt x="383" y="196"/>
                  </a:cubicBezTo>
                  <a:lnTo>
                    <a:pt x="916" y="182"/>
                  </a:lnTo>
                  <a:cubicBezTo>
                    <a:pt x="952" y="181"/>
                    <a:pt x="988" y="180"/>
                    <a:pt x="1024" y="180"/>
                  </a:cubicBezTo>
                  <a:cubicBezTo>
                    <a:pt x="1228" y="180"/>
                    <a:pt x="1427" y="205"/>
                    <a:pt x="1559" y="338"/>
                  </a:cubicBezTo>
                  <a:cubicBezTo>
                    <a:pt x="1626" y="405"/>
                    <a:pt x="1665" y="490"/>
                    <a:pt x="1708" y="579"/>
                  </a:cubicBezTo>
                  <a:cubicBezTo>
                    <a:pt x="1744" y="652"/>
                    <a:pt x="1780" y="727"/>
                    <a:pt x="1832" y="793"/>
                  </a:cubicBezTo>
                  <a:cubicBezTo>
                    <a:pt x="2006" y="1011"/>
                    <a:pt x="2307" y="1055"/>
                    <a:pt x="2563" y="1055"/>
                  </a:cubicBezTo>
                  <a:cubicBezTo>
                    <a:pt x="2614" y="1055"/>
                    <a:pt x="2663" y="1053"/>
                    <a:pt x="2709" y="1051"/>
                  </a:cubicBezTo>
                  <a:cubicBezTo>
                    <a:pt x="2736" y="1049"/>
                    <a:pt x="2764" y="1048"/>
                    <a:pt x="2791" y="1048"/>
                  </a:cubicBezTo>
                  <a:cubicBezTo>
                    <a:pt x="2845" y="1048"/>
                    <a:pt x="2898" y="1054"/>
                    <a:pt x="2943" y="1080"/>
                  </a:cubicBezTo>
                  <a:cubicBezTo>
                    <a:pt x="2994" y="1108"/>
                    <a:pt x="3032" y="1160"/>
                    <a:pt x="3064" y="1206"/>
                  </a:cubicBezTo>
                  <a:lnTo>
                    <a:pt x="3333" y="1584"/>
                  </a:lnTo>
                  <a:cubicBezTo>
                    <a:pt x="3338" y="1591"/>
                    <a:pt x="3345" y="1594"/>
                    <a:pt x="3353" y="1594"/>
                  </a:cubicBezTo>
                  <a:cubicBezTo>
                    <a:pt x="3359" y="1594"/>
                    <a:pt x="3364" y="1593"/>
                    <a:pt x="3367" y="1592"/>
                  </a:cubicBezTo>
                  <a:cubicBezTo>
                    <a:pt x="3378" y="1585"/>
                    <a:pt x="3380" y="1569"/>
                    <a:pt x="3373" y="1558"/>
                  </a:cubicBezTo>
                  <a:lnTo>
                    <a:pt x="3102" y="1180"/>
                  </a:lnTo>
                  <a:cubicBezTo>
                    <a:pt x="3068" y="1131"/>
                    <a:pt x="3027" y="1073"/>
                    <a:pt x="2967" y="1040"/>
                  </a:cubicBezTo>
                  <a:cubicBezTo>
                    <a:pt x="2912" y="1008"/>
                    <a:pt x="2849" y="1001"/>
                    <a:pt x="2787" y="1001"/>
                  </a:cubicBezTo>
                  <a:cubicBezTo>
                    <a:pt x="2759" y="1001"/>
                    <a:pt x="2732" y="1002"/>
                    <a:pt x="2706" y="1003"/>
                  </a:cubicBezTo>
                  <a:cubicBezTo>
                    <a:pt x="2659" y="1006"/>
                    <a:pt x="2610" y="1008"/>
                    <a:pt x="2559" y="1008"/>
                  </a:cubicBezTo>
                  <a:cubicBezTo>
                    <a:pt x="2315" y="1008"/>
                    <a:pt x="2031" y="966"/>
                    <a:pt x="1869" y="763"/>
                  </a:cubicBezTo>
                  <a:cubicBezTo>
                    <a:pt x="1821" y="703"/>
                    <a:pt x="1786" y="629"/>
                    <a:pt x="1753" y="558"/>
                  </a:cubicBezTo>
                  <a:cubicBezTo>
                    <a:pt x="1710" y="468"/>
                    <a:pt x="1665" y="377"/>
                    <a:pt x="1595" y="305"/>
                  </a:cubicBezTo>
                  <a:cubicBezTo>
                    <a:pt x="1449" y="158"/>
                    <a:pt x="1234" y="132"/>
                    <a:pt x="1016" y="132"/>
                  </a:cubicBezTo>
                  <a:cubicBezTo>
                    <a:pt x="982" y="132"/>
                    <a:pt x="948" y="133"/>
                    <a:pt x="915" y="134"/>
                  </a:cubicBezTo>
                  <a:lnTo>
                    <a:pt x="382" y="149"/>
                  </a:lnTo>
                  <a:cubicBezTo>
                    <a:pt x="371" y="149"/>
                    <a:pt x="362" y="149"/>
                    <a:pt x="352" y="149"/>
                  </a:cubicBezTo>
                  <a:cubicBezTo>
                    <a:pt x="180" y="149"/>
                    <a:pt x="81" y="104"/>
                    <a:pt x="51" y="18"/>
                  </a:cubicBezTo>
                  <a:cubicBezTo>
                    <a:pt x="48" y="7"/>
                    <a:pt x="38" y="1"/>
                    <a:pt x="27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4"/>
            <p:cNvSpPr/>
            <p:nvPr/>
          </p:nvSpPr>
          <p:spPr>
            <a:xfrm rot="-538632" flipH="1">
              <a:off x="6695632" y="3395693"/>
              <a:ext cx="1435192" cy="1013651"/>
            </a:xfrm>
            <a:custGeom>
              <a:avLst/>
              <a:gdLst/>
              <a:ahLst/>
              <a:cxnLst/>
              <a:rect l="l" t="t" r="r" b="b"/>
              <a:pathLst>
                <a:path w="12608" h="8905" extrusionOk="0">
                  <a:moveTo>
                    <a:pt x="6803" y="1"/>
                  </a:moveTo>
                  <a:cubicBezTo>
                    <a:pt x="6699" y="1"/>
                    <a:pt x="6597" y="13"/>
                    <a:pt x="6498" y="39"/>
                  </a:cubicBezTo>
                  <a:cubicBezTo>
                    <a:pt x="5657" y="260"/>
                    <a:pt x="5523" y="1365"/>
                    <a:pt x="4717" y="1654"/>
                  </a:cubicBezTo>
                  <a:cubicBezTo>
                    <a:pt x="4178" y="1847"/>
                    <a:pt x="3399" y="1656"/>
                    <a:pt x="3072" y="2080"/>
                  </a:cubicBezTo>
                  <a:cubicBezTo>
                    <a:pt x="2701" y="2559"/>
                    <a:pt x="3294" y="3338"/>
                    <a:pt x="3108" y="3916"/>
                  </a:cubicBezTo>
                  <a:cubicBezTo>
                    <a:pt x="2900" y="4563"/>
                    <a:pt x="1925" y="4573"/>
                    <a:pt x="1322" y="4931"/>
                  </a:cubicBezTo>
                  <a:cubicBezTo>
                    <a:pt x="926" y="5166"/>
                    <a:pt x="690" y="5563"/>
                    <a:pt x="482" y="5955"/>
                  </a:cubicBezTo>
                  <a:cubicBezTo>
                    <a:pt x="232" y="6426"/>
                    <a:pt x="0" y="6928"/>
                    <a:pt x="38" y="7482"/>
                  </a:cubicBezTo>
                  <a:cubicBezTo>
                    <a:pt x="75" y="8035"/>
                    <a:pt x="455" y="8649"/>
                    <a:pt x="1047" y="8842"/>
                  </a:cubicBezTo>
                  <a:cubicBezTo>
                    <a:pt x="1182" y="8885"/>
                    <a:pt x="1314" y="8905"/>
                    <a:pt x="1444" y="8905"/>
                  </a:cubicBezTo>
                  <a:cubicBezTo>
                    <a:pt x="2021" y="8905"/>
                    <a:pt x="2534" y="8515"/>
                    <a:pt x="2924" y="8130"/>
                  </a:cubicBezTo>
                  <a:cubicBezTo>
                    <a:pt x="3358" y="7700"/>
                    <a:pt x="3867" y="7218"/>
                    <a:pt x="4524" y="7218"/>
                  </a:cubicBezTo>
                  <a:cubicBezTo>
                    <a:pt x="4589" y="7218"/>
                    <a:pt x="4655" y="7223"/>
                    <a:pt x="4723" y="7233"/>
                  </a:cubicBezTo>
                  <a:cubicBezTo>
                    <a:pt x="4990" y="7272"/>
                    <a:pt x="5249" y="7391"/>
                    <a:pt x="5516" y="7423"/>
                  </a:cubicBezTo>
                  <a:cubicBezTo>
                    <a:pt x="5569" y="7429"/>
                    <a:pt x="5620" y="7432"/>
                    <a:pt x="5670" y="7432"/>
                  </a:cubicBezTo>
                  <a:cubicBezTo>
                    <a:pt x="6848" y="7432"/>
                    <a:pt x="7205" y="5737"/>
                    <a:pt x="8409" y="5576"/>
                  </a:cubicBezTo>
                  <a:cubicBezTo>
                    <a:pt x="8473" y="5568"/>
                    <a:pt x="8537" y="5564"/>
                    <a:pt x="8602" y="5564"/>
                  </a:cubicBezTo>
                  <a:cubicBezTo>
                    <a:pt x="9090" y="5564"/>
                    <a:pt x="9599" y="5782"/>
                    <a:pt x="10100" y="5835"/>
                  </a:cubicBezTo>
                  <a:cubicBezTo>
                    <a:pt x="10174" y="5842"/>
                    <a:pt x="10248" y="5846"/>
                    <a:pt x="10321" y="5846"/>
                  </a:cubicBezTo>
                  <a:cubicBezTo>
                    <a:pt x="11142" y="5846"/>
                    <a:pt x="11879" y="5359"/>
                    <a:pt x="12080" y="4651"/>
                  </a:cubicBezTo>
                  <a:cubicBezTo>
                    <a:pt x="12607" y="2793"/>
                    <a:pt x="9624" y="1231"/>
                    <a:pt x="8129" y="435"/>
                  </a:cubicBezTo>
                  <a:cubicBezTo>
                    <a:pt x="7713" y="214"/>
                    <a:pt x="7243" y="1"/>
                    <a:pt x="68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4"/>
            <p:cNvSpPr/>
            <p:nvPr/>
          </p:nvSpPr>
          <p:spPr>
            <a:xfrm rot="-538632" flipH="1">
              <a:off x="6801215" y="3474377"/>
              <a:ext cx="1179981" cy="764251"/>
            </a:xfrm>
            <a:custGeom>
              <a:avLst/>
              <a:gdLst/>
              <a:ahLst/>
              <a:cxnLst/>
              <a:rect l="l" t="t" r="r" b="b"/>
              <a:pathLst>
                <a:path w="10366" h="6714" extrusionOk="0">
                  <a:moveTo>
                    <a:pt x="10340" y="1"/>
                  </a:moveTo>
                  <a:cubicBezTo>
                    <a:pt x="10339" y="1"/>
                    <a:pt x="10338" y="1"/>
                    <a:pt x="10338" y="1"/>
                  </a:cubicBezTo>
                  <a:cubicBezTo>
                    <a:pt x="9438" y="95"/>
                    <a:pt x="8581" y="225"/>
                    <a:pt x="8003" y="797"/>
                  </a:cubicBezTo>
                  <a:cubicBezTo>
                    <a:pt x="7861" y="938"/>
                    <a:pt x="7740" y="1103"/>
                    <a:pt x="7625" y="1262"/>
                  </a:cubicBezTo>
                  <a:cubicBezTo>
                    <a:pt x="7555" y="1360"/>
                    <a:pt x="7480" y="1462"/>
                    <a:pt x="7401" y="1557"/>
                  </a:cubicBezTo>
                  <a:cubicBezTo>
                    <a:pt x="6970" y="2079"/>
                    <a:pt x="6366" y="2438"/>
                    <a:pt x="5703" y="2569"/>
                  </a:cubicBezTo>
                  <a:cubicBezTo>
                    <a:pt x="5547" y="2600"/>
                    <a:pt x="5384" y="2618"/>
                    <a:pt x="5225" y="2638"/>
                  </a:cubicBezTo>
                  <a:cubicBezTo>
                    <a:pt x="4869" y="2680"/>
                    <a:pt x="4499" y="2723"/>
                    <a:pt x="4183" y="2906"/>
                  </a:cubicBezTo>
                  <a:cubicBezTo>
                    <a:pt x="3715" y="3175"/>
                    <a:pt x="3456" y="3704"/>
                    <a:pt x="3282" y="4134"/>
                  </a:cubicBezTo>
                  <a:lnTo>
                    <a:pt x="3266" y="4172"/>
                  </a:lnTo>
                  <a:cubicBezTo>
                    <a:pt x="3209" y="4315"/>
                    <a:pt x="3150" y="4462"/>
                    <a:pt x="3058" y="4584"/>
                  </a:cubicBezTo>
                  <a:cubicBezTo>
                    <a:pt x="2900" y="4793"/>
                    <a:pt x="2660" y="4919"/>
                    <a:pt x="2424" y="5024"/>
                  </a:cubicBezTo>
                  <a:cubicBezTo>
                    <a:pt x="2252" y="5101"/>
                    <a:pt x="2071" y="5171"/>
                    <a:pt x="1898" y="5238"/>
                  </a:cubicBezTo>
                  <a:cubicBezTo>
                    <a:pt x="1611" y="5350"/>
                    <a:pt x="1315" y="5464"/>
                    <a:pt x="1040" y="5613"/>
                  </a:cubicBezTo>
                  <a:cubicBezTo>
                    <a:pt x="675" y="5808"/>
                    <a:pt x="199" y="6154"/>
                    <a:pt x="5" y="6682"/>
                  </a:cubicBezTo>
                  <a:cubicBezTo>
                    <a:pt x="1" y="6694"/>
                    <a:pt x="7" y="6709"/>
                    <a:pt x="19" y="6713"/>
                  </a:cubicBezTo>
                  <a:cubicBezTo>
                    <a:pt x="22" y="6714"/>
                    <a:pt x="25" y="6714"/>
                    <a:pt x="27" y="6714"/>
                  </a:cubicBezTo>
                  <a:cubicBezTo>
                    <a:pt x="38" y="6714"/>
                    <a:pt x="48" y="6709"/>
                    <a:pt x="49" y="6703"/>
                  </a:cubicBezTo>
                  <a:cubicBezTo>
                    <a:pt x="239" y="6188"/>
                    <a:pt x="704" y="5851"/>
                    <a:pt x="1061" y="5659"/>
                  </a:cubicBezTo>
                  <a:cubicBezTo>
                    <a:pt x="1332" y="5512"/>
                    <a:pt x="1627" y="5396"/>
                    <a:pt x="1914" y="5287"/>
                  </a:cubicBezTo>
                  <a:cubicBezTo>
                    <a:pt x="2087" y="5219"/>
                    <a:pt x="2269" y="5148"/>
                    <a:pt x="2443" y="5072"/>
                  </a:cubicBezTo>
                  <a:cubicBezTo>
                    <a:pt x="2673" y="4970"/>
                    <a:pt x="2930" y="4836"/>
                    <a:pt x="3096" y="4616"/>
                  </a:cubicBezTo>
                  <a:cubicBezTo>
                    <a:pt x="3192" y="4488"/>
                    <a:pt x="3252" y="4337"/>
                    <a:pt x="3310" y="4193"/>
                  </a:cubicBezTo>
                  <a:lnTo>
                    <a:pt x="3326" y="4154"/>
                  </a:lnTo>
                  <a:cubicBezTo>
                    <a:pt x="3497" y="3730"/>
                    <a:pt x="3752" y="3211"/>
                    <a:pt x="4205" y="2949"/>
                  </a:cubicBezTo>
                  <a:cubicBezTo>
                    <a:pt x="4512" y="2772"/>
                    <a:pt x="4877" y="2729"/>
                    <a:pt x="5230" y="2687"/>
                  </a:cubicBezTo>
                  <a:cubicBezTo>
                    <a:pt x="5389" y="2668"/>
                    <a:pt x="5552" y="2648"/>
                    <a:pt x="5711" y="2617"/>
                  </a:cubicBezTo>
                  <a:cubicBezTo>
                    <a:pt x="6387" y="2483"/>
                    <a:pt x="6999" y="2118"/>
                    <a:pt x="7438" y="1588"/>
                  </a:cubicBezTo>
                  <a:cubicBezTo>
                    <a:pt x="7517" y="1491"/>
                    <a:pt x="7591" y="1389"/>
                    <a:pt x="7663" y="1290"/>
                  </a:cubicBezTo>
                  <a:cubicBezTo>
                    <a:pt x="7778" y="1132"/>
                    <a:pt x="7898" y="968"/>
                    <a:pt x="8037" y="831"/>
                  </a:cubicBezTo>
                  <a:cubicBezTo>
                    <a:pt x="8603" y="270"/>
                    <a:pt x="9451" y="141"/>
                    <a:pt x="10343" y="49"/>
                  </a:cubicBezTo>
                  <a:cubicBezTo>
                    <a:pt x="10356" y="48"/>
                    <a:pt x="10365" y="36"/>
                    <a:pt x="10364" y="22"/>
                  </a:cubicBezTo>
                  <a:cubicBezTo>
                    <a:pt x="10362" y="10"/>
                    <a:pt x="10352" y="1"/>
                    <a:pt x="10340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4"/>
            <p:cNvSpPr/>
            <p:nvPr/>
          </p:nvSpPr>
          <p:spPr>
            <a:xfrm rot="-538632" flipH="1">
              <a:off x="7864172" y="4092374"/>
              <a:ext cx="63518" cy="122936"/>
            </a:xfrm>
            <a:custGeom>
              <a:avLst/>
              <a:gdLst/>
              <a:ahLst/>
              <a:cxnLst/>
              <a:rect l="l" t="t" r="r" b="b"/>
              <a:pathLst>
                <a:path w="558" h="1080" extrusionOk="0">
                  <a:moveTo>
                    <a:pt x="530" y="0"/>
                  </a:moveTo>
                  <a:cubicBezTo>
                    <a:pt x="523" y="0"/>
                    <a:pt x="517" y="2"/>
                    <a:pt x="512" y="7"/>
                  </a:cubicBezTo>
                  <a:cubicBezTo>
                    <a:pt x="441" y="76"/>
                    <a:pt x="421" y="175"/>
                    <a:pt x="403" y="271"/>
                  </a:cubicBezTo>
                  <a:cubicBezTo>
                    <a:pt x="381" y="374"/>
                    <a:pt x="362" y="473"/>
                    <a:pt x="284" y="521"/>
                  </a:cubicBezTo>
                  <a:cubicBezTo>
                    <a:pt x="255" y="538"/>
                    <a:pt x="222" y="546"/>
                    <a:pt x="188" y="555"/>
                  </a:cubicBezTo>
                  <a:cubicBezTo>
                    <a:pt x="169" y="560"/>
                    <a:pt x="152" y="565"/>
                    <a:pt x="135" y="570"/>
                  </a:cubicBezTo>
                  <a:cubicBezTo>
                    <a:pt x="62" y="594"/>
                    <a:pt x="15" y="640"/>
                    <a:pt x="6" y="695"/>
                  </a:cubicBezTo>
                  <a:cubicBezTo>
                    <a:pt x="0" y="727"/>
                    <a:pt x="8" y="758"/>
                    <a:pt x="17" y="784"/>
                  </a:cubicBezTo>
                  <a:cubicBezTo>
                    <a:pt x="47" y="886"/>
                    <a:pt x="94" y="982"/>
                    <a:pt x="156" y="1069"/>
                  </a:cubicBezTo>
                  <a:cubicBezTo>
                    <a:pt x="161" y="1075"/>
                    <a:pt x="168" y="1080"/>
                    <a:pt x="176" y="1080"/>
                  </a:cubicBezTo>
                  <a:cubicBezTo>
                    <a:pt x="181" y="1080"/>
                    <a:pt x="185" y="1079"/>
                    <a:pt x="195" y="1074"/>
                  </a:cubicBezTo>
                  <a:cubicBezTo>
                    <a:pt x="205" y="1067"/>
                    <a:pt x="207" y="1051"/>
                    <a:pt x="200" y="1040"/>
                  </a:cubicBezTo>
                  <a:cubicBezTo>
                    <a:pt x="142" y="957"/>
                    <a:pt x="97" y="866"/>
                    <a:pt x="67" y="769"/>
                  </a:cubicBezTo>
                  <a:cubicBezTo>
                    <a:pt x="61" y="748"/>
                    <a:pt x="54" y="725"/>
                    <a:pt x="58" y="703"/>
                  </a:cubicBezTo>
                  <a:cubicBezTo>
                    <a:pt x="66" y="650"/>
                    <a:pt x="133" y="623"/>
                    <a:pt x="153" y="615"/>
                  </a:cubicBezTo>
                  <a:cubicBezTo>
                    <a:pt x="169" y="610"/>
                    <a:pt x="187" y="605"/>
                    <a:pt x="203" y="600"/>
                  </a:cubicBezTo>
                  <a:cubicBezTo>
                    <a:pt x="241" y="592"/>
                    <a:pt x="278" y="582"/>
                    <a:pt x="311" y="561"/>
                  </a:cubicBezTo>
                  <a:cubicBezTo>
                    <a:pt x="408" y="502"/>
                    <a:pt x="431" y="389"/>
                    <a:pt x="452" y="281"/>
                  </a:cubicBezTo>
                  <a:cubicBezTo>
                    <a:pt x="469" y="192"/>
                    <a:pt x="488" y="99"/>
                    <a:pt x="547" y="42"/>
                  </a:cubicBezTo>
                  <a:cubicBezTo>
                    <a:pt x="557" y="33"/>
                    <a:pt x="557" y="17"/>
                    <a:pt x="547" y="7"/>
                  </a:cubicBezTo>
                  <a:cubicBezTo>
                    <a:pt x="543" y="2"/>
                    <a:pt x="536" y="0"/>
                    <a:pt x="530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4"/>
            <p:cNvSpPr/>
            <p:nvPr/>
          </p:nvSpPr>
          <p:spPr>
            <a:xfrm rot="-538632" flipH="1">
              <a:off x="7485130" y="3836661"/>
              <a:ext cx="104384" cy="317470"/>
            </a:xfrm>
            <a:custGeom>
              <a:avLst/>
              <a:gdLst/>
              <a:ahLst/>
              <a:cxnLst/>
              <a:rect l="l" t="t" r="r" b="b"/>
              <a:pathLst>
                <a:path w="917" h="2789" extrusionOk="0">
                  <a:moveTo>
                    <a:pt x="889" y="1"/>
                  </a:moveTo>
                  <a:cubicBezTo>
                    <a:pt x="885" y="1"/>
                    <a:pt x="880" y="2"/>
                    <a:pt x="876" y="4"/>
                  </a:cubicBezTo>
                  <a:cubicBezTo>
                    <a:pt x="591" y="174"/>
                    <a:pt x="460" y="552"/>
                    <a:pt x="577" y="863"/>
                  </a:cubicBezTo>
                  <a:cubicBezTo>
                    <a:pt x="593" y="906"/>
                    <a:pt x="612" y="949"/>
                    <a:pt x="632" y="989"/>
                  </a:cubicBezTo>
                  <a:cubicBezTo>
                    <a:pt x="670" y="1066"/>
                    <a:pt x="705" y="1137"/>
                    <a:pt x="714" y="1216"/>
                  </a:cubicBezTo>
                  <a:cubicBezTo>
                    <a:pt x="728" y="1331"/>
                    <a:pt x="682" y="1459"/>
                    <a:pt x="587" y="1566"/>
                  </a:cubicBezTo>
                  <a:cubicBezTo>
                    <a:pt x="498" y="1667"/>
                    <a:pt x="384" y="1737"/>
                    <a:pt x="269" y="1804"/>
                  </a:cubicBezTo>
                  <a:cubicBezTo>
                    <a:pt x="205" y="1844"/>
                    <a:pt x="138" y="1882"/>
                    <a:pt x="96" y="1948"/>
                  </a:cubicBezTo>
                  <a:cubicBezTo>
                    <a:pt x="1" y="2099"/>
                    <a:pt x="95" y="2292"/>
                    <a:pt x="205" y="2412"/>
                  </a:cubicBezTo>
                  <a:cubicBezTo>
                    <a:pt x="235" y="2442"/>
                    <a:pt x="266" y="2472"/>
                    <a:pt x="295" y="2501"/>
                  </a:cubicBezTo>
                  <a:cubicBezTo>
                    <a:pt x="382" y="2586"/>
                    <a:pt x="464" y="2665"/>
                    <a:pt x="502" y="2772"/>
                  </a:cubicBezTo>
                  <a:cubicBezTo>
                    <a:pt x="504" y="2782"/>
                    <a:pt x="513" y="2788"/>
                    <a:pt x="524" y="2788"/>
                  </a:cubicBezTo>
                  <a:lnTo>
                    <a:pt x="532" y="2788"/>
                  </a:lnTo>
                  <a:cubicBezTo>
                    <a:pt x="545" y="2784"/>
                    <a:pt x="551" y="2770"/>
                    <a:pt x="547" y="2757"/>
                  </a:cubicBezTo>
                  <a:cubicBezTo>
                    <a:pt x="505" y="2639"/>
                    <a:pt x="416" y="2551"/>
                    <a:pt x="328" y="2467"/>
                  </a:cubicBezTo>
                  <a:cubicBezTo>
                    <a:pt x="299" y="2437"/>
                    <a:pt x="269" y="2408"/>
                    <a:pt x="241" y="2379"/>
                  </a:cubicBezTo>
                  <a:cubicBezTo>
                    <a:pt x="135" y="2263"/>
                    <a:pt x="62" y="2093"/>
                    <a:pt x="138" y="1973"/>
                  </a:cubicBezTo>
                  <a:cubicBezTo>
                    <a:pt x="175" y="1916"/>
                    <a:pt x="236" y="1881"/>
                    <a:pt x="298" y="1845"/>
                  </a:cubicBezTo>
                  <a:cubicBezTo>
                    <a:pt x="412" y="1777"/>
                    <a:pt x="532" y="1704"/>
                    <a:pt x="624" y="1598"/>
                  </a:cubicBezTo>
                  <a:cubicBezTo>
                    <a:pt x="728" y="1481"/>
                    <a:pt x="778" y="1339"/>
                    <a:pt x="763" y="1211"/>
                  </a:cubicBezTo>
                  <a:cubicBezTo>
                    <a:pt x="755" y="1123"/>
                    <a:pt x="715" y="1045"/>
                    <a:pt x="678" y="967"/>
                  </a:cubicBezTo>
                  <a:cubicBezTo>
                    <a:pt x="658" y="928"/>
                    <a:pt x="639" y="887"/>
                    <a:pt x="623" y="846"/>
                  </a:cubicBezTo>
                  <a:cubicBezTo>
                    <a:pt x="516" y="562"/>
                    <a:pt x="642" y="203"/>
                    <a:pt x="902" y="45"/>
                  </a:cubicBezTo>
                  <a:cubicBezTo>
                    <a:pt x="912" y="39"/>
                    <a:pt x="917" y="24"/>
                    <a:pt x="910" y="12"/>
                  </a:cubicBezTo>
                  <a:cubicBezTo>
                    <a:pt x="905" y="5"/>
                    <a:pt x="898" y="1"/>
                    <a:pt x="889" y="1"/>
                  </a:cubicBezTo>
                  <a:close/>
                </a:path>
              </a:pathLst>
            </a:custGeom>
            <a:solidFill>
              <a:srgbClr val="BF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4"/>
            <p:cNvSpPr/>
            <p:nvPr/>
          </p:nvSpPr>
          <p:spPr>
            <a:xfrm rot="-538632" flipH="1">
              <a:off x="7239462" y="3794857"/>
              <a:ext cx="55891" cy="228797"/>
            </a:xfrm>
            <a:custGeom>
              <a:avLst/>
              <a:gdLst/>
              <a:ahLst/>
              <a:cxnLst/>
              <a:rect l="l" t="t" r="r" b="b"/>
              <a:pathLst>
                <a:path w="491" h="2010" extrusionOk="0">
                  <a:moveTo>
                    <a:pt x="462" y="0"/>
                  </a:moveTo>
                  <a:cubicBezTo>
                    <a:pt x="454" y="0"/>
                    <a:pt x="446" y="4"/>
                    <a:pt x="442" y="11"/>
                  </a:cubicBezTo>
                  <a:cubicBezTo>
                    <a:pt x="384" y="101"/>
                    <a:pt x="395" y="209"/>
                    <a:pt x="408" y="313"/>
                  </a:cubicBezTo>
                  <a:cubicBezTo>
                    <a:pt x="410" y="342"/>
                    <a:pt x="414" y="373"/>
                    <a:pt x="415" y="402"/>
                  </a:cubicBezTo>
                  <a:cubicBezTo>
                    <a:pt x="425" y="592"/>
                    <a:pt x="349" y="781"/>
                    <a:pt x="209" y="909"/>
                  </a:cubicBezTo>
                  <a:cubicBezTo>
                    <a:pt x="194" y="922"/>
                    <a:pt x="178" y="935"/>
                    <a:pt x="163" y="948"/>
                  </a:cubicBezTo>
                  <a:cubicBezTo>
                    <a:pt x="115" y="989"/>
                    <a:pt x="66" y="1029"/>
                    <a:pt x="36" y="1088"/>
                  </a:cubicBezTo>
                  <a:cubicBezTo>
                    <a:pt x="6" y="1149"/>
                    <a:pt x="1" y="1216"/>
                    <a:pt x="1" y="1275"/>
                  </a:cubicBezTo>
                  <a:cubicBezTo>
                    <a:pt x="0" y="1527"/>
                    <a:pt x="72" y="1783"/>
                    <a:pt x="205" y="1998"/>
                  </a:cubicBezTo>
                  <a:cubicBezTo>
                    <a:pt x="209" y="2005"/>
                    <a:pt x="217" y="2010"/>
                    <a:pt x="226" y="2010"/>
                  </a:cubicBezTo>
                  <a:cubicBezTo>
                    <a:pt x="229" y="2010"/>
                    <a:pt x="234" y="2008"/>
                    <a:pt x="238" y="2008"/>
                  </a:cubicBezTo>
                  <a:cubicBezTo>
                    <a:pt x="250" y="2002"/>
                    <a:pt x="253" y="1987"/>
                    <a:pt x="247" y="1975"/>
                  </a:cubicBezTo>
                  <a:cubicBezTo>
                    <a:pt x="118" y="1768"/>
                    <a:pt x="48" y="1521"/>
                    <a:pt x="50" y="1278"/>
                  </a:cubicBezTo>
                  <a:cubicBezTo>
                    <a:pt x="50" y="1225"/>
                    <a:pt x="54" y="1163"/>
                    <a:pt x="79" y="1113"/>
                  </a:cubicBezTo>
                  <a:cubicBezTo>
                    <a:pt x="104" y="1064"/>
                    <a:pt x="147" y="1026"/>
                    <a:pt x="194" y="986"/>
                  </a:cubicBezTo>
                  <a:cubicBezTo>
                    <a:pt x="211" y="974"/>
                    <a:pt x="227" y="960"/>
                    <a:pt x="242" y="947"/>
                  </a:cubicBezTo>
                  <a:cubicBezTo>
                    <a:pt x="392" y="808"/>
                    <a:pt x="474" y="605"/>
                    <a:pt x="464" y="401"/>
                  </a:cubicBezTo>
                  <a:cubicBezTo>
                    <a:pt x="463" y="370"/>
                    <a:pt x="459" y="338"/>
                    <a:pt x="456" y="308"/>
                  </a:cubicBezTo>
                  <a:cubicBezTo>
                    <a:pt x="445" y="208"/>
                    <a:pt x="435" y="112"/>
                    <a:pt x="483" y="37"/>
                  </a:cubicBezTo>
                  <a:cubicBezTo>
                    <a:pt x="490" y="27"/>
                    <a:pt x="486" y="11"/>
                    <a:pt x="475" y="4"/>
                  </a:cubicBezTo>
                  <a:cubicBezTo>
                    <a:pt x="471" y="1"/>
                    <a:pt x="467" y="0"/>
                    <a:pt x="462" y="0"/>
                  </a:cubicBezTo>
                  <a:close/>
                </a:path>
              </a:pathLst>
            </a:custGeom>
            <a:solidFill>
              <a:srgbClr val="BF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4"/>
            <p:cNvSpPr/>
            <p:nvPr/>
          </p:nvSpPr>
          <p:spPr>
            <a:xfrm rot="-538632" flipH="1">
              <a:off x="6980567" y="3698645"/>
              <a:ext cx="75584" cy="297892"/>
            </a:xfrm>
            <a:custGeom>
              <a:avLst/>
              <a:gdLst/>
              <a:ahLst/>
              <a:cxnLst/>
              <a:rect l="l" t="t" r="r" b="b"/>
              <a:pathLst>
                <a:path w="664" h="2617" extrusionOk="0">
                  <a:moveTo>
                    <a:pt x="131" y="1"/>
                  </a:moveTo>
                  <a:cubicBezTo>
                    <a:pt x="125" y="1"/>
                    <a:pt x="120" y="2"/>
                    <a:pt x="116" y="6"/>
                  </a:cubicBezTo>
                  <a:cubicBezTo>
                    <a:pt x="39" y="65"/>
                    <a:pt x="1" y="177"/>
                    <a:pt x="19" y="293"/>
                  </a:cubicBezTo>
                  <a:cubicBezTo>
                    <a:pt x="35" y="395"/>
                    <a:pt x="88" y="487"/>
                    <a:pt x="134" y="569"/>
                  </a:cubicBezTo>
                  <a:lnTo>
                    <a:pt x="393" y="1030"/>
                  </a:lnTo>
                  <a:cubicBezTo>
                    <a:pt x="451" y="1134"/>
                    <a:pt x="517" y="1252"/>
                    <a:pt x="521" y="1376"/>
                  </a:cubicBezTo>
                  <a:cubicBezTo>
                    <a:pt x="523" y="1468"/>
                    <a:pt x="493" y="1557"/>
                    <a:pt x="459" y="1650"/>
                  </a:cubicBezTo>
                  <a:cubicBezTo>
                    <a:pt x="436" y="1713"/>
                    <a:pt x="414" y="1777"/>
                    <a:pt x="402" y="1844"/>
                  </a:cubicBezTo>
                  <a:cubicBezTo>
                    <a:pt x="355" y="2101"/>
                    <a:pt x="475" y="2351"/>
                    <a:pt x="612" y="2604"/>
                  </a:cubicBezTo>
                  <a:cubicBezTo>
                    <a:pt x="616" y="2614"/>
                    <a:pt x="625" y="2617"/>
                    <a:pt x="633" y="2617"/>
                  </a:cubicBezTo>
                  <a:cubicBezTo>
                    <a:pt x="638" y="2617"/>
                    <a:pt x="641" y="2616"/>
                    <a:pt x="647" y="2610"/>
                  </a:cubicBezTo>
                  <a:cubicBezTo>
                    <a:pt x="658" y="2604"/>
                    <a:pt x="664" y="2589"/>
                    <a:pt x="657" y="2577"/>
                  </a:cubicBezTo>
                  <a:cubicBezTo>
                    <a:pt x="523" y="2332"/>
                    <a:pt x="408" y="2090"/>
                    <a:pt x="451" y="1849"/>
                  </a:cubicBezTo>
                  <a:cubicBezTo>
                    <a:pt x="462" y="1786"/>
                    <a:pt x="484" y="1724"/>
                    <a:pt x="506" y="1662"/>
                  </a:cubicBezTo>
                  <a:cubicBezTo>
                    <a:pt x="539" y="1570"/>
                    <a:pt x="573" y="1474"/>
                    <a:pt x="570" y="1372"/>
                  </a:cubicBezTo>
                  <a:cubicBezTo>
                    <a:pt x="566" y="1235"/>
                    <a:pt x="498" y="1112"/>
                    <a:pt x="436" y="1003"/>
                  </a:cubicBezTo>
                  <a:lnTo>
                    <a:pt x="177" y="544"/>
                  </a:lnTo>
                  <a:cubicBezTo>
                    <a:pt x="131" y="460"/>
                    <a:pt x="82" y="376"/>
                    <a:pt x="67" y="283"/>
                  </a:cubicBezTo>
                  <a:cubicBezTo>
                    <a:pt x="51" y="186"/>
                    <a:pt x="82" y="91"/>
                    <a:pt x="146" y="43"/>
                  </a:cubicBezTo>
                  <a:cubicBezTo>
                    <a:pt x="156" y="36"/>
                    <a:pt x="157" y="21"/>
                    <a:pt x="150" y="10"/>
                  </a:cubicBezTo>
                  <a:cubicBezTo>
                    <a:pt x="145" y="4"/>
                    <a:pt x="138" y="1"/>
                    <a:pt x="131" y="1"/>
                  </a:cubicBezTo>
                  <a:close/>
                </a:path>
              </a:pathLst>
            </a:custGeom>
            <a:solidFill>
              <a:srgbClr val="BFE2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4"/>
            <p:cNvSpPr/>
            <p:nvPr/>
          </p:nvSpPr>
          <p:spPr>
            <a:xfrm rot="-538632" flipH="1">
              <a:off x="7733188" y="3910522"/>
              <a:ext cx="251796" cy="39157"/>
            </a:xfrm>
            <a:custGeom>
              <a:avLst/>
              <a:gdLst/>
              <a:ahLst/>
              <a:cxnLst/>
              <a:rect l="l" t="t" r="r" b="b"/>
              <a:pathLst>
                <a:path w="2212" h="344" extrusionOk="0">
                  <a:moveTo>
                    <a:pt x="2185" y="0"/>
                  </a:moveTo>
                  <a:cubicBezTo>
                    <a:pt x="2179" y="0"/>
                    <a:pt x="2173" y="3"/>
                    <a:pt x="2168" y="8"/>
                  </a:cubicBezTo>
                  <a:cubicBezTo>
                    <a:pt x="2135" y="42"/>
                    <a:pt x="2087" y="53"/>
                    <a:pt x="2039" y="53"/>
                  </a:cubicBezTo>
                  <a:cubicBezTo>
                    <a:pt x="2013" y="53"/>
                    <a:pt x="1986" y="49"/>
                    <a:pt x="1963" y="45"/>
                  </a:cubicBezTo>
                  <a:cubicBezTo>
                    <a:pt x="1946" y="43"/>
                    <a:pt x="1930" y="39"/>
                    <a:pt x="1912" y="34"/>
                  </a:cubicBezTo>
                  <a:cubicBezTo>
                    <a:pt x="1865" y="25"/>
                    <a:pt x="1817" y="14"/>
                    <a:pt x="1769" y="14"/>
                  </a:cubicBezTo>
                  <a:cubicBezTo>
                    <a:pt x="1751" y="14"/>
                    <a:pt x="1733" y="16"/>
                    <a:pt x="1715" y="19"/>
                  </a:cubicBezTo>
                  <a:cubicBezTo>
                    <a:pt x="1629" y="38"/>
                    <a:pt x="1565" y="97"/>
                    <a:pt x="1502" y="153"/>
                  </a:cubicBezTo>
                  <a:cubicBezTo>
                    <a:pt x="1464" y="188"/>
                    <a:pt x="1427" y="222"/>
                    <a:pt x="1385" y="248"/>
                  </a:cubicBezTo>
                  <a:cubicBezTo>
                    <a:pt x="1333" y="279"/>
                    <a:pt x="1271" y="295"/>
                    <a:pt x="1210" y="295"/>
                  </a:cubicBezTo>
                  <a:cubicBezTo>
                    <a:pt x="1150" y="295"/>
                    <a:pt x="1089" y="280"/>
                    <a:pt x="1038" y="249"/>
                  </a:cubicBezTo>
                  <a:cubicBezTo>
                    <a:pt x="1001" y="226"/>
                    <a:pt x="967" y="196"/>
                    <a:pt x="932" y="166"/>
                  </a:cubicBezTo>
                  <a:cubicBezTo>
                    <a:pt x="897" y="134"/>
                    <a:pt x="860" y="102"/>
                    <a:pt x="819" y="77"/>
                  </a:cubicBezTo>
                  <a:cubicBezTo>
                    <a:pt x="754" y="39"/>
                    <a:pt x="677" y="20"/>
                    <a:pt x="595" y="20"/>
                  </a:cubicBezTo>
                  <a:cubicBezTo>
                    <a:pt x="527" y="20"/>
                    <a:pt x="456" y="33"/>
                    <a:pt x="384" y="59"/>
                  </a:cubicBezTo>
                  <a:cubicBezTo>
                    <a:pt x="246" y="108"/>
                    <a:pt x="128" y="196"/>
                    <a:pt x="14" y="282"/>
                  </a:cubicBezTo>
                  <a:cubicBezTo>
                    <a:pt x="4" y="291"/>
                    <a:pt x="0" y="306"/>
                    <a:pt x="9" y="316"/>
                  </a:cubicBezTo>
                  <a:cubicBezTo>
                    <a:pt x="14" y="323"/>
                    <a:pt x="21" y="326"/>
                    <a:pt x="28" y="326"/>
                  </a:cubicBezTo>
                  <a:cubicBezTo>
                    <a:pt x="33" y="326"/>
                    <a:pt x="38" y="325"/>
                    <a:pt x="42" y="322"/>
                  </a:cubicBezTo>
                  <a:cubicBezTo>
                    <a:pt x="154" y="238"/>
                    <a:pt x="269" y="152"/>
                    <a:pt x="401" y="104"/>
                  </a:cubicBezTo>
                  <a:cubicBezTo>
                    <a:pt x="465" y="80"/>
                    <a:pt x="531" y="68"/>
                    <a:pt x="592" y="68"/>
                  </a:cubicBezTo>
                  <a:cubicBezTo>
                    <a:pt x="666" y="68"/>
                    <a:pt x="735" y="85"/>
                    <a:pt x="793" y="119"/>
                  </a:cubicBezTo>
                  <a:cubicBezTo>
                    <a:pt x="831" y="142"/>
                    <a:pt x="864" y="172"/>
                    <a:pt x="899" y="202"/>
                  </a:cubicBezTo>
                  <a:cubicBezTo>
                    <a:pt x="934" y="234"/>
                    <a:pt x="971" y="266"/>
                    <a:pt x="1013" y="291"/>
                  </a:cubicBezTo>
                  <a:cubicBezTo>
                    <a:pt x="1072" y="325"/>
                    <a:pt x="1142" y="343"/>
                    <a:pt x="1209" y="343"/>
                  </a:cubicBezTo>
                  <a:cubicBezTo>
                    <a:pt x="1281" y="343"/>
                    <a:pt x="1351" y="325"/>
                    <a:pt x="1410" y="290"/>
                  </a:cubicBezTo>
                  <a:cubicBezTo>
                    <a:pt x="1455" y="263"/>
                    <a:pt x="1495" y="225"/>
                    <a:pt x="1534" y="190"/>
                  </a:cubicBezTo>
                  <a:cubicBezTo>
                    <a:pt x="1594" y="135"/>
                    <a:pt x="1651" y="83"/>
                    <a:pt x="1724" y="68"/>
                  </a:cubicBezTo>
                  <a:cubicBezTo>
                    <a:pt x="1739" y="65"/>
                    <a:pt x="1755" y="63"/>
                    <a:pt x="1770" y="63"/>
                  </a:cubicBezTo>
                  <a:cubicBezTo>
                    <a:pt x="1813" y="63"/>
                    <a:pt x="1856" y="73"/>
                    <a:pt x="1901" y="83"/>
                  </a:cubicBezTo>
                  <a:cubicBezTo>
                    <a:pt x="1919" y="87"/>
                    <a:pt x="1936" y="91"/>
                    <a:pt x="1953" y="93"/>
                  </a:cubicBezTo>
                  <a:cubicBezTo>
                    <a:pt x="1984" y="99"/>
                    <a:pt x="2014" y="102"/>
                    <a:pt x="2041" y="102"/>
                  </a:cubicBezTo>
                  <a:cubicBezTo>
                    <a:pt x="2110" y="102"/>
                    <a:pt x="2165" y="82"/>
                    <a:pt x="2203" y="43"/>
                  </a:cubicBezTo>
                  <a:cubicBezTo>
                    <a:pt x="2212" y="32"/>
                    <a:pt x="2212" y="17"/>
                    <a:pt x="2203" y="8"/>
                  </a:cubicBezTo>
                  <a:cubicBezTo>
                    <a:pt x="2198" y="3"/>
                    <a:pt x="2191" y="0"/>
                    <a:pt x="2185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4"/>
            <p:cNvSpPr/>
            <p:nvPr/>
          </p:nvSpPr>
          <p:spPr>
            <a:xfrm rot="-538632" flipH="1">
              <a:off x="7437724" y="3664566"/>
              <a:ext cx="255325" cy="59874"/>
            </a:xfrm>
            <a:custGeom>
              <a:avLst/>
              <a:gdLst/>
              <a:ahLst/>
              <a:cxnLst/>
              <a:rect l="l" t="t" r="r" b="b"/>
              <a:pathLst>
                <a:path w="2243" h="526" extrusionOk="0">
                  <a:moveTo>
                    <a:pt x="1633" y="1"/>
                  </a:moveTo>
                  <a:cubicBezTo>
                    <a:pt x="1527" y="1"/>
                    <a:pt x="1429" y="39"/>
                    <a:pt x="1332" y="76"/>
                  </a:cubicBezTo>
                  <a:cubicBezTo>
                    <a:pt x="1297" y="90"/>
                    <a:pt x="1261" y="103"/>
                    <a:pt x="1227" y="116"/>
                  </a:cubicBezTo>
                  <a:cubicBezTo>
                    <a:pt x="1122" y="150"/>
                    <a:pt x="1012" y="166"/>
                    <a:pt x="902" y="166"/>
                  </a:cubicBezTo>
                  <a:cubicBezTo>
                    <a:pt x="770" y="166"/>
                    <a:pt x="637" y="142"/>
                    <a:pt x="516" y="94"/>
                  </a:cubicBezTo>
                  <a:lnTo>
                    <a:pt x="493" y="84"/>
                  </a:lnTo>
                  <a:cubicBezTo>
                    <a:pt x="452" y="68"/>
                    <a:pt x="409" y="51"/>
                    <a:pt x="363" y="47"/>
                  </a:cubicBezTo>
                  <a:cubicBezTo>
                    <a:pt x="357" y="46"/>
                    <a:pt x="351" y="46"/>
                    <a:pt x="345" y="46"/>
                  </a:cubicBezTo>
                  <a:cubicBezTo>
                    <a:pt x="194" y="46"/>
                    <a:pt x="85" y="190"/>
                    <a:pt x="7" y="316"/>
                  </a:cubicBezTo>
                  <a:cubicBezTo>
                    <a:pt x="1" y="328"/>
                    <a:pt x="4" y="343"/>
                    <a:pt x="16" y="349"/>
                  </a:cubicBezTo>
                  <a:cubicBezTo>
                    <a:pt x="20" y="352"/>
                    <a:pt x="24" y="353"/>
                    <a:pt x="29" y="353"/>
                  </a:cubicBezTo>
                  <a:cubicBezTo>
                    <a:pt x="37" y="353"/>
                    <a:pt x="45" y="349"/>
                    <a:pt x="49" y="342"/>
                  </a:cubicBezTo>
                  <a:cubicBezTo>
                    <a:pt x="120" y="225"/>
                    <a:pt x="217" y="95"/>
                    <a:pt x="344" y="95"/>
                  </a:cubicBezTo>
                  <a:cubicBezTo>
                    <a:pt x="349" y="95"/>
                    <a:pt x="354" y="95"/>
                    <a:pt x="359" y="95"/>
                  </a:cubicBezTo>
                  <a:cubicBezTo>
                    <a:pt x="398" y="97"/>
                    <a:pt x="435" y="113"/>
                    <a:pt x="475" y="129"/>
                  </a:cubicBezTo>
                  <a:lnTo>
                    <a:pt x="497" y="139"/>
                  </a:lnTo>
                  <a:cubicBezTo>
                    <a:pt x="625" y="191"/>
                    <a:pt x="764" y="216"/>
                    <a:pt x="902" y="216"/>
                  </a:cubicBezTo>
                  <a:cubicBezTo>
                    <a:pt x="1017" y="216"/>
                    <a:pt x="1133" y="198"/>
                    <a:pt x="1242" y="163"/>
                  </a:cubicBezTo>
                  <a:cubicBezTo>
                    <a:pt x="1277" y="150"/>
                    <a:pt x="1313" y="136"/>
                    <a:pt x="1350" y="122"/>
                  </a:cubicBezTo>
                  <a:cubicBezTo>
                    <a:pt x="1443" y="86"/>
                    <a:pt x="1531" y="51"/>
                    <a:pt x="1624" y="51"/>
                  </a:cubicBezTo>
                  <a:cubicBezTo>
                    <a:pt x="1628" y="51"/>
                    <a:pt x="1632" y="51"/>
                    <a:pt x="1636" y="51"/>
                  </a:cubicBezTo>
                  <a:cubicBezTo>
                    <a:pt x="1748" y="53"/>
                    <a:pt x="1866" y="109"/>
                    <a:pt x="1966" y="206"/>
                  </a:cubicBezTo>
                  <a:cubicBezTo>
                    <a:pt x="2059" y="294"/>
                    <a:pt x="2128" y="406"/>
                    <a:pt x="2196" y="513"/>
                  </a:cubicBezTo>
                  <a:cubicBezTo>
                    <a:pt x="2199" y="522"/>
                    <a:pt x="2208" y="525"/>
                    <a:pt x="2215" y="525"/>
                  </a:cubicBezTo>
                  <a:cubicBezTo>
                    <a:pt x="2220" y="525"/>
                    <a:pt x="2224" y="524"/>
                    <a:pt x="2227" y="520"/>
                  </a:cubicBezTo>
                  <a:cubicBezTo>
                    <a:pt x="2240" y="513"/>
                    <a:pt x="2242" y="498"/>
                    <a:pt x="2236" y="487"/>
                  </a:cubicBezTo>
                  <a:cubicBezTo>
                    <a:pt x="2167" y="375"/>
                    <a:pt x="2096" y="261"/>
                    <a:pt x="2000" y="169"/>
                  </a:cubicBezTo>
                  <a:cubicBezTo>
                    <a:pt x="1891" y="63"/>
                    <a:pt x="1763" y="4"/>
                    <a:pt x="1637" y="1"/>
                  </a:cubicBezTo>
                  <a:cubicBezTo>
                    <a:pt x="1636" y="1"/>
                    <a:pt x="1634" y="1"/>
                    <a:pt x="1633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4"/>
            <p:cNvSpPr/>
            <p:nvPr/>
          </p:nvSpPr>
          <p:spPr>
            <a:xfrm rot="-538632" flipH="1">
              <a:off x="8910173" y="3804502"/>
              <a:ext cx="548101" cy="329878"/>
            </a:xfrm>
            <a:custGeom>
              <a:avLst/>
              <a:gdLst/>
              <a:ahLst/>
              <a:cxnLst/>
              <a:rect l="l" t="t" r="r" b="b"/>
              <a:pathLst>
                <a:path w="4815" h="2898" extrusionOk="0">
                  <a:moveTo>
                    <a:pt x="3876" y="0"/>
                  </a:moveTo>
                  <a:cubicBezTo>
                    <a:pt x="2970" y="0"/>
                    <a:pt x="1476" y="464"/>
                    <a:pt x="611" y="1074"/>
                  </a:cubicBezTo>
                  <a:cubicBezTo>
                    <a:pt x="280" y="1308"/>
                    <a:pt x="53" y="1551"/>
                    <a:pt x="29" y="1859"/>
                  </a:cubicBezTo>
                  <a:cubicBezTo>
                    <a:pt x="1" y="2200"/>
                    <a:pt x="230" y="2548"/>
                    <a:pt x="492" y="2724"/>
                  </a:cubicBezTo>
                  <a:cubicBezTo>
                    <a:pt x="673" y="2845"/>
                    <a:pt x="888" y="2897"/>
                    <a:pt x="1121" y="2897"/>
                  </a:cubicBezTo>
                  <a:cubicBezTo>
                    <a:pt x="1924" y="2897"/>
                    <a:pt x="2943" y="2281"/>
                    <a:pt x="3532" y="1785"/>
                  </a:cubicBezTo>
                  <a:cubicBezTo>
                    <a:pt x="3852" y="1516"/>
                    <a:pt x="4815" y="706"/>
                    <a:pt x="4618" y="268"/>
                  </a:cubicBezTo>
                  <a:cubicBezTo>
                    <a:pt x="4533" y="82"/>
                    <a:pt x="4256" y="0"/>
                    <a:pt x="387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4"/>
            <p:cNvSpPr/>
            <p:nvPr/>
          </p:nvSpPr>
          <p:spPr>
            <a:xfrm rot="-538632" flipH="1">
              <a:off x="6486659" y="3484063"/>
              <a:ext cx="2795256" cy="728053"/>
            </a:xfrm>
            <a:custGeom>
              <a:avLst/>
              <a:gdLst/>
              <a:ahLst/>
              <a:cxnLst/>
              <a:rect l="l" t="t" r="r" b="b"/>
              <a:pathLst>
                <a:path w="24556" h="6396" extrusionOk="0">
                  <a:moveTo>
                    <a:pt x="24531" y="0"/>
                  </a:moveTo>
                  <a:cubicBezTo>
                    <a:pt x="18785" y="124"/>
                    <a:pt x="13159" y="1122"/>
                    <a:pt x="7809" y="2964"/>
                  </a:cubicBezTo>
                  <a:cubicBezTo>
                    <a:pt x="5141" y="3882"/>
                    <a:pt x="2520" y="5022"/>
                    <a:pt x="18" y="6349"/>
                  </a:cubicBezTo>
                  <a:cubicBezTo>
                    <a:pt x="6" y="6355"/>
                    <a:pt x="1" y="6370"/>
                    <a:pt x="7" y="6382"/>
                  </a:cubicBezTo>
                  <a:cubicBezTo>
                    <a:pt x="11" y="6391"/>
                    <a:pt x="20" y="6396"/>
                    <a:pt x="29" y="6396"/>
                  </a:cubicBezTo>
                  <a:cubicBezTo>
                    <a:pt x="33" y="6396"/>
                    <a:pt x="37" y="6395"/>
                    <a:pt x="40" y="6392"/>
                  </a:cubicBezTo>
                  <a:cubicBezTo>
                    <a:pt x="2540" y="5066"/>
                    <a:pt x="5160" y="3927"/>
                    <a:pt x="7825" y="3010"/>
                  </a:cubicBezTo>
                  <a:cubicBezTo>
                    <a:pt x="13171" y="1171"/>
                    <a:pt x="18792" y="174"/>
                    <a:pt x="24532" y="49"/>
                  </a:cubicBezTo>
                  <a:cubicBezTo>
                    <a:pt x="24545" y="48"/>
                    <a:pt x="24556" y="38"/>
                    <a:pt x="24556" y="24"/>
                  </a:cubicBezTo>
                  <a:cubicBezTo>
                    <a:pt x="24555" y="11"/>
                    <a:pt x="24545" y="1"/>
                    <a:pt x="24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4"/>
            <p:cNvSpPr/>
            <p:nvPr/>
          </p:nvSpPr>
          <p:spPr>
            <a:xfrm rot="-538632" flipH="1">
              <a:off x="8417999" y="3805028"/>
              <a:ext cx="563582" cy="561521"/>
            </a:xfrm>
            <a:custGeom>
              <a:avLst/>
              <a:gdLst/>
              <a:ahLst/>
              <a:cxnLst/>
              <a:rect l="l" t="t" r="r" b="b"/>
              <a:pathLst>
                <a:path w="4951" h="4933" extrusionOk="0">
                  <a:moveTo>
                    <a:pt x="3758" y="0"/>
                  </a:moveTo>
                  <a:cubicBezTo>
                    <a:pt x="2865" y="0"/>
                    <a:pt x="1314" y="1601"/>
                    <a:pt x="891" y="2055"/>
                  </a:cubicBezTo>
                  <a:cubicBezTo>
                    <a:pt x="575" y="2395"/>
                    <a:pt x="276" y="2770"/>
                    <a:pt x="139" y="3221"/>
                  </a:cubicBezTo>
                  <a:cubicBezTo>
                    <a:pt x="1" y="3670"/>
                    <a:pt x="50" y="4209"/>
                    <a:pt x="369" y="4560"/>
                  </a:cubicBezTo>
                  <a:cubicBezTo>
                    <a:pt x="599" y="4816"/>
                    <a:pt x="934" y="4932"/>
                    <a:pt x="1274" y="4932"/>
                  </a:cubicBezTo>
                  <a:cubicBezTo>
                    <a:pt x="1474" y="4932"/>
                    <a:pt x="1675" y="4892"/>
                    <a:pt x="1857" y="4815"/>
                  </a:cubicBezTo>
                  <a:cubicBezTo>
                    <a:pt x="2348" y="4607"/>
                    <a:pt x="2721" y="4189"/>
                    <a:pt x="3030" y="3750"/>
                  </a:cubicBezTo>
                  <a:cubicBezTo>
                    <a:pt x="3428" y="3187"/>
                    <a:pt x="4950" y="824"/>
                    <a:pt x="4114" y="120"/>
                  </a:cubicBezTo>
                  <a:cubicBezTo>
                    <a:pt x="4014" y="37"/>
                    <a:pt x="3894" y="0"/>
                    <a:pt x="37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4"/>
            <p:cNvSpPr/>
            <p:nvPr/>
          </p:nvSpPr>
          <p:spPr>
            <a:xfrm rot="-538632" flipH="1">
              <a:off x="8482678" y="3372772"/>
              <a:ext cx="754933" cy="356514"/>
            </a:xfrm>
            <a:custGeom>
              <a:avLst/>
              <a:gdLst/>
              <a:ahLst/>
              <a:cxnLst/>
              <a:rect l="l" t="t" r="r" b="b"/>
              <a:pathLst>
                <a:path w="6632" h="3132" extrusionOk="0">
                  <a:moveTo>
                    <a:pt x="1619" y="1"/>
                  </a:moveTo>
                  <a:cubicBezTo>
                    <a:pt x="1337" y="1"/>
                    <a:pt x="1074" y="63"/>
                    <a:pt x="859" y="224"/>
                  </a:cubicBezTo>
                  <a:cubicBezTo>
                    <a:pt x="1" y="862"/>
                    <a:pt x="515" y="1952"/>
                    <a:pt x="1155" y="2406"/>
                  </a:cubicBezTo>
                  <a:cubicBezTo>
                    <a:pt x="1852" y="2900"/>
                    <a:pt x="2812" y="3032"/>
                    <a:pt x="3689" y="3113"/>
                  </a:cubicBezTo>
                  <a:cubicBezTo>
                    <a:pt x="3821" y="3125"/>
                    <a:pt x="3956" y="3131"/>
                    <a:pt x="4092" y="3131"/>
                  </a:cubicBezTo>
                  <a:cubicBezTo>
                    <a:pt x="4562" y="3131"/>
                    <a:pt x="5048" y="3053"/>
                    <a:pt x="5480" y="2847"/>
                  </a:cubicBezTo>
                  <a:cubicBezTo>
                    <a:pt x="5516" y="2830"/>
                    <a:pt x="5547" y="2812"/>
                    <a:pt x="5578" y="2793"/>
                  </a:cubicBezTo>
                  <a:cubicBezTo>
                    <a:pt x="6631" y="2154"/>
                    <a:pt x="4125" y="875"/>
                    <a:pt x="3660" y="647"/>
                  </a:cubicBezTo>
                  <a:cubicBezTo>
                    <a:pt x="3197" y="419"/>
                    <a:pt x="2347" y="1"/>
                    <a:pt x="16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4"/>
            <p:cNvSpPr/>
            <p:nvPr/>
          </p:nvSpPr>
          <p:spPr>
            <a:xfrm rot="-538632" flipH="1">
              <a:off x="8390689" y="3515209"/>
              <a:ext cx="722149" cy="642909"/>
            </a:xfrm>
            <a:custGeom>
              <a:avLst/>
              <a:gdLst/>
              <a:ahLst/>
              <a:cxnLst/>
              <a:rect l="l" t="t" r="r" b="b"/>
              <a:pathLst>
                <a:path w="6344" h="5648" extrusionOk="0">
                  <a:moveTo>
                    <a:pt x="29" y="1"/>
                  </a:moveTo>
                  <a:cubicBezTo>
                    <a:pt x="19" y="1"/>
                    <a:pt x="9" y="7"/>
                    <a:pt x="5" y="16"/>
                  </a:cubicBezTo>
                  <a:cubicBezTo>
                    <a:pt x="0" y="28"/>
                    <a:pt x="6" y="43"/>
                    <a:pt x="18" y="48"/>
                  </a:cubicBezTo>
                  <a:cubicBezTo>
                    <a:pt x="49" y="63"/>
                    <a:pt x="3198" y="1405"/>
                    <a:pt x="6258" y="1529"/>
                  </a:cubicBezTo>
                  <a:cubicBezTo>
                    <a:pt x="6108" y="1669"/>
                    <a:pt x="5586" y="2163"/>
                    <a:pt x="5003" y="2824"/>
                  </a:cubicBezTo>
                  <a:cubicBezTo>
                    <a:pt x="4368" y="3543"/>
                    <a:pt x="3526" y="4611"/>
                    <a:pt x="3131" y="5614"/>
                  </a:cubicBezTo>
                  <a:cubicBezTo>
                    <a:pt x="3125" y="5628"/>
                    <a:pt x="3132" y="5641"/>
                    <a:pt x="3145" y="5646"/>
                  </a:cubicBezTo>
                  <a:cubicBezTo>
                    <a:pt x="3148" y="5647"/>
                    <a:pt x="3151" y="5647"/>
                    <a:pt x="3153" y="5647"/>
                  </a:cubicBezTo>
                  <a:cubicBezTo>
                    <a:pt x="3164" y="5647"/>
                    <a:pt x="3174" y="5642"/>
                    <a:pt x="3174" y="5631"/>
                  </a:cubicBezTo>
                  <a:cubicBezTo>
                    <a:pt x="3568" y="4635"/>
                    <a:pt x="4406" y="3572"/>
                    <a:pt x="5038" y="2855"/>
                  </a:cubicBezTo>
                  <a:cubicBezTo>
                    <a:pt x="5726" y="2077"/>
                    <a:pt x="6328" y="1529"/>
                    <a:pt x="6333" y="1524"/>
                  </a:cubicBezTo>
                  <a:cubicBezTo>
                    <a:pt x="6341" y="1517"/>
                    <a:pt x="6344" y="1507"/>
                    <a:pt x="6340" y="1497"/>
                  </a:cubicBezTo>
                  <a:cubicBezTo>
                    <a:pt x="6337" y="1487"/>
                    <a:pt x="6328" y="1481"/>
                    <a:pt x="6319" y="1481"/>
                  </a:cubicBezTo>
                  <a:cubicBezTo>
                    <a:pt x="3250" y="1372"/>
                    <a:pt x="69" y="16"/>
                    <a:pt x="37" y="2"/>
                  </a:cubicBezTo>
                  <a:cubicBezTo>
                    <a:pt x="34" y="1"/>
                    <a:pt x="32" y="1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4"/>
            <p:cNvSpPr/>
            <p:nvPr/>
          </p:nvSpPr>
          <p:spPr>
            <a:xfrm rot="-538632" flipH="1">
              <a:off x="7829702" y="3739094"/>
              <a:ext cx="504958" cy="676488"/>
            </a:xfrm>
            <a:custGeom>
              <a:avLst/>
              <a:gdLst/>
              <a:ahLst/>
              <a:cxnLst/>
              <a:rect l="l" t="t" r="r" b="b"/>
              <a:pathLst>
                <a:path w="4436" h="5943" extrusionOk="0">
                  <a:moveTo>
                    <a:pt x="3065" y="1"/>
                  </a:moveTo>
                  <a:cubicBezTo>
                    <a:pt x="2143" y="1"/>
                    <a:pt x="882" y="2025"/>
                    <a:pt x="547" y="2594"/>
                  </a:cubicBezTo>
                  <a:cubicBezTo>
                    <a:pt x="301" y="3013"/>
                    <a:pt x="80" y="3471"/>
                    <a:pt x="41" y="4008"/>
                  </a:cubicBezTo>
                  <a:cubicBezTo>
                    <a:pt x="0" y="4543"/>
                    <a:pt x="175" y="5170"/>
                    <a:pt x="579" y="5563"/>
                  </a:cubicBezTo>
                  <a:cubicBezTo>
                    <a:pt x="850" y="5825"/>
                    <a:pt x="1186" y="5943"/>
                    <a:pt x="1510" y="5943"/>
                  </a:cubicBezTo>
                  <a:cubicBezTo>
                    <a:pt x="1745" y="5943"/>
                    <a:pt x="1974" y="5880"/>
                    <a:pt x="2167" y="5765"/>
                  </a:cubicBezTo>
                  <a:cubicBezTo>
                    <a:pt x="2623" y="5491"/>
                    <a:pt x="2911" y="4976"/>
                    <a:pt x="3130" y="4442"/>
                  </a:cubicBezTo>
                  <a:cubicBezTo>
                    <a:pt x="3411" y="3758"/>
                    <a:pt x="4436" y="890"/>
                    <a:pt x="3417" y="120"/>
                  </a:cubicBezTo>
                  <a:cubicBezTo>
                    <a:pt x="3308" y="38"/>
                    <a:pt x="3190" y="1"/>
                    <a:pt x="30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4"/>
            <p:cNvSpPr/>
            <p:nvPr/>
          </p:nvSpPr>
          <p:spPr>
            <a:xfrm rot="-538632" flipH="1">
              <a:off x="7850660" y="3641326"/>
              <a:ext cx="300744" cy="609215"/>
            </a:xfrm>
            <a:custGeom>
              <a:avLst/>
              <a:gdLst/>
              <a:ahLst/>
              <a:cxnLst/>
              <a:rect l="l" t="t" r="r" b="b"/>
              <a:pathLst>
                <a:path w="2642" h="5352" extrusionOk="0">
                  <a:moveTo>
                    <a:pt x="2614" y="1"/>
                  </a:moveTo>
                  <a:cubicBezTo>
                    <a:pt x="2607" y="1"/>
                    <a:pt x="2601" y="3"/>
                    <a:pt x="2596" y="9"/>
                  </a:cubicBezTo>
                  <a:cubicBezTo>
                    <a:pt x="2578" y="29"/>
                    <a:pt x="834" y="2044"/>
                    <a:pt x="5" y="5321"/>
                  </a:cubicBezTo>
                  <a:cubicBezTo>
                    <a:pt x="0" y="5334"/>
                    <a:pt x="9" y="5348"/>
                    <a:pt x="22" y="5350"/>
                  </a:cubicBezTo>
                  <a:cubicBezTo>
                    <a:pt x="23" y="5352"/>
                    <a:pt x="26" y="5352"/>
                    <a:pt x="27" y="5352"/>
                  </a:cubicBezTo>
                  <a:cubicBezTo>
                    <a:pt x="38" y="5352"/>
                    <a:pt x="47" y="5344"/>
                    <a:pt x="53" y="5333"/>
                  </a:cubicBezTo>
                  <a:cubicBezTo>
                    <a:pt x="877" y="2068"/>
                    <a:pt x="2616" y="62"/>
                    <a:pt x="2633" y="41"/>
                  </a:cubicBezTo>
                  <a:cubicBezTo>
                    <a:pt x="2642" y="30"/>
                    <a:pt x="2642" y="15"/>
                    <a:pt x="2631" y="7"/>
                  </a:cubicBezTo>
                  <a:cubicBezTo>
                    <a:pt x="2626" y="3"/>
                    <a:pt x="2620" y="1"/>
                    <a:pt x="261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4"/>
            <p:cNvSpPr/>
            <p:nvPr/>
          </p:nvSpPr>
          <p:spPr>
            <a:xfrm rot="-538632" flipH="1">
              <a:off x="7880282" y="3197148"/>
              <a:ext cx="758348" cy="422876"/>
            </a:xfrm>
            <a:custGeom>
              <a:avLst/>
              <a:gdLst/>
              <a:ahLst/>
              <a:cxnLst/>
              <a:rect l="l" t="t" r="r" b="b"/>
              <a:pathLst>
                <a:path w="6662" h="3715" extrusionOk="0">
                  <a:moveTo>
                    <a:pt x="1518" y="1"/>
                  </a:moveTo>
                  <a:cubicBezTo>
                    <a:pt x="1301" y="1"/>
                    <a:pt x="1097" y="48"/>
                    <a:pt x="918" y="163"/>
                  </a:cubicBezTo>
                  <a:cubicBezTo>
                    <a:pt x="0" y="750"/>
                    <a:pt x="450" y="1991"/>
                    <a:pt x="1068" y="2557"/>
                  </a:cubicBezTo>
                  <a:cubicBezTo>
                    <a:pt x="1744" y="3172"/>
                    <a:pt x="2714" y="3429"/>
                    <a:pt x="3599" y="3620"/>
                  </a:cubicBezTo>
                  <a:cubicBezTo>
                    <a:pt x="3873" y="3679"/>
                    <a:pt x="4161" y="3714"/>
                    <a:pt x="4450" y="3714"/>
                  </a:cubicBezTo>
                  <a:cubicBezTo>
                    <a:pt x="4787" y="3714"/>
                    <a:pt x="5125" y="3665"/>
                    <a:pt x="5441" y="3546"/>
                  </a:cubicBezTo>
                  <a:cubicBezTo>
                    <a:pt x="5478" y="3532"/>
                    <a:pt x="5514" y="3517"/>
                    <a:pt x="5546" y="3501"/>
                  </a:cubicBezTo>
                  <a:cubicBezTo>
                    <a:pt x="6661" y="2935"/>
                    <a:pt x="4198" y="1256"/>
                    <a:pt x="3742" y="952"/>
                  </a:cubicBezTo>
                  <a:cubicBezTo>
                    <a:pt x="3247" y="625"/>
                    <a:pt x="2302" y="1"/>
                    <a:pt x="1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4"/>
            <p:cNvSpPr/>
            <p:nvPr/>
          </p:nvSpPr>
          <p:spPr>
            <a:xfrm rot="-538632" flipH="1">
              <a:off x="7846572" y="3309020"/>
              <a:ext cx="622888" cy="324300"/>
            </a:xfrm>
            <a:custGeom>
              <a:avLst/>
              <a:gdLst/>
              <a:ahLst/>
              <a:cxnLst/>
              <a:rect l="l" t="t" r="r" b="b"/>
              <a:pathLst>
                <a:path w="5472" h="2849" extrusionOk="0">
                  <a:moveTo>
                    <a:pt x="29" y="1"/>
                  </a:moveTo>
                  <a:cubicBezTo>
                    <a:pt x="21" y="1"/>
                    <a:pt x="14" y="4"/>
                    <a:pt x="9" y="11"/>
                  </a:cubicBezTo>
                  <a:cubicBezTo>
                    <a:pt x="1" y="22"/>
                    <a:pt x="3" y="37"/>
                    <a:pt x="15" y="44"/>
                  </a:cubicBezTo>
                  <a:cubicBezTo>
                    <a:pt x="43" y="65"/>
                    <a:pt x="2837" y="2088"/>
                    <a:pt x="5438" y="2848"/>
                  </a:cubicBezTo>
                  <a:cubicBezTo>
                    <a:pt x="5441" y="2849"/>
                    <a:pt x="5442" y="2849"/>
                    <a:pt x="5444" y="2849"/>
                  </a:cubicBezTo>
                  <a:cubicBezTo>
                    <a:pt x="5455" y="2849"/>
                    <a:pt x="5465" y="2841"/>
                    <a:pt x="5468" y="2831"/>
                  </a:cubicBezTo>
                  <a:cubicBezTo>
                    <a:pt x="5471" y="2818"/>
                    <a:pt x="5465" y="2805"/>
                    <a:pt x="5452" y="2800"/>
                  </a:cubicBezTo>
                  <a:cubicBezTo>
                    <a:pt x="2860" y="2044"/>
                    <a:pt x="71" y="26"/>
                    <a:pt x="43" y="6"/>
                  </a:cubicBezTo>
                  <a:cubicBezTo>
                    <a:pt x="38" y="2"/>
                    <a:pt x="34" y="1"/>
                    <a:pt x="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4"/>
            <p:cNvSpPr/>
            <p:nvPr/>
          </p:nvSpPr>
          <p:spPr>
            <a:xfrm rot="-538632" flipH="1">
              <a:off x="7155622" y="3670898"/>
              <a:ext cx="610139" cy="718377"/>
            </a:xfrm>
            <a:custGeom>
              <a:avLst/>
              <a:gdLst/>
              <a:ahLst/>
              <a:cxnLst/>
              <a:rect l="l" t="t" r="r" b="b"/>
              <a:pathLst>
                <a:path w="5360" h="6311" extrusionOk="0">
                  <a:moveTo>
                    <a:pt x="4117" y="1"/>
                  </a:moveTo>
                  <a:cubicBezTo>
                    <a:pt x="3971" y="1"/>
                    <a:pt x="3796" y="16"/>
                    <a:pt x="3605" y="67"/>
                  </a:cubicBezTo>
                  <a:cubicBezTo>
                    <a:pt x="3605" y="67"/>
                    <a:pt x="3179" y="179"/>
                    <a:pt x="2785" y="503"/>
                  </a:cubicBezTo>
                  <a:cubicBezTo>
                    <a:pt x="1912" y="1223"/>
                    <a:pt x="1" y="4560"/>
                    <a:pt x="1148" y="5804"/>
                  </a:cubicBezTo>
                  <a:cubicBezTo>
                    <a:pt x="1419" y="6097"/>
                    <a:pt x="1808" y="6218"/>
                    <a:pt x="1885" y="6241"/>
                  </a:cubicBezTo>
                  <a:cubicBezTo>
                    <a:pt x="2054" y="6291"/>
                    <a:pt x="2220" y="6311"/>
                    <a:pt x="2377" y="6311"/>
                  </a:cubicBezTo>
                  <a:cubicBezTo>
                    <a:pt x="2966" y="6311"/>
                    <a:pt x="3442" y="6031"/>
                    <a:pt x="3543" y="5972"/>
                  </a:cubicBezTo>
                  <a:cubicBezTo>
                    <a:pt x="4545" y="5383"/>
                    <a:pt x="4750" y="4170"/>
                    <a:pt x="4991" y="2745"/>
                  </a:cubicBezTo>
                  <a:cubicBezTo>
                    <a:pt x="5123" y="1967"/>
                    <a:pt x="5360" y="569"/>
                    <a:pt x="4700" y="135"/>
                  </a:cubicBezTo>
                  <a:cubicBezTo>
                    <a:pt x="4584" y="58"/>
                    <a:pt x="4462" y="29"/>
                    <a:pt x="4371" y="16"/>
                  </a:cubicBezTo>
                  <a:cubicBezTo>
                    <a:pt x="4302" y="8"/>
                    <a:pt x="4216" y="1"/>
                    <a:pt x="41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4"/>
            <p:cNvSpPr/>
            <p:nvPr/>
          </p:nvSpPr>
          <p:spPr>
            <a:xfrm rot="-538632" flipH="1">
              <a:off x="7224436" y="3625707"/>
              <a:ext cx="276270" cy="668862"/>
            </a:xfrm>
            <a:custGeom>
              <a:avLst/>
              <a:gdLst/>
              <a:ahLst/>
              <a:cxnLst/>
              <a:rect l="l" t="t" r="r" b="b"/>
              <a:pathLst>
                <a:path w="2427" h="5876" extrusionOk="0">
                  <a:moveTo>
                    <a:pt x="2398" y="1"/>
                  </a:moveTo>
                  <a:cubicBezTo>
                    <a:pt x="2391" y="1"/>
                    <a:pt x="2384" y="4"/>
                    <a:pt x="2380" y="10"/>
                  </a:cubicBezTo>
                  <a:cubicBezTo>
                    <a:pt x="2360" y="33"/>
                    <a:pt x="574" y="2288"/>
                    <a:pt x="4" y="5848"/>
                  </a:cubicBezTo>
                  <a:cubicBezTo>
                    <a:pt x="1" y="5862"/>
                    <a:pt x="11" y="5874"/>
                    <a:pt x="25" y="5876"/>
                  </a:cubicBezTo>
                  <a:lnTo>
                    <a:pt x="28" y="5876"/>
                  </a:lnTo>
                  <a:cubicBezTo>
                    <a:pt x="41" y="5876"/>
                    <a:pt x="49" y="5868"/>
                    <a:pt x="54" y="5856"/>
                  </a:cubicBezTo>
                  <a:cubicBezTo>
                    <a:pt x="621" y="2309"/>
                    <a:pt x="2401" y="63"/>
                    <a:pt x="2418" y="41"/>
                  </a:cubicBezTo>
                  <a:cubicBezTo>
                    <a:pt x="2427" y="30"/>
                    <a:pt x="2425" y="14"/>
                    <a:pt x="2414" y="6"/>
                  </a:cubicBezTo>
                  <a:cubicBezTo>
                    <a:pt x="2409" y="3"/>
                    <a:pt x="2403" y="1"/>
                    <a:pt x="23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4"/>
            <p:cNvSpPr/>
            <p:nvPr/>
          </p:nvSpPr>
          <p:spPr>
            <a:xfrm rot="-538632" flipH="1">
              <a:off x="7235667" y="3821020"/>
              <a:ext cx="95733" cy="138417"/>
            </a:xfrm>
            <a:custGeom>
              <a:avLst/>
              <a:gdLst/>
              <a:ahLst/>
              <a:cxnLst/>
              <a:rect l="l" t="t" r="r" b="b"/>
              <a:pathLst>
                <a:path w="841" h="1216" extrusionOk="0">
                  <a:moveTo>
                    <a:pt x="29" y="1"/>
                  </a:moveTo>
                  <a:cubicBezTo>
                    <a:pt x="24" y="1"/>
                    <a:pt x="19" y="2"/>
                    <a:pt x="15" y="5"/>
                  </a:cubicBezTo>
                  <a:cubicBezTo>
                    <a:pt x="5" y="12"/>
                    <a:pt x="0" y="28"/>
                    <a:pt x="9" y="39"/>
                  </a:cubicBezTo>
                  <a:lnTo>
                    <a:pt x="792" y="1204"/>
                  </a:lnTo>
                  <a:cubicBezTo>
                    <a:pt x="795" y="1212"/>
                    <a:pt x="804" y="1215"/>
                    <a:pt x="811" y="1215"/>
                  </a:cubicBezTo>
                  <a:cubicBezTo>
                    <a:pt x="816" y="1215"/>
                    <a:pt x="821" y="1214"/>
                    <a:pt x="825" y="1212"/>
                  </a:cubicBezTo>
                  <a:cubicBezTo>
                    <a:pt x="836" y="1204"/>
                    <a:pt x="840" y="1188"/>
                    <a:pt x="831" y="1178"/>
                  </a:cubicBezTo>
                  <a:lnTo>
                    <a:pt x="49" y="12"/>
                  </a:lnTo>
                  <a:cubicBezTo>
                    <a:pt x="45" y="5"/>
                    <a:pt x="37" y="1"/>
                    <a:pt x="29" y="1"/>
                  </a:cubicBezTo>
                  <a:close/>
                </a:path>
              </a:pathLst>
            </a:custGeom>
            <a:solidFill>
              <a:srgbClr val="CD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4"/>
            <p:cNvSpPr/>
            <p:nvPr/>
          </p:nvSpPr>
          <p:spPr>
            <a:xfrm rot="-538632" flipH="1">
              <a:off x="7043620" y="3126502"/>
              <a:ext cx="962904" cy="427202"/>
            </a:xfrm>
            <a:custGeom>
              <a:avLst/>
              <a:gdLst/>
              <a:ahLst/>
              <a:cxnLst/>
              <a:rect l="l" t="t" r="r" b="b"/>
              <a:pathLst>
                <a:path w="8459" h="3753" extrusionOk="0">
                  <a:moveTo>
                    <a:pt x="2161" y="1"/>
                  </a:moveTo>
                  <a:cubicBezTo>
                    <a:pt x="1830" y="1"/>
                    <a:pt x="1512" y="64"/>
                    <a:pt x="1232" y="222"/>
                  </a:cubicBezTo>
                  <a:cubicBezTo>
                    <a:pt x="1" y="917"/>
                    <a:pt x="488" y="2206"/>
                    <a:pt x="1248" y="2762"/>
                  </a:cubicBezTo>
                  <a:cubicBezTo>
                    <a:pt x="2076" y="3368"/>
                    <a:pt x="3311" y="3568"/>
                    <a:pt x="4444" y="3706"/>
                  </a:cubicBezTo>
                  <a:cubicBezTo>
                    <a:pt x="4689" y="3735"/>
                    <a:pt x="4945" y="3752"/>
                    <a:pt x="5205" y="3752"/>
                  </a:cubicBezTo>
                  <a:cubicBezTo>
                    <a:pt x="5748" y="3752"/>
                    <a:pt x="6309" y="3678"/>
                    <a:pt x="6834" y="3489"/>
                  </a:cubicBezTo>
                  <a:cubicBezTo>
                    <a:pt x="6885" y="3472"/>
                    <a:pt x="6931" y="3454"/>
                    <a:pt x="6974" y="3433"/>
                  </a:cubicBezTo>
                  <a:cubicBezTo>
                    <a:pt x="8459" y="2747"/>
                    <a:pt x="5397" y="1142"/>
                    <a:pt x="4827" y="853"/>
                  </a:cubicBezTo>
                  <a:cubicBezTo>
                    <a:pt x="4239" y="556"/>
                    <a:pt x="3141" y="1"/>
                    <a:pt x="21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4"/>
            <p:cNvSpPr/>
            <p:nvPr/>
          </p:nvSpPr>
          <p:spPr>
            <a:xfrm rot="-538632" flipH="1">
              <a:off x="7525603" y="3212743"/>
              <a:ext cx="51224" cy="132725"/>
            </a:xfrm>
            <a:custGeom>
              <a:avLst/>
              <a:gdLst/>
              <a:ahLst/>
              <a:cxnLst/>
              <a:rect l="l" t="t" r="r" b="b"/>
              <a:pathLst>
                <a:path w="450" h="1166" extrusionOk="0">
                  <a:moveTo>
                    <a:pt x="27" y="0"/>
                  </a:moveTo>
                  <a:cubicBezTo>
                    <a:pt x="24" y="0"/>
                    <a:pt x="22" y="1"/>
                    <a:pt x="19" y="1"/>
                  </a:cubicBezTo>
                  <a:cubicBezTo>
                    <a:pt x="7" y="6"/>
                    <a:pt x="0" y="21"/>
                    <a:pt x="4" y="33"/>
                  </a:cubicBezTo>
                  <a:lnTo>
                    <a:pt x="400" y="1149"/>
                  </a:lnTo>
                  <a:cubicBezTo>
                    <a:pt x="403" y="1159"/>
                    <a:pt x="413" y="1165"/>
                    <a:pt x="423" y="1165"/>
                  </a:cubicBezTo>
                  <a:cubicBezTo>
                    <a:pt x="425" y="1165"/>
                    <a:pt x="428" y="1165"/>
                    <a:pt x="430" y="1164"/>
                  </a:cubicBezTo>
                  <a:cubicBezTo>
                    <a:pt x="443" y="1160"/>
                    <a:pt x="449" y="1145"/>
                    <a:pt x="445" y="1133"/>
                  </a:cubicBezTo>
                  <a:lnTo>
                    <a:pt x="49" y="16"/>
                  </a:lnTo>
                  <a:cubicBezTo>
                    <a:pt x="47" y="7"/>
                    <a:pt x="37" y="0"/>
                    <a:pt x="27" y="0"/>
                  </a:cubicBezTo>
                  <a:close/>
                </a:path>
              </a:pathLst>
            </a:custGeom>
            <a:solidFill>
              <a:srgbClr val="CD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4"/>
            <p:cNvSpPr/>
            <p:nvPr/>
          </p:nvSpPr>
          <p:spPr>
            <a:xfrm rot="-538632" flipH="1">
              <a:off x="7363858" y="3308284"/>
              <a:ext cx="52932" cy="123163"/>
            </a:xfrm>
            <a:custGeom>
              <a:avLst/>
              <a:gdLst/>
              <a:ahLst/>
              <a:cxnLst/>
              <a:rect l="l" t="t" r="r" b="b"/>
              <a:pathLst>
                <a:path w="465" h="1082" extrusionOk="0">
                  <a:moveTo>
                    <a:pt x="29" y="1"/>
                  </a:moveTo>
                  <a:cubicBezTo>
                    <a:pt x="26" y="1"/>
                    <a:pt x="22" y="1"/>
                    <a:pt x="20" y="3"/>
                  </a:cubicBezTo>
                  <a:cubicBezTo>
                    <a:pt x="8" y="8"/>
                    <a:pt x="0" y="23"/>
                    <a:pt x="6" y="35"/>
                  </a:cubicBezTo>
                  <a:lnTo>
                    <a:pt x="413" y="1067"/>
                  </a:lnTo>
                  <a:cubicBezTo>
                    <a:pt x="417" y="1076"/>
                    <a:pt x="427" y="1082"/>
                    <a:pt x="437" y="1082"/>
                  </a:cubicBezTo>
                  <a:cubicBezTo>
                    <a:pt x="440" y="1082"/>
                    <a:pt x="443" y="1080"/>
                    <a:pt x="445" y="1080"/>
                  </a:cubicBezTo>
                  <a:cubicBezTo>
                    <a:pt x="458" y="1075"/>
                    <a:pt x="465" y="1060"/>
                    <a:pt x="459" y="1048"/>
                  </a:cubicBezTo>
                  <a:lnTo>
                    <a:pt x="52" y="16"/>
                  </a:lnTo>
                  <a:cubicBezTo>
                    <a:pt x="48" y="7"/>
                    <a:pt x="38" y="1"/>
                    <a:pt x="29" y="1"/>
                  </a:cubicBezTo>
                  <a:close/>
                </a:path>
              </a:pathLst>
            </a:custGeom>
            <a:solidFill>
              <a:srgbClr val="CDCB5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4"/>
            <p:cNvSpPr/>
            <p:nvPr/>
          </p:nvSpPr>
          <p:spPr>
            <a:xfrm rot="-538632" flipH="1">
              <a:off x="7224453" y="2032346"/>
              <a:ext cx="1177249" cy="824808"/>
            </a:xfrm>
            <a:custGeom>
              <a:avLst/>
              <a:gdLst/>
              <a:ahLst/>
              <a:cxnLst/>
              <a:rect l="l" t="t" r="r" b="b"/>
              <a:pathLst>
                <a:path w="10342" h="7246" extrusionOk="0">
                  <a:moveTo>
                    <a:pt x="655" y="0"/>
                  </a:moveTo>
                  <a:cubicBezTo>
                    <a:pt x="645" y="0"/>
                    <a:pt x="635" y="2"/>
                    <a:pt x="625" y="6"/>
                  </a:cubicBezTo>
                  <a:cubicBezTo>
                    <a:pt x="596" y="15"/>
                    <a:pt x="574" y="42"/>
                    <a:pt x="554" y="67"/>
                  </a:cubicBezTo>
                  <a:cubicBezTo>
                    <a:pt x="283" y="415"/>
                    <a:pt x="114" y="840"/>
                    <a:pt x="67" y="1279"/>
                  </a:cubicBezTo>
                  <a:cubicBezTo>
                    <a:pt x="47" y="1456"/>
                    <a:pt x="0" y="1668"/>
                    <a:pt x="221" y="1668"/>
                  </a:cubicBezTo>
                  <a:cubicBezTo>
                    <a:pt x="226" y="1668"/>
                    <a:pt x="231" y="1668"/>
                    <a:pt x="236" y="1668"/>
                  </a:cubicBezTo>
                  <a:cubicBezTo>
                    <a:pt x="429" y="1658"/>
                    <a:pt x="687" y="1504"/>
                    <a:pt x="877" y="1416"/>
                  </a:cubicBezTo>
                  <a:cubicBezTo>
                    <a:pt x="6195" y="3137"/>
                    <a:pt x="9878" y="7205"/>
                    <a:pt x="9915" y="7246"/>
                  </a:cubicBezTo>
                  <a:lnTo>
                    <a:pt x="10342" y="6865"/>
                  </a:lnTo>
                  <a:cubicBezTo>
                    <a:pt x="10303" y="6821"/>
                    <a:pt x="9357" y="5768"/>
                    <a:pt x="7709" y="4490"/>
                  </a:cubicBezTo>
                  <a:cubicBezTo>
                    <a:pt x="6270" y="3370"/>
                    <a:pt x="4017" y="1878"/>
                    <a:pt x="1301" y="954"/>
                  </a:cubicBezTo>
                  <a:cubicBezTo>
                    <a:pt x="1288" y="937"/>
                    <a:pt x="1269" y="909"/>
                    <a:pt x="1248" y="873"/>
                  </a:cubicBezTo>
                  <a:cubicBezTo>
                    <a:pt x="1140" y="699"/>
                    <a:pt x="1145" y="610"/>
                    <a:pt x="1076" y="447"/>
                  </a:cubicBezTo>
                  <a:cubicBezTo>
                    <a:pt x="1076" y="447"/>
                    <a:pt x="969" y="190"/>
                    <a:pt x="764" y="45"/>
                  </a:cubicBezTo>
                  <a:cubicBezTo>
                    <a:pt x="733" y="24"/>
                    <a:pt x="694" y="0"/>
                    <a:pt x="6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4"/>
            <p:cNvSpPr/>
            <p:nvPr/>
          </p:nvSpPr>
          <p:spPr>
            <a:xfrm rot="-538632" flipH="1">
              <a:off x="7361189" y="1360042"/>
              <a:ext cx="422999" cy="1170280"/>
            </a:xfrm>
            <a:custGeom>
              <a:avLst/>
              <a:gdLst/>
              <a:ahLst/>
              <a:cxnLst/>
              <a:rect l="l" t="t" r="r" b="b"/>
              <a:pathLst>
                <a:path w="3716" h="10281" extrusionOk="0">
                  <a:moveTo>
                    <a:pt x="1275" y="1"/>
                  </a:moveTo>
                  <a:cubicBezTo>
                    <a:pt x="603" y="1437"/>
                    <a:pt x="160" y="2990"/>
                    <a:pt x="79" y="4574"/>
                  </a:cubicBezTo>
                  <a:cubicBezTo>
                    <a:pt x="1" y="6116"/>
                    <a:pt x="273" y="7692"/>
                    <a:pt x="962" y="9081"/>
                  </a:cubicBezTo>
                  <a:cubicBezTo>
                    <a:pt x="1170" y="9501"/>
                    <a:pt x="1512" y="10281"/>
                    <a:pt x="2050" y="10281"/>
                  </a:cubicBezTo>
                  <a:cubicBezTo>
                    <a:pt x="2128" y="10281"/>
                    <a:pt x="2211" y="10264"/>
                    <a:pt x="2298" y="10228"/>
                  </a:cubicBezTo>
                  <a:cubicBezTo>
                    <a:pt x="2881" y="9982"/>
                    <a:pt x="3324" y="9156"/>
                    <a:pt x="3496" y="8590"/>
                  </a:cubicBezTo>
                  <a:cubicBezTo>
                    <a:pt x="3614" y="8196"/>
                    <a:pt x="3655" y="7786"/>
                    <a:pt x="3663" y="7376"/>
                  </a:cubicBezTo>
                  <a:cubicBezTo>
                    <a:pt x="3716" y="4764"/>
                    <a:pt x="2480" y="2320"/>
                    <a:pt x="12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4"/>
            <p:cNvSpPr/>
            <p:nvPr/>
          </p:nvSpPr>
          <p:spPr>
            <a:xfrm rot="-538632" flipH="1">
              <a:off x="7361615" y="1371403"/>
              <a:ext cx="277864" cy="1164361"/>
            </a:xfrm>
            <a:custGeom>
              <a:avLst/>
              <a:gdLst/>
              <a:ahLst/>
              <a:cxnLst/>
              <a:rect l="l" t="t" r="r" b="b"/>
              <a:pathLst>
                <a:path w="2441" h="10229" extrusionOk="0">
                  <a:moveTo>
                    <a:pt x="1" y="1"/>
                  </a:moveTo>
                  <a:cubicBezTo>
                    <a:pt x="55" y="7997"/>
                    <a:pt x="514" y="10183"/>
                    <a:pt x="1023" y="10228"/>
                  </a:cubicBezTo>
                  <a:cubicBezTo>
                    <a:pt x="1029" y="10228"/>
                    <a:pt x="1034" y="10228"/>
                    <a:pt x="1040" y="10228"/>
                  </a:cubicBezTo>
                  <a:cubicBezTo>
                    <a:pt x="1379" y="10228"/>
                    <a:pt x="1986" y="9368"/>
                    <a:pt x="2221" y="8590"/>
                  </a:cubicBezTo>
                  <a:cubicBezTo>
                    <a:pt x="2339" y="8196"/>
                    <a:pt x="2380" y="7786"/>
                    <a:pt x="2388" y="7376"/>
                  </a:cubicBezTo>
                  <a:cubicBezTo>
                    <a:pt x="2441" y="4764"/>
                    <a:pt x="1205" y="2320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4"/>
            <p:cNvSpPr/>
            <p:nvPr/>
          </p:nvSpPr>
          <p:spPr>
            <a:xfrm rot="-538632" flipH="1">
              <a:off x="7747230" y="1834344"/>
              <a:ext cx="285718" cy="516558"/>
            </a:xfrm>
            <a:custGeom>
              <a:avLst/>
              <a:gdLst/>
              <a:ahLst/>
              <a:cxnLst/>
              <a:rect l="l" t="t" r="r" b="b"/>
              <a:pathLst>
                <a:path w="2510" h="4538" extrusionOk="0">
                  <a:moveTo>
                    <a:pt x="138" y="1"/>
                  </a:moveTo>
                  <a:cubicBezTo>
                    <a:pt x="0" y="834"/>
                    <a:pt x="25" y="1709"/>
                    <a:pt x="310" y="2505"/>
                  </a:cubicBezTo>
                  <a:cubicBezTo>
                    <a:pt x="380" y="2697"/>
                    <a:pt x="702" y="3507"/>
                    <a:pt x="1518" y="4147"/>
                  </a:cubicBezTo>
                  <a:cubicBezTo>
                    <a:pt x="1756" y="4333"/>
                    <a:pt x="2018" y="4538"/>
                    <a:pt x="2180" y="4538"/>
                  </a:cubicBezTo>
                  <a:cubicBezTo>
                    <a:pt x="2209" y="4538"/>
                    <a:pt x="2235" y="4531"/>
                    <a:pt x="2257" y="4517"/>
                  </a:cubicBezTo>
                  <a:cubicBezTo>
                    <a:pt x="2510" y="4349"/>
                    <a:pt x="2069" y="3233"/>
                    <a:pt x="1810" y="2692"/>
                  </a:cubicBezTo>
                  <a:cubicBezTo>
                    <a:pt x="1754" y="2573"/>
                    <a:pt x="1317" y="1736"/>
                    <a:pt x="836" y="1108"/>
                  </a:cubicBezTo>
                  <a:cubicBezTo>
                    <a:pt x="569" y="761"/>
                    <a:pt x="294" y="409"/>
                    <a:pt x="1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4"/>
            <p:cNvSpPr/>
            <p:nvPr/>
          </p:nvSpPr>
          <p:spPr>
            <a:xfrm rot="-538632" flipH="1">
              <a:off x="7756470" y="1834852"/>
              <a:ext cx="260675" cy="514850"/>
            </a:xfrm>
            <a:custGeom>
              <a:avLst/>
              <a:gdLst/>
              <a:ahLst/>
              <a:cxnLst/>
              <a:rect l="l" t="t" r="r" b="b"/>
              <a:pathLst>
                <a:path w="2290" h="4523" extrusionOk="0">
                  <a:moveTo>
                    <a:pt x="0" y="1"/>
                  </a:moveTo>
                  <a:cubicBezTo>
                    <a:pt x="59" y="654"/>
                    <a:pt x="224" y="1588"/>
                    <a:pt x="702" y="2597"/>
                  </a:cubicBezTo>
                  <a:cubicBezTo>
                    <a:pt x="1155" y="3551"/>
                    <a:pt x="1868" y="4522"/>
                    <a:pt x="2092" y="4522"/>
                  </a:cubicBezTo>
                  <a:cubicBezTo>
                    <a:pt x="2102" y="4522"/>
                    <a:pt x="2111" y="4520"/>
                    <a:pt x="2119" y="4517"/>
                  </a:cubicBezTo>
                  <a:cubicBezTo>
                    <a:pt x="2289" y="4434"/>
                    <a:pt x="2022" y="3425"/>
                    <a:pt x="1672" y="2692"/>
                  </a:cubicBezTo>
                  <a:cubicBezTo>
                    <a:pt x="1616" y="2573"/>
                    <a:pt x="1179" y="1736"/>
                    <a:pt x="698" y="1108"/>
                  </a:cubicBezTo>
                  <a:cubicBezTo>
                    <a:pt x="431" y="761"/>
                    <a:pt x="156" y="409"/>
                    <a:pt x="0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4"/>
            <p:cNvSpPr/>
            <p:nvPr/>
          </p:nvSpPr>
          <p:spPr>
            <a:xfrm rot="-538632" flipH="1">
              <a:off x="7403145" y="2589443"/>
              <a:ext cx="1109975" cy="304608"/>
            </a:xfrm>
            <a:custGeom>
              <a:avLst/>
              <a:gdLst/>
              <a:ahLst/>
              <a:cxnLst/>
              <a:rect l="l" t="t" r="r" b="b"/>
              <a:pathLst>
                <a:path w="9751" h="2676" extrusionOk="0">
                  <a:moveTo>
                    <a:pt x="6408" y="1"/>
                  </a:moveTo>
                  <a:cubicBezTo>
                    <a:pt x="6339" y="1"/>
                    <a:pt x="6270" y="2"/>
                    <a:pt x="6201" y="4"/>
                  </a:cubicBezTo>
                  <a:cubicBezTo>
                    <a:pt x="4832" y="55"/>
                    <a:pt x="3379" y="558"/>
                    <a:pt x="2159" y="1064"/>
                  </a:cubicBezTo>
                  <a:cubicBezTo>
                    <a:pt x="1359" y="1396"/>
                    <a:pt x="628" y="1832"/>
                    <a:pt x="1" y="2351"/>
                  </a:cubicBezTo>
                  <a:cubicBezTo>
                    <a:pt x="1037" y="2544"/>
                    <a:pt x="2101" y="2627"/>
                    <a:pt x="3160" y="2662"/>
                  </a:cubicBezTo>
                  <a:cubicBezTo>
                    <a:pt x="3399" y="2670"/>
                    <a:pt x="3638" y="2675"/>
                    <a:pt x="3878" y="2675"/>
                  </a:cubicBezTo>
                  <a:cubicBezTo>
                    <a:pt x="4318" y="2675"/>
                    <a:pt x="4758" y="2657"/>
                    <a:pt x="5193" y="2605"/>
                  </a:cubicBezTo>
                  <a:cubicBezTo>
                    <a:pt x="5932" y="2515"/>
                    <a:pt x="6648" y="2326"/>
                    <a:pt x="7357" y="2138"/>
                  </a:cubicBezTo>
                  <a:cubicBezTo>
                    <a:pt x="8216" y="1910"/>
                    <a:pt x="9106" y="1666"/>
                    <a:pt x="9750" y="1159"/>
                  </a:cubicBezTo>
                  <a:cubicBezTo>
                    <a:pt x="8894" y="565"/>
                    <a:pt x="7908" y="103"/>
                    <a:pt x="6858" y="18"/>
                  </a:cubicBezTo>
                  <a:cubicBezTo>
                    <a:pt x="6710" y="7"/>
                    <a:pt x="6560" y="1"/>
                    <a:pt x="640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4"/>
            <p:cNvSpPr/>
            <p:nvPr/>
          </p:nvSpPr>
          <p:spPr>
            <a:xfrm rot="-538632" flipH="1">
              <a:off x="7411802" y="2702612"/>
              <a:ext cx="1109975" cy="190778"/>
            </a:xfrm>
            <a:custGeom>
              <a:avLst/>
              <a:gdLst/>
              <a:ahLst/>
              <a:cxnLst/>
              <a:rect l="l" t="t" r="r" b="b"/>
              <a:pathLst>
                <a:path w="9751" h="1676" extrusionOk="0">
                  <a:moveTo>
                    <a:pt x="7239" y="0"/>
                  </a:moveTo>
                  <a:cubicBezTo>
                    <a:pt x="7097" y="0"/>
                    <a:pt x="6953" y="2"/>
                    <a:pt x="6808" y="5"/>
                  </a:cubicBezTo>
                  <a:cubicBezTo>
                    <a:pt x="4002" y="68"/>
                    <a:pt x="1674" y="713"/>
                    <a:pt x="0" y="1351"/>
                  </a:cubicBezTo>
                  <a:cubicBezTo>
                    <a:pt x="1037" y="1544"/>
                    <a:pt x="2100" y="1627"/>
                    <a:pt x="3160" y="1662"/>
                  </a:cubicBezTo>
                  <a:cubicBezTo>
                    <a:pt x="3399" y="1670"/>
                    <a:pt x="3638" y="1675"/>
                    <a:pt x="3877" y="1675"/>
                  </a:cubicBezTo>
                  <a:cubicBezTo>
                    <a:pt x="4318" y="1675"/>
                    <a:pt x="4758" y="1657"/>
                    <a:pt x="5193" y="1605"/>
                  </a:cubicBezTo>
                  <a:cubicBezTo>
                    <a:pt x="5933" y="1515"/>
                    <a:pt x="6647" y="1326"/>
                    <a:pt x="7356" y="1138"/>
                  </a:cubicBezTo>
                  <a:cubicBezTo>
                    <a:pt x="8215" y="910"/>
                    <a:pt x="9105" y="666"/>
                    <a:pt x="9750" y="159"/>
                  </a:cubicBezTo>
                  <a:cubicBezTo>
                    <a:pt x="8987" y="63"/>
                    <a:pt x="8146" y="0"/>
                    <a:pt x="7239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4"/>
            <p:cNvSpPr/>
            <p:nvPr/>
          </p:nvSpPr>
          <p:spPr>
            <a:xfrm rot="-538632" flipH="1">
              <a:off x="7540623" y="2786729"/>
              <a:ext cx="114" cy="114"/>
            </a:xfrm>
            <a:custGeom>
              <a:avLst/>
              <a:gdLst/>
              <a:ahLst/>
              <a:cxnLst/>
              <a:rect l="l" t="t" r="r" b="b"/>
              <a:pathLst>
                <a:path w="1" h="1" fill="none" extrusionOk="0">
                  <a:moveTo>
                    <a:pt x="1" y="0"/>
                  </a:moveTo>
                  <a:close/>
                </a:path>
              </a:pathLst>
            </a:custGeom>
            <a:noFill/>
            <a:ln w="350" cap="flat" cmpd="sng">
              <a:solidFill>
                <a:srgbClr val="ABAB00"/>
              </a:solidFill>
              <a:prstDash val="solid"/>
              <a:miter lim="107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4"/>
            <p:cNvSpPr/>
            <p:nvPr/>
          </p:nvSpPr>
          <p:spPr>
            <a:xfrm rot="-538632" flipH="1">
              <a:off x="7405522" y="2696025"/>
              <a:ext cx="1116235" cy="163345"/>
            </a:xfrm>
            <a:custGeom>
              <a:avLst/>
              <a:gdLst/>
              <a:ahLst/>
              <a:cxnLst/>
              <a:rect l="l" t="t" r="r" b="b"/>
              <a:pathLst>
                <a:path w="9806" h="1435" extrusionOk="0">
                  <a:moveTo>
                    <a:pt x="7396" y="1"/>
                  </a:moveTo>
                  <a:cubicBezTo>
                    <a:pt x="3534" y="1"/>
                    <a:pt x="60" y="1371"/>
                    <a:pt x="19" y="1388"/>
                  </a:cubicBezTo>
                  <a:cubicBezTo>
                    <a:pt x="7" y="1394"/>
                    <a:pt x="0" y="1408"/>
                    <a:pt x="5" y="1421"/>
                  </a:cubicBezTo>
                  <a:cubicBezTo>
                    <a:pt x="10" y="1429"/>
                    <a:pt x="19" y="1435"/>
                    <a:pt x="28" y="1435"/>
                  </a:cubicBezTo>
                  <a:cubicBezTo>
                    <a:pt x="31" y="1435"/>
                    <a:pt x="33" y="1435"/>
                    <a:pt x="38" y="1432"/>
                  </a:cubicBezTo>
                  <a:cubicBezTo>
                    <a:pt x="79" y="1415"/>
                    <a:pt x="3541" y="49"/>
                    <a:pt x="7392" y="49"/>
                  </a:cubicBezTo>
                  <a:cubicBezTo>
                    <a:pt x="8179" y="49"/>
                    <a:pt x="8981" y="106"/>
                    <a:pt x="9774" y="243"/>
                  </a:cubicBezTo>
                  <a:cubicBezTo>
                    <a:pt x="9775" y="243"/>
                    <a:pt x="9776" y="243"/>
                    <a:pt x="9777" y="243"/>
                  </a:cubicBezTo>
                  <a:cubicBezTo>
                    <a:pt x="9789" y="243"/>
                    <a:pt x="9800" y="236"/>
                    <a:pt x="9802" y="223"/>
                  </a:cubicBezTo>
                  <a:cubicBezTo>
                    <a:pt x="9805" y="210"/>
                    <a:pt x="9796" y="198"/>
                    <a:pt x="9782" y="195"/>
                  </a:cubicBezTo>
                  <a:cubicBezTo>
                    <a:pt x="8987" y="58"/>
                    <a:pt x="8184" y="1"/>
                    <a:pt x="7396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4"/>
            <p:cNvSpPr/>
            <p:nvPr/>
          </p:nvSpPr>
          <p:spPr>
            <a:xfrm rot="-538632" flipH="1">
              <a:off x="7542473" y="1354259"/>
              <a:ext cx="97668" cy="1157873"/>
            </a:xfrm>
            <a:custGeom>
              <a:avLst/>
              <a:gdLst/>
              <a:ahLst/>
              <a:cxnLst/>
              <a:rect l="l" t="t" r="r" b="b"/>
              <a:pathLst>
                <a:path w="858" h="10172" extrusionOk="0">
                  <a:moveTo>
                    <a:pt x="25" y="0"/>
                  </a:moveTo>
                  <a:cubicBezTo>
                    <a:pt x="11" y="0"/>
                    <a:pt x="0" y="11"/>
                    <a:pt x="0" y="25"/>
                  </a:cubicBezTo>
                  <a:cubicBezTo>
                    <a:pt x="11" y="1486"/>
                    <a:pt x="32" y="2958"/>
                    <a:pt x="65" y="4397"/>
                  </a:cubicBezTo>
                  <a:cubicBezTo>
                    <a:pt x="65" y="4407"/>
                    <a:pt x="86" y="5345"/>
                    <a:pt x="210" y="7100"/>
                  </a:cubicBezTo>
                  <a:cubicBezTo>
                    <a:pt x="257" y="7737"/>
                    <a:pt x="325" y="8698"/>
                    <a:pt x="705" y="9859"/>
                  </a:cubicBezTo>
                  <a:cubicBezTo>
                    <a:pt x="738" y="9958"/>
                    <a:pt x="771" y="10054"/>
                    <a:pt x="808" y="10155"/>
                  </a:cubicBezTo>
                  <a:cubicBezTo>
                    <a:pt x="811" y="10165"/>
                    <a:pt x="821" y="10171"/>
                    <a:pt x="830" y="10171"/>
                  </a:cubicBezTo>
                  <a:cubicBezTo>
                    <a:pt x="832" y="10171"/>
                    <a:pt x="836" y="10171"/>
                    <a:pt x="838" y="10168"/>
                  </a:cubicBezTo>
                  <a:cubicBezTo>
                    <a:pt x="852" y="10165"/>
                    <a:pt x="857" y="10150"/>
                    <a:pt x="853" y="10138"/>
                  </a:cubicBezTo>
                  <a:cubicBezTo>
                    <a:pt x="816" y="10038"/>
                    <a:pt x="783" y="9942"/>
                    <a:pt x="751" y="9843"/>
                  </a:cubicBezTo>
                  <a:cubicBezTo>
                    <a:pt x="371" y="8688"/>
                    <a:pt x="305" y="7730"/>
                    <a:pt x="259" y="7095"/>
                  </a:cubicBezTo>
                  <a:cubicBezTo>
                    <a:pt x="134" y="5342"/>
                    <a:pt x="113" y="4406"/>
                    <a:pt x="113" y="4396"/>
                  </a:cubicBezTo>
                  <a:cubicBezTo>
                    <a:pt x="82" y="2956"/>
                    <a:pt x="59" y="1486"/>
                    <a:pt x="48" y="25"/>
                  </a:cubicBezTo>
                  <a:cubicBezTo>
                    <a:pt x="48" y="11"/>
                    <a:pt x="37" y="1"/>
                    <a:pt x="25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4"/>
            <p:cNvSpPr/>
            <p:nvPr/>
          </p:nvSpPr>
          <p:spPr>
            <a:xfrm rot="-538632" flipH="1">
              <a:off x="7782242" y="1829865"/>
              <a:ext cx="237453" cy="517355"/>
            </a:xfrm>
            <a:custGeom>
              <a:avLst/>
              <a:gdLst/>
              <a:ahLst/>
              <a:cxnLst/>
              <a:rect l="l" t="t" r="r" b="b"/>
              <a:pathLst>
                <a:path w="2086" h="4545" extrusionOk="0">
                  <a:moveTo>
                    <a:pt x="29" y="1"/>
                  </a:moveTo>
                  <a:cubicBezTo>
                    <a:pt x="28" y="1"/>
                    <a:pt x="27" y="1"/>
                    <a:pt x="25" y="1"/>
                  </a:cubicBezTo>
                  <a:cubicBezTo>
                    <a:pt x="11" y="1"/>
                    <a:pt x="1" y="13"/>
                    <a:pt x="3" y="26"/>
                  </a:cubicBezTo>
                  <a:cubicBezTo>
                    <a:pt x="5" y="55"/>
                    <a:pt x="218" y="2855"/>
                    <a:pt x="2043" y="4538"/>
                  </a:cubicBezTo>
                  <a:cubicBezTo>
                    <a:pt x="2047" y="4543"/>
                    <a:pt x="2053" y="4545"/>
                    <a:pt x="2059" y="4545"/>
                  </a:cubicBezTo>
                  <a:cubicBezTo>
                    <a:pt x="2065" y="4545"/>
                    <a:pt x="2073" y="4543"/>
                    <a:pt x="2076" y="4538"/>
                  </a:cubicBezTo>
                  <a:cubicBezTo>
                    <a:pt x="2086" y="4528"/>
                    <a:pt x="2084" y="4513"/>
                    <a:pt x="2075" y="4503"/>
                  </a:cubicBezTo>
                  <a:cubicBezTo>
                    <a:pt x="266" y="2832"/>
                    <a:pt x="52" y="51"/>
                    <a:pt x="51" y="24"/>
                  </a:cubicBezTo>
                  <a:cubicBezTo>
                    <a:pt x="51" y="11"/>
                    <a:pt x="40" y="1"/>
                    <a:pt x="29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4"/>
            <p:cNvSpPr/>
            <p:nvPr/>
          </p:nvSpPr>
          <p:spPr>
            <a:xfrm rot="-538632" flipH="1">
              <a:off x="8213775" y="2046194"/>
              <a:ext cx="12863" cy="49060"/>
            </a:xfrm>
            <a:custGeom>
              <a:avLst/>
              <a:gdLst/>
              <a:ahLst/>
              <a:cxnLst/>
              <a:rect l="l" t="t" r="r" b="b"/>
              <a:pathLst>
                <a:path w="113" h="431" extrusionOk="0">
                  <a:moveTo>
                    <a:pt x="64" y="0"/>
                  </a:moveTo>
                  <a:cubicBezTo>
                    <a:pt x="59" y="0"/>
                    <a:pt x="54" y="2"/>
                    <a:pt x="50" y="5"/>
                  </a:cubicBezTo>
                  <a:cubicBezTo>
                    <a:pt x="39" y="13"/>
                    <a:pt x="37" y="28"/>
                    <a:pt x="45" y="39"/>
                  </a:cubicBezTo>
                  <a:cubicBezTo>
                    <a:pt x="63" y="63"/>
                    <a:pt x="64" y="97"/>
                    <a:pt x="64" y="134"/>
                  </a:cubicBezTo>
                  <a:lnTo>
                    <a:pt x="64" y="275"/>
                  </a:lnTo>
                  <a:cubicBezTo>
                    <a:pt x="64" y="299"/>
                    <a:pt x="64" y="323"/>
                    <a:pt x="57" y="344"/>
                  </a:cubicBezTo>
                  <a:cubicBezTo>
                    <a:pt x="51" y="360"/>
                    <a:pt x="39" y="378"/>
                    <a:pt x="22" y="383"/>
                  </a:cubicBezTo>
                  <a:cubicBezTo>
                    <a:pt x="9" y="386"/>
                    <a:pt x="1" y="399"/>
                    <a:pt x="5" y="413"/>
                  </a:cubicBezTo>
                  <a:cubicBezTo>
                    <a:pt x="9" y="424"/>
                    <a:pt x="18" y="430"/>
                    <a:pt x="29" y="430"/>
                  </a:cubicBezTo>
                  <a:lnTo>
                    <a:pt x="34" y="430"/>
                  </a:lnTo>
                  <a:cubicBezTo>
                    <a:pt x="65" y="421"/>
                    <a:pt x="91" y="395"/>
                    <a:pt x="103" y="360"/>
                  </a:cubicBezTo>
                  <a:cubicBezTo>
                    <a:pt x="112" y="331"/>
                    <a:pt x="112" y="301"/>
                    <a:pt x="112" y="275"/>
                  </a:cubicBezTo>
                  <a:lnTo>
                    <a:pt x="112" y="134"/>
                  </a:lnTo>
                  <a:cubicBezTo>
                    <a:pt x="112" y="98"/>
                    <a:pt x="112" y="48"/>
                    <a:pt x="84" y="11"/>
                  </a:cubicBezTo>
                  <a:cubicBezTo>
                    <a:pt x="79" y="4"/>
                    <a:pt x="71" y="0"/>
                    <a:pt x="64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4"/>
            <p:cNvSpPr/>
            <p:nvPr/>
          </p:nvSpPr>
          <p:spPr>
            <a:xfrm rot="-538632" flipH="1">
              <a:off x="7983948" y="2110281"/>
              <a:ext cx="223680" cy="96527"/>
            </a:xfrm>
            <a:custGeom>
              <a:avLst/>
              <a:gdLst/>
              <a:ahLst/>
              <a:cxnLst/>
              <a:rect l="l" t="t" r="r" b="b"/>
              <a:pathLst>
                <a:path w="1965" h="848" extrusionOk="0">
                  <a:moveTo>
                    <a:pt x="28" y="0"/>
                  </a:moveTo>
                  <a:cubicBezTo>
                    <a:pt x="18" y="0"/>
                    <a:pt x="10" y="6"/>
                    <a:pt x="5" y="15"/>
                  </a:cubicBezTo>
                  <a:cubicBezTo>
                    <a:pt x="0" y="29"/>
                    <a:pt x="7" y="42"/>
                    <a:pt x="18" y="47"/>
                  </a:cubicBezTo>
                  <a:cubicBezTo>
                    <a:pt x="33" y="53"/>
                    <a:pt x="1578" y="680"/>
                    <a:pt x="1926" y="845"/>
                  </a:cubicBezTo>
                  <a:cubicBezTo>
                    <a:pt x="1930" y="846"/>
                    <a:pt x="1934" y="847"/>
                    <a:pt x="1937" y="847"/>
                  </a:cubicBezTo>
                  <a:cubicBezTo>
                    <a:pt x="1947" y="847"/>
                    <a:pt x="1956" y="842"/>
                    <a:pt x="1959" y="831"/>
                  </a:cubicBezTo>
                  <a:cubicBezTo>
                    <a:pt x="1965" y="819"/>
                    <a:pt x="1959" y="804"/>
                    <a:pt x="1948" y="799"/>
                  </a:cubicBezTo>
                  <a:cubicBezTo>
                    <a:pt x="1598" y="635"/>
                    <a:pt x="54" y="8"/>
                    <a:pt x="38" y="2"/>
                  </a:cubicBezTo>
                  <a:cubicBezTo>
                    <a:pt x="34" y="1"/>
                    <a:pt x="31" y="0"/>
                    <a:pt x="28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4"/>
            <p:cNvSpPr/>
            <p:nvPr/>
          </p:nvSpPr>
          <p:spPr>
            <a:xfrm rot="-538632" flipH="1">
              <a:off x="7733727" y="2380186"/>
              <a:ext cx="70690" cy="44052"/>
            </a:xfrm>
            <a:custGeom>
              <a:avLst/>
              <a:gdLst/>
              <a:ahLst/>
              <a:cxnLst/>
              <a:rect l="l" t="t" r="r" b="b"/>
              <a:pathLst>
                <a:path w="621" h="387" extrusionOk="0">
                  <a:moveTo>
                    <a:pt x="28" y="1"/>
                  </a:moveTo>
                  <a:cubicBezTo>
                    <a:pt x="20" y="1"/>
                    <a:pt x="12" y="4"/>
                    <a:pt x="8" y="12"/>
                  </a:cubicBezTo>
                  <a:cubicBezTo>
                    <a:pt x="1" y="25"/>
                    <a:pt x="4" y="39"/>
                    <a:pt x="16" y="46"/>
                  </a:cubicBezTo>
                  <a:lnTo>
                    <a:pt x="581" y="382"/>
                  </a:lnTo>
                  <a:cubicBezTo>
                    <a:pt x="584" y="385"/>
                    <a:pt x="588" y="386"/>
                    <a:pt x="592" y="386"/>
                  </a:cubicBezTo>
                  <a:cubicBezTo>
                    <a:pt x="601" y="386"/>
                    <a:pt x="610" y="382"/>
                    <a:pt x="614" y="374"/>
                  </a:cubicBezTo>
                  <a:cubicBezTo>
                    <a:pt x="620" y="362"/>
                    <a:pt x="617" y="347"/>
                    <a:pt x="605" y="341"/>
                  </a:cubicBezTo>
                  <a:lnTo>
                    <a:pt x="41" y="4"/>
                  </a:ln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rgbClr val="DFD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4"/>
            <p:cNvSpPr/>
            <p:nvPr/>
          </p:nvSpPr>
          <p:spPr>
            <a:xfrm rot="-538632" flipH="1">
              <a:off x="7292807" y="2573294"/>
              <a:ext cx="342634" cy="297436"/>
            </a:xfrm>
            <a:custGeom>
              <a:avLst/>
              <a:gdLst/>
              <a:ahLst/>
              <a:cxnLst/>
              <a:rect l="l" t="t" r="r" b="b"/>
              <a:pathLst>
                <a:path w="3010" h="2613" extrusionOk="0">
                  <a:moveTo>
                    <a:pt x="28" y="1"/>
                  </a:moveTo>
                  <a:cubicBezTo>
                    <a:pt x="20" y="1"/>
                    <a:pt x="13" y="4"/>
                    <a:pt x="8" y="11"/>
                  </a:cubicBezTo>
                  <a:cubicBezTo>
                    <a:pt x="0" y="21"/>
                    <a:pt x="2" y="36"/>
                    <a:pt x="13" y="44"/>
                  </a:cubicBezTo>
                  <a:cubicBezTo>
                    <a:pt x="33" y="59"/>
                    <a:pt x="2093" y="1567"/>
                    <a:pt x="2964" y="2605"/>
                  </a:cubicBezTo>
                  <a:cubicBezTo>
                    <a:pt x="2970" y="2610"/>
                    <a:pt x="2976" y="2612"/>
                    <a:pt x="2983" y="2612"/>
                  </a:cubicBezTo>
                  <a:cubicBezTo>
                    <a:pt x="2988" y="2612"/>
                    <a:pt x="2993" y="2611"/>
                    <a:pt x="2999" y="2609"/>
                  </a:cubicBezTo>
                  <a:cubicBezTo>
                    <a:pt x="3008" y="2600"/>
                    <a:pt x="3009" y="2585"/>
                    <a:pt x="3002" y="2574"/>
                  </a:cubicBezTo>
                  <a:cubicBezTo>
                    <a:pt x="2128" y="1532"/>
                    <a:pt x="61" y="20"/>
                    <a:pt x="42" y="5"/>
                  </a:cubicBezTo>
                  <a:cubicBezTo>
                    <a:pt x="38" y="2"/>
                    <a:pt x="33" y="1"/>
                    <a:pt x="28" y="1"/>
                  </a:cubicBezTo>
                  <a:close/>
                </a:path>
              </a:pathLst>
            </a:custGeom>
            <a:solidFill>
              <a:srgbClr val="DFDB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4"/>
            <p:cNvSpPr/>
            <p:nvPr/>
          </p:nvSpPr>
          <p:spPr>
            <a:xfrm rot="-538632" flipH="1">
              <a:off x="8206197" y="1529312"/>
              <a:ext cx="633133" cy="784968"/>
            </a:xfrm>
            <a:custGeom>
              <a:avLst/>
              <a:gdLst/>
              <a:ahLst/>
              <a:cxnLst/>
              <a:rect l="l" t="t" r="r" b="b"/>
              <a:pathLst>
                <a:path w="5562" h="6896" extrusionOk="0">
                  <a:moveTo>
                    <a:pt x="3237" y="1"/>
                  </a:moveTo>
                  <a:cubicBezTo>
                    <a:pt x="3205" y="1"/>
                    <a:pt x="3173" y="5"/>
                    <a:pt x="3142" y="14"/>
                  </a:cubicBezTo>
                  <a:cubicBezTo>
                    <a:pt x="3017" y="53"/>
                    <a:pt x="2926" y="171"/>
                    <a:pt x="2830" y="269"/>
                  </a:cubicBezTo>
                  <a:cubicBezTo>
                    <a:pt x="2439" y="665"/>
                    <a:pt x="1878" y="777"/>
                    <a:pt x="1439" y="1104"/>
                  </a:cubicBezTo>
                  <a:cubicBezTo>
                    <a:pt x="1183" y="1295"/>
                    <a:pt x="975" y="1553"/>
                    <a:pt x="771" y="1808"/>
                  </a:cubicBezTo>
                  <a:cubicBezTo>
                    <a:pt x="445" y="2214"/>
                    <a:pt x="105" y="2655"/>
                    <a:pt x="40" y="3179"/>
                  </a:cubicBezTo>
                  <a:cubicBezTo>
                    <a:pt x="10" y="3418"/>
                    <a:pt x="42" y="3656"/>
                    <a:pt x="44" y="3897"/>
                  </a:cubicBezTo>
                  <a:cubicBezTo>
                    <a:pt x="46" y="4194"/>
                    <a:pt x="1" y="4494"/>
                    <a:pt x="5" y="4792"/>
                  </a:cubicBezTo>
                  <a:cubicBezTo>
                    <a:pt x="15" y="5431"/>
                    <a:pt x="271" y="6044"/>
                    <a:pt x="682" y="6476"/>
                  </a:cubicBezTo>
                  <a:cubicBezTo>
                    <a:pt x="882" y="6685"/>
                    <a:pt x="1115" y="6894"/>
                    <a:pt x="1402" y="6895"/>
                  </a:cubicBezTo>
                  <a:cubicBezTo>
                    <a:pt x="1808" y="6894"/>
                    <a:pt x="2236" y="6807"/>
                    <a:pt x="2643" y="6766"/>
                  </a:cubicBezTo>
                  <a:cubicBezTo>
                    <a:pt x="3607" y="6669"/>
                    <a:pt x="4430" y="6046"/>
                    <a:pt x="4953" y="5206"/>
                  </a:cubicBezTo>
                  <a:cubicBezTo>
                    <a:pt x="5105" y="4962"/>
                    <a:pt x="5207" y="4675"/>
                    <a:pt x="5310" y="4406"/>
                  </a:cubicBezTo>
                  <a:cubicBezTo>
                    <a:pt x="5447" y="4051"/>
                    <a:pt x="5561" y="3712"/>
                    <a:pt x="5511" y="3330"/>
                  </a:cubicBezTo>
                  <a:cubicBezTo>
                    <a:pt x="5464" y="2973"/>
                    <a:pt x="5385" y="2623"/>
                    <a:pt x="5272" y="2284"/>
                  </a:cubicBezTo>
                  <a:cubicBezTo>
                    <a:pt x="4959" y="1351"/>
                    <a:pt x="4385" y="304"/>
                    <a:pt x="3409" y="29"/>
                  </a:cubicBezTo>
                  <a:cubicBezTo>
                    <a:pt x="3352" y="14"/>
                    <a:pt x="3295" y="1"/>
                    <a:pt x="32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4"/>
            <p:cNvSpPr/>
            <p:nvPr/>
          </p:nvSpPr>
          <p:spPr>
            <a:xfrm rot="-538632" flipH="1">
              <a:off x="8387087" y="1946714"/>
              <a:ext cx="460905" cy="281159"/>
            </a:xfrm>
            <a:custGeom>
              <a:avLst/>
              <a:gdLst/>
              <a:ahLst/>
              <a:cxnLst/>
              <a:rect l="l" t="t" r="r" b="b"/>
              <a:pathLst>
                <a:path w="4049" h="2470" extrusionOk="0">
                  <a:moveTo>
                    <a:pt x="2920" y="1"/>
                  </a:moveTo>
                  <a:cubicBezTo>
                    <a:pt x="2900" y="1"/>
                    <a:pt x="2880" y="2"/>
                    <a:pt x="2861" y="4"/>
                  </a:cubicBezTo>
                  <a:cubicBezTo>
                    <a:pt x="2562" y="33"/>
                    <a:pt x="2349" y="292"/>
                    <a:pt x="2115" y="476"/>
                  </a:cubicBezTo>
                  <a:cubicBezTo>
                    <a:pt x="1813" y="712"/>
                    <a:pt x="1429" y="843"/>
                    <a:pt x="1046" y="843"/>
                  </a:cubicBezTo>
                  <a:cubicBezTo>
                    <a:pt x="1010" y="843"/>
                    <a:pt x="974" y="842"/>
                    <a:pt x="939" y="839"/>
                  </a:cubicBezTo>
                  <a:cubicBezTo>
                    <a:pt x="873" y="835"/>
                    <a:pt x="802" y="823"/>
                    <a:pt x="757" y="773"/>
                  </a:cubicBezTo>
                  <a:cubicBezTo>
                    <a:pt x="676" y="682"/>
                    <a:pt x="740" y="530"/>
                    <a:pt x="681" y="424"/>
                  </a:cubicBezTo>
                  <a:cubicBezTo>
                    <a:pt x="648" y="363"/>
                    <a:pt x="579" y="335"/>
                    <a:pt x="508" y="335"/>
                  </a:cubicBezTo>
                  <a:cubicBezTo>
                    <a:pt x="461" y="335"/>
                    <a:pt x="412" y="347"/>
                    <a:pt x="373" y="371"/>
                  </a:cubicBezTo>
                  <a:cubicBezTo>
                    <a:pt x="0" y="589"/>
                    <a:pt x="132" y="1307"/>
                    <a:pt x="175" y="1655"/>
                  </a:cubicBezTo>
                  <a:cubicBezTo>
                    <a:pt x="202" y="1872"/>
                    <a:pt x="252" y="2103"/>
                    <a:pt x="410" y="2256"/>
                  </a:cubicBezTo>
                  <a:cubicBezTo>
                    <a:pt x="583" y="2424"/>
                    <a:pt x="844" y="2461"/>
                    <a:pt x="1087" y="2468"/>
                  </a:cubicBezTo>
                  <a:cubicBezTo>
                    <a:pt x="1100" y="2469"/>
                    <a:pt x="1114" y="2469"/>
                    <a:pt x="1128" y="2469"/>
                  </a:cubicBezTo>
                  <a:cubicBezTo>
                    <a:pt x="1219" y="2469"/>
                    <a:pt x="1315" y="2454"/>
                    <a:pt x="1368" y="2383"/>
                  </a:cubicBezTo>
                  <a:cubicBezTo>
                    <a:pt x="1432" y="2298"/>
                    <a:pt x="1400" y="2177"/>
                    <a:pt x="1415" y="2072"/>
                  </a:cubicBezTo>
                  <a:cubicBezTo>
                    <a:pt x="1446" y="1851"/>
                    <a:pt x="1671" y="1722"/>
                    <a:pt x="1842" y="1578"/>
                  </a:cubicBezTo>
                  <a:cubicBezTo>
                    <a:pt x="2128" y="1337"/>
                    <a:pt x="2303" y="987"/>
                    <a:pt x="2567" y="722"/>
                  </a:cubicBezTo>
                  <a:cubicBezTo>
                    <a:pt x="2642" y="647"/>
                    <a:pt x="2727" y="578"/>
                    <a:pt x="2828" y="542"/>
                  </a:cubicBezTo>
                  <a:cubicBezTo>
                    <a:pt x="2895" y="520"/>
                    <a:pt x="2956" y="512"/>
                    <a:pt x="3015" y="512"/>
                  </a:cubicBezTo>
                  <a:cubicBezTo>
                    <a:pt x="3131" y="512"/>
                    <a:pt x="3240" y="542"/>
                    <a:pt x="3368" y="556"/>
                  </a:cubicBezTo>
                  <a:cubicBezTo>
                    <a:pt x="3407" y="560"/>
                    <a:pt x="3451" y="563"/>
                    <a:pt x="3498" y="563"/>
                  </a:cubicBezTo>
                  <a:cubicBezTo>
                    <a:pt x="3644" y="563"/>
                    <a:pt x="3829" y="537"/>
                    <a:pt x="4049" y="450"/>
                  </a:cubicBezTo>
                  <a:cubicBezTo>
                    <a:pt x="4022" y="432"/>
                    <a:pt x="3979" y="403"/>
                    <a:pt x="3926" y="371"/>
                  </a:cubicBezTo>
                  <a:cubicBezTo>
                    <a:pt x="3850" y="327"/>
                    <a:pt x="3796" y="300"/>
                    <a:pt x="3763" y="284"/>
                  </a:cubicBezTo>
                  <a:cubicBezTo>
                    <a:pt x="3552" y="178"/>
                    <a:pt x="3563" y="129"/>
                    <a:pt x="3420" y="76"/>
                  </a:cubicBezTo>
                  <a:cubicBezTo>
                    <a:pt x="3341" y="46"/>
                    <a:pt x="3275" y="37"/>
                    <a:pt x="3141" y="21"/>
                  </a:cubicBezTo>
                  <a:cubicBezTo>
                    <a:pt x="3066" y="13"/>
                    <a:pt x="2993" y="1"/>
                    <a:pt x="2920" y="1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4"/>
            <p:cNvSpPr/>
            <p:nvPr/>
          </p:nvSpPr>
          <p:spPr>
            <a:xfrm rot="-538632" flipH="1">
              <a:off x="8530933" y="1686354"/>
              <a:ext cx="230510" cy="262946"/>
            </a:xfrm>
            <a:custGeom>
              <a:avLst/>
              <a:gdLst/>
              <a:ahLst/>
              <a:cxnLst/>
              <a:rect l="l" t="t" r="r" b="b"/>
              <a:pathLst>
                <a:path w="2025" h="2310" extrusionOk="0">
                  <a:moveTo>
                    <a:pt x="1508" y="0"/>
                  </a:moveTo>
                  <a:cubicBezTo>
                    <a:pt x="1328" y="0"/>
                    <a:pt x="1160" y="119"/>
                    <a:pt x="1024" y="243"/>
                  </a:cubicBezTo>
                  <a:cubicBezTo>
                    <a:pt x="740" y="504"/>
                    <a:pt x="566" y="818"/>
                    <a:pt x="335" y="1119"/>
                  </a:cubicBezTo>
                  <a:cubicBezTo>
                    <a:pt x="153" y="1353"/>
                    <a:pt x="0" y="1655"/>
                    <a:pt x="131" y="1964"/>
                  </a:cubicBezTo>
                  <a:cubicBezTo>
                    <a:pt x="171" y="2058"/>
                    <a:pt x="256" y="2123"/>
                    <a:pt x="346" y="2171"/>
                  </a:cubicBezTo>
                  <a:cubicBezTo>
                    <a:pt x="520" y="2265"/>
                    <a:pt x="716" y="2310"/>
                    <a:pt x="912" y="2310"/>
                  </a:cubicBezTo>
                  <a:cubicBezTo>
                    <a:pt x="1146" y="2310"/>
                    <a:pt x="1382" y="2246"/>
                    <a:pt x="1583" y="2126"/>
                  </a:cubicBezTo>
                  <a:cubicBezTo>
                    <a:pt x="1820" y="1984"/>
                    <a:pt x="2025" y="1731"/>
                    <a:pt x="1986" y="1458"/>
                  </a:cubicBezTo>
                  <a:cubicBezTo>
                    <a:pt x="1984" y="1437"/>
                    <a:pt x="1979" y="1413"/>
                    <a:pt x="1963" y="1397"/>
                  </a:cubicBezTo>
                  <a:cubicBezTo>
                    <a:pt x="1944" y="1378"/>
                    <a:pt x="1918" y="1372"/>
                    <a:pt x="1893" y="1371"/>
                  </a:cubicBezTo>
                  <a:cubicBezTo>
                    <a:pt x="1884" y="1371"/>
                    <a:pt x="1875" y="1370"/>
                    <a:pt x="1866" y="1370"/>
                  </a:cubicBezTo>
                  <a:cubicBezTo>
                    <a:pt x="1635" y="1370"/>
                    <a:pt x="1442" y="1592"/>
                    <a:pt x="1208" y="1592"/>
                  </a:cubicBezTo>
                  <a:cubicBezTo>
                    <a:pt x="1207" y="1592"/>
                    <a:pt x="1205" y="1592"/>
                    <a:pt x="1203" y="1592"/>
                  </a:cubicBezTo>
                  <a:cubicBezTo>
                    <a:pt x="1182" y="1592"/>
                    <a:pt x="1158" y="1590"/>
                    <a:pt x="1142" y="1575"/>
                  </a:cubicBezTo>
                  <a:cubicBezTo>
                    <a:pt x="1123" y="1559"/>
                    <a:pt x="1116" y="1533"/>
                    <a:pt x="1113" y="1510"/>
                  </a:cubicBezTo>
                  <a:cubicBezTo>
                    <a:pt x="1095" y="1367"/>
                    <a:pt x="1159" y="1226"/>
                    <a:pt x="1243" y="1110"/>
                  </a:cubicBezTo>
                  <a:cubicBezTo>
                    <a:pt x="1328" y="995"/>
                    <a:pt x="1434" y="894"/>
                    <a:pt x="1515" y="776"/>
                  </a:cubicBezTo>
                  <a:cubicBezTo>
                    <a:pt x="1639" y="599"/>
                    <a:pt x="1707" y="384"/>
                    <a:pt x="1707" y="168"/>
                  </a:cubicBezTo>
                  <a:cubicBezTo>
                    <a:pt x="1707" y="137"/>
                    <a:pt x="1706" y="104"/>
                    <a:pt x="1691" y="77"/>
                  </a:cubicBezTo>
                  <a:cubicBezTo>
                    <a:pt x="1668" y="32"/>
                    <a:pt x="1614" y="13"/>
                    <a:pt x="1564" y="4"/>
                  </a:cubicBezTo>
                  <a:cubicBezTo>
                    <a:pt x="1545" y="2"/>
                    <a:pt x="1526" y="0"/>
                    <a:pt x="1508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4"/>
            <p:cNvSpPr/>
            <p:nvPr/>
          </p:nvSpPr>
          <p:spPr>
            <a:xfrm rot="-538632" flipH="1">
              <a:off x="8429028" y="1626453"/>
              <a:ext cx="184066" cy="294135"/>
            </a:xfrm>
            <a:custGeom>
              <a:avLst/>
              <a:gdLst/>
              <a:ahLst/>
              <a:cxnLst/>
              <a:rect l="l" t="t" r="r" b="b"/>
              <a:pathLst>
                <a:path w="1617" h="2584" extrusionOk="0">
                  <a:moveTo>
                    <a:pt x="892" y="0"/>
                  </a:moveTo>
                  <a:cubicBezTo>
                    <a:pt x="556" y="0"/>
                    <a:pt x="218" y="146"/>
                    <a:pt x="0" y="403"/>
                  </a:cubicBezTo>
                  <a:cubicBezTo>
                    <a:pt x="34" y="411"/>
                    <a:pt x="68" y="414"/>
                    <a:pt x="101" y="414"/>
                  </a:cubicBezTo>
                  <a:cubicBezTo>
                    <a:pt x="233" y="414"/>
                    <a:pt x="365" y="366"/>
                    <a:pt x="495" y="338"/>
                  </a:cubicBezTo>
                  <a:cubicBezTo>
                    <a:pt x="547" y="327"/>
                    <a:pt x="601" y="321"/>
                    <a:pt x="655" y="321"/>
                  </a:cubicBezTo>
                  <a:cubicBezTo>
                    <a:pt x="774" y="321"/>
                    <a:pt x="891" y="354"/>
                    <a:pt x="959" y="448"/>
                  </a:cubicBezTo>
                  <a:cubicBezTo>
                    <a:pt x="1002" y="507"/>
                    <a:pt x="1016" y="582"/>
                    <a:pt x="1025" y="654"/>
                  </a:cubicBezTo>
                  <a:cubicBezTo>
                    <a:pt x="1040" y="778"/>
                    <a:pt x="1040" y="902"/>
                    <a:pt x="1025" y="1025"/>
                  </a:cubicBezTo>
                  <a:cubicBezTo>
                    <a:pt x="957" y="1582"/>
                    <a:pt x="916" y="2424"/>
                    <a:pt x="1616" y="2583"/>
                  </a:cubicBezTo>
                  <a:cubicBezTo>
                    <a:pt x="1496" y="2405"/>
                    <a:pt x="1444" y="2203"/>
                    <a:pt x="1439" y="1988"/>
                  </a:cubicBezTo>
                  <a:cubicBezTo>
                    <a:pt x="1435" y="1775"/>
                    <a:pt x="1474" y="1564"/>
                    <a:pt x="1493" y="1350"/>
                  </a:cubicBezTo>
                  <a:cubicBezTo>
                    <a:pt x="1520" y="1068"/>
                    <a:pt x="1514" y="784"/>
                    <a:pt x="1511" y="500"/>
                  </a:cubicBezTo>
                  <a:cubicBezTo>
                    <a:pt x="1509" y="384"/>
                    <a:pt x="1504" y="256"/>
                    <a:pt x="1427" y="167"/>
                  </a:cubicBezTo>
                  <a:cubicBezTo>
                    <a:pt x="1379" y="112"/>
                    <a:pt x="1308" y="79"/>
                    <a:pt x="1238" y="55"/>
                  </a:cubicBezTo>
                  <a:cubicBezTo>
                    <a:pt x="1126" y="18"/>
                    <a:pt x="1009" y="0"/>
                    <a:pt x="892" y="0"/>
                  </a:cubicBezTo>
                  <a:close/>
                </a:path>
              </a:pathLst>
            </a:custGeom>
            <a:solidFill>
              <a:srgbClr val="000000">
                <a:alpha val="206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4"/>
            <p:cNvSpPr/>
            <p:nvPr/>
          </p:nvSpPr>
          <p:spPr>
            <a:xfrm rot="-538632" flipH="1">
              <a:off x="8325713" y="1643472"/>
              <a:ext cx="180310" cy="414339"/>
            </a:xfrm>
            <a:custGeom>
              <a:avLst/>
              <a:gdLst/>
              <a:ahLst/>
              <a:cxnLst/>
              <a:rect l="l" t="t" r="r" b="b"/>
              <a:pathLst>
                <a:path w="1584" h="3640" extrusionOk="0">
                  <a:moveTo>
                    <a:pt x="28" y="1"/>
                  </a:moveTo>
                  <a:cubicBezTo>
                    <a:pt x="18" y="1"/>
                    <a:pt x="8" y="7"/>
                    <a:pt x="5" y="17"/>
                  </a:cubicBezTo>
                  <a:cubicBezTo>
                    <a:pt x="1" y="29"/>
                    <a:pt x="7" y="44"/>
                    <a:pt x="19" y="47"/>
                  </a:cubicBezTo>
                  <a:cubicBezTo>
                    <a:pt x="292" y="142"/>
                    <a:pt x="459" y="275"/>
                    <a:pt x="520" y="441"/>
                  </a:cubicBezTo>
                  <a:cubicBezTo>
                    <a:pt x="550" y="524"/>
                    <a:pt x="539" y="582"/>
                    <a:pt x="509" y="753"/>
                  </a:cubicBezTo>
                  <a:cubicBezTo>
                    <a:pt x="494" y="830"/>
                    <a:pt x="477" y="927"/>
                    <a:pt x="457" y="1061"/>
                  </a:cubicBezTo>
                  <a:cubicBezTo>
                    <a:pt x="418" y="1323"/>
                    <a:pt x="387" y="1531"/>
                    <a:pt x="391" y="1782"/>
                  </a:cubicBezTo>
                  <a:cubicBezTo>
                    <a:pt x="397" y="2121"/>
                    <a:pt x="404" y="2292"/>
                    <a:pt x="518" y="2470"/>
                  </a:cubicBezTo>
                  <a:cubicBezTo>
                    <a:pt x="561" y="2538"/>
                    <a:pt x="618" y="2597"/>
                    <a:pt x="671" y="2653"/>
                  </a:cubicBezTo>
                  <a:cubicBezTo>
                    <a:pt x="735" y="2721"/>
                    <a:pt x="794" y="2782"/>
                    <a:pt x="834" y="2858"/>
                  </a:cubicBezTo>
                  <a:cubicBezTo>
                    <a:pt x="850" y="2889"/>
                    <a:pt x="865" y="2921"/>
                    <a:pt x="879" y="2953"/>
                  </a:cubicBezTo>
                  <a:cubicBezTo>
                    <a:pt x="902" y="3005"/>
                    <a:pt x="923" y="3058"/>
                    <a:pt x="958" y="3103"/>
                  </a:cubicBezTo>
                  <a:cubicBezTo>
                    <a:pt x="1026" y="3193"/>
                    <a:pt x="1128" y="3245"/>
                    <a:pt x="1228" y="3294"/>
                  </a:cubicBezTo>
                  <a:cubicBezTo>
                    <a:pt x="1253" y="3307"/>
                    <a:pt x="1278" y="3320"/>
                    <a:pt x="1303" y="3333"/>
                  </a:cubicBezTo>
                  <a:cubicBezTo>
                    <a:pt x="1379" y="3375"/>
                    <a:pt x="1461" y="3479"/>
                    <a:pt x="1531" y="3627"/>
                  </a:cubicBezTo>
                  <a:cubicBezTo>
                    <a:pt x="1536" y="3634"/>
                    <a:pt x="1544" y="3640"/>
                    <a:pt x="1553" y="3640"/>
                  </a:cubicBezTo>
                  <a:cubicBezTo>
                    <a:pt x="1556" y="3640"/>
                    <a:pt x="1560" y="3640"/>
                    <a:pt x="1567" y="3636"/>
                  </a:cubicBezTo>
                  <a:cubicBezTo>
                    <a:pt x="1579" y="3631"/>
                    <a:pt x="1584" y="3616"/>
                    <a:pt x="1579" y="3604"/>
                  </a:cubicBezTo>
                  <a:cubicBezTo>
                    <a:pt x="1502" y="3447"/>
                    <a:pt x="1413" y="3334"/>
                    <a:pt x="1328" y="3289"/>
                  </a:cubicBezTo>
                  <a:cubicBezTo>
                    <a:pt x="1304" y="3275"/>
                    <a:pt x="1277" y="3263"/>
                    <a:pt x="1251" y="3250"/>
                  </a:cubicBezTo>
                  <a:cubicBezTo>
                    <a:pt x="1158" y="3203"/>
                    <a:pt x="1059" y="3155"/>
                    <a:pt x="999" y="3073"/>
                  </a:cubicBezTo>
                  <a:cubicBezTo>
                    <a:pt x="968" y="3032"/>
                    <a:pt x="949" y="2984"/>
                    <a:pt x="928" y="2934"/>
                  </a:cubicBezTo>
                  <a:cubicBezTo>
                    <a:pt x="913" y="2902"/>
                    <a:pt x="898" y="2866"/>
                    <a:pt x="880" y="2834"/>
                  </a:cubicBezTo>
                  <a:cubicBezTo>
                    <a:pt x="834" y="2753"/>
                    <a:pt x="770" y="2685"/>
                    <a:pt x="709" y="2620"/>
                  </a:cubicBezTo>
                  <a:cubicBezTo>
                    <a:pt x="656" y="2565"/>
                    <a:pt x="602" y="2508"/>
                    <a:pt x="561" y="2444"/>
                  </a:cubicBezTo>
                  <a:cubicBezTo>
                    <a:pt x="454" y="2277"/>
                    <a:pt x="447" y="2110"/>
                    <a:pt x="441" y="1782"/>
                  </a:cubicBezTo>
                  <a:cubicBezTo>
                    <a:pt x="435" y="1536"/>
                    <a:pt x="466" y="1331"/>
                    <a:pt x="505" y="1070"/>
                  </a:cubicBezTo>
                  <a:cubicBezTo>
                    <a:pt x="525" y="937"/>
                    <a:pt x="543" y="840"/>
                    <a:pt x="558" y="762"/>
                  </a:cubicBezTo>
                  <a:cubicBezTo>
                    <a:pt x="590" y="587"/>
                    <a:pt x="602" y="522"/>
                    <a:pt x="565" y="424"/>
                  </a:cubicBezTo>
                  <a:cubicBezTo>
                    <a:pt x="501" y="244"/>
                    <a:pt x="323" y="103"/>
                    <a:pt x="35" y="2"/>
                  </a:cubicBezTo>
                  <a:cubicBezTo>
                    <a:pt x="33" y="1"/>
                    <a:pt x="30" y="1"/>
                    <a:pt x="28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4"/>
            <p:cNvSpPr/>
            <p:nvPr/>
          </p:nvSpPr>
          <p:spPr>
            <a:xfrm rot="-538632" flipH="1">
              <a:off x="8305499" y="2050561"/>
              <a:ext cx="274335" cy="158223"/>
            </a:xfrm>
            <a:custGeom>
              <a:avLst/>
              <a:gdLst/>
              <a:ahLst/>
              <a:cxnLst/>
              <a:rect l="l" t="t" r="r" b="b"/>
              <a:pathLst>
                <a:path w="2410" h="1390" extrusionOk="0">
                  <a:moveTo>
                    <a:pt x="2193" y="1"/>
                  </a:moveTo>
                  <a:cubicBezTo>
                    <a:pt x="2144" y="1"/>
                    <a:pt x="2095" y="10"/>
                    <a:pt x="2050" y="28"/>
                  </a:cubicBezTo>
                  <a:lnTo>
                    <a:pt x="2022" y="39"/>
                  </a:lnTo>
                  <a:cubicBezTo>
                    <a:pt x="1992" y="52"/>
                    <a:pt x="1963" y="64"/>
                    <a:pt x="1936" y="64"/>
                  </a:cubicBezTo>
                  <a:cubicBezTo>
                    <a:pt x="1934" y="64"/>
                    <a:pt x="1932" y="64"/>
                    <a:pt x="1929" y="64"/>
                  </a:cubicBezTo>
                  <a:cubicBezTo>
                    <a:pt x="1910" y="61"/>
                    <a:pt x="1892" y="51"/>
                    <a:pt x="1872" y="43"/>
                  </a:cubicBezTo>
                  <a:cubicBezTo>
                    <a:pt x="1865" y="39"/>
                    <a:pt x="1858" y="35"/>
                    <a:pt x="1851" y="33"/>
                  </a:cubicBezTo>
                  <a:cubicBezTo>
                    <a:pt x="1803" y="11"/>
                    <a:pt x="1750" y="1"/>
                    <a:pt x="1695" y="1"/>
                  </a:cubicBezTo>
                  <a:cubicBezTo>
                    <a:pt x="1570" y="1"/>
                    <a:pt x="1433" y="54"/>
                    <a:pt x="1304" y="156"/>
                  </a:cubicBezTo>
                  <a:cubicBezTo>
                    <a:pt x="1245" y="204"/>
                    <a:pt x="1189" y="257"/>
                    <a:pt x="1136" y="308"/>
                  </a:cubicBezTo>
                  <a:cubicBezTo>
                    <a:pt x="1055" y="384"/>
                    <a:pt x="973" y="462"/>
                    <a:pt x="880" y="520"/>
                  </a:cubicBezTo>
                  <a:cubicBezTo>
                    <a:pt x="796" y="569"/>
                    <a:pt x="702" y="606"/>
                    <a:pt x="608" y="639"/>
                  </a:cubicBezTo>
                  <a:cubicBezTo>
                    <a:pt x="473" y="688"/>
                    <a:pt x="333" y="741"/>
                    <a:pt x="225" y="843"/>
                  </a:cubicBezTo>
                  <a:cubicBezTo>
                    <a:pt x="103" y="957"/>
                    <a:pt x="28" y="1132"/>
                    <a:pt x="1" y="1363"/>
                  </a:cubicBezTo>
                  <a:cubicBezTo>
                    <a:pt x="0" y="1376"/>
                    <a:pt x="10" y="1389"/>
                    <a:pt x="23" y="1390"/>
                  </a:cubicBezTo>
                  <a:lnTo>
                    <a:pt x="26" y="1390"/>
                  </a:lnTo>
                  <a:cubicBezTo>
                    <a:pt x="38" y="1390"/>
                    <a:pt x="48" y="1381"/>
                    <a:pt x="51" y="1370"/>
                  </a:cubicBezTo>
                  <a:cubicBezTo>
                    <a:pt x="76" y="1153"/>
                    <a:pt x="146" y="987"/>
                    <a:pt x="260" y="880"/>
                  </a:cubicBezTo>
                  <a:cubicBezTo>
                    <a:pt x="361" y="785"/>
                    <a:pt x="490" y="737"/>
                    <a:pt x="628" y="686"/>
                  </a:cubicBezTo>
                  <a:cubicBezTo>
                    <a:pt x="721" y="651"/>
                    <a:pt x="820" y="614"/>
                    <a:pt x="906" y="563"/>
                  </a:cubicBezTo>
                  <a:cubicBezTo>
                    <a:pt x="1005" y="502"/>
                    <a:pt x="1089" y="421"/>
                    <a:pt x="1170" y="344"/>
                  </a:cubicBezTo>
                  <a:cubicBezTo>
                    <a:pt x="1224" y="293"/>
                    <a:pt x="1278" y="241"/>
                    <a:pt x="1336" y="195"/>
                  </a:cubicBezTo>
                  <a:cubicBezTo>
                    <a:pt x="1387" y="156"/>
                    <a:pt x="1536" y="50"/>
                    <a:pt x="1697" y="50"/>
                  </a:cubicBezTo>
                  <a:cubicBezTo>
                    <a:pt x="1742" y="50"/>
                    <a:pt x="1788" y="58"/>
                    <a:pt x="1833" y="78"/>
                  </a:cubicBezTo>
                  <a:cubicBezTo>
                    <a:pt x="1839" y="81"/>
                    <a:pt x="1845" y="86"/>
                    <a:pt x="1851" y="88"/>
                  </a:cubicBezTo>
                  <a:cubicBezTo>
                    <a:pt x="1874" y="98"/>
                    <a:pt x="1897" y="110"/>
                    <a:pt x="1925" y="113"/>
                  </a:cubicBezTo>
                  <a:cubicBezTo>
                    <a:pt x="1931" y="114"/>
                    <a:pt x="1936" y="114"/>
                    <a:pt x="1941" y="114"/>
                  </a:cubicBezTo>
                  <a:cubicBezTo>
                    <a:pt x="1978" y="114"/>
                    <a:pt x="2010" y="100"/>
                    <a:pt x="2042" y="86"/>
                  </a:cubicBezTo>
                  <a:cubicBezTo>
                    <a:pt x="2051" y="81"/>
                    <a:pt x="2059" y="77"/>
                    <a:pt x="2069" y="73"/>
                  </a:cubicBezTo>
                  <a:cubicBezTo>
                    <a:pt x="2108" y="57"/>
                    <a:pt x="2151" y="49"/>
                    <a:pt x="2193" y="49"/>
                  </a:cubicBezTo>
                  <a:cubicBezTo>
                    <a:pt x="2255" y="49"/>
                    <a:pt x="2317" y="66"/>
                    <a:pt x="2370" y="97"/>
                  </a:cubicBezTo>
                  <a:cubicBezTo>
                    <a:pt x="2374" y="100"/>
                    <a:pt x="2379" y="101"/>
                    <a:pt x="2384" y="101"/>
                  </a:cubicBezTo>
                  <a:cubicBezTo>
                    <a:pt x="2392" y="101"/>
                    <a:pt x="2399" y="97"/>
                    <a:pt x="2403" y="89"/>
                  </a:cubicBezTo>
                  <a:cubicBezTo>
                    <a:pt x="2410" y="77"/>
                    <a:pt x="2408" y="62"/>
                    <a:pt x="2396" y="56"/>
                  </a:cubicBezTo>
                  <a:cubicBezTo>
                    <a:pt x="2334" y="19"/>
                    <a:pt x="2264" y="1"/>
                    <a:pt x="2193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4"/>
            <p:cNvSpPr/>
            <p:nvPr/>
          </p:nvSpPr>
          <p:spPr>
            <a:xfrm rot="-538632" flipH="1">
              <a:off x="8392615" y="2005047"/>
              <a:ext cx="364034" cy="231871"/>
            </a:xfrm>
            <a:custGeom>
              <a:avLst/>
              <a:gdLst/>
              <a:ahLst/>
              <a:cxnLst/>
              <a:rect l="l" t="t" r="r" b="b"/>
              <a:pathLst>
                <a:path w="3198" h="2037" extrusionOk="0">
                  <a:moveTo>
                    <a:pt x="3169" y="0"/>
                  </a:moveTo>
                  <a:cubicBezTo>
                    <a:pt x="3167" y="0"/>
                    <a:pt x="3164" y="1"/>
                    <a:pt x="3162" y="1"/>
                  </a:cubicBezTo>
                  <a:cubicBezTo>
                    <a:pt x="2970" y="62"/>
                    <a:pt x="2802" y="92"/>
                    <a:pt x="2662" y="92"/>
                  </a:cubicBezTo>
                  <a:cubicBezTo>
                    <a:pt x="2595" y="92"/>
                    <a:pt x="2533" y="85"/>
                    <a:pt x="2479" y="71"/>
                  </a:cubicBezTo>
                  <a:lnTo>
                    <a:pt x="2471" y="70"/>
                  </a:lnTo>
                  <a:cubicBezTo>
                    <a:pt x="2435" y="61"/>
                    <a:pt x="2352" y="39"/>
                    <a:pt x="2242" y="39"/>
                  </a:cubicBezTo>
                  <a:cubicBezTo>
                    <a:pt x="2216" y="39"/>
                    <a:pt x="2188" y="40"/>
                    <a:pt x="2159" y="43"/>
                  </a:cubicBezTo>
                  <a:cubicBezTo>
                    <a:pt x="2120" y="47"/>
                    <a:pt x="2037" y="59"/>
                    <a:pt x="1951" y="92"/>
                  </a:cubicBezTo>
                  <a:lnTo>
                    <a:pt x="1939" y="98"/>
                  </a:lnTo>
                  <a:cubicBezTo>
                    <a:pt x="1832" y="144"/>
                    <a:pt x="1744" y="232"/>
                    <a:pt x="1670" y="311"/>
                  </a:cubicBezTo>
                  <a:cubicBezTo>
                    <a:pt x="1573" y="417"/>
                    <a:pt x="1487" y="530"/>
                    <a:pt x="1422" y="617"/>
                  </a:cubicBezTo>
                  <a:lnTo>
                    <a:pt x="1391" y="659"/>
                  </a:lnTo>
                  <a:cubicBezTo>
                    <a:pt x="1321" y="755"/>
                    <a:pt x="1254" y="846"/>
                    <a:pt x="1172" y="927"/>
                  </a:cubicBezTo>
                  <a:cubicBezTo>
                    <a:pt x="1101" y="997"/>
                    <a:pt x="1019" y="1062"/>
                    <a:pt x="941" y="1125"/>
                  </a:cubicBezTo>
                  <a:lnTo>
                    <a:pt x="885" y="1170"/>
                  </a:lnTo>
                  <a:cubicBezTo>
                    <a:pt x="624" y="1383"/>
                    <a:pt x="594" y="1435"/>
                    <a:pt x="576" y="1494"/>
                  </a:cubicBezTo>
                  <a:cubicBezTo>
                    <a:pt x="559" y="1554"/>
                    <a:pt x="558" y="1615"/>
                    <a:pt x="556" y="1674"/>
                  </a:cubicBezTo>
                  <a:cubicBezTo>
                    <a:pt x="556" y="1700"/>
                    <a:pt x="555" y="1727"/>
                    <a:pt x="554" y="1753"/>
                  </a:cubicBezTo>
                  <a:cubicBezTo>
                    <a:pt x="548" y="1823"/>
                    <a:pt x="527" y="1914"/>
                    <a:pt x="458" y="1958"/>
                  </a:cubicBezTo>
                  <a:cubicBezTo>
                    <a:pt x="423" y="1981"/>
                    <a:pt x="380" y="1988"/>
                    <a:pt x="333" y="1988"/>
                  </a:cubicBezTo>
                  <a:cubicBezTo>
                    <a:pt x="306" y="1988"/>
                    <a:pt x="277" y="1986"/>
                    <a:pt x="248" y="1983"/>
                  </a:cubicBezTo>
                  <a:lnTo>
                    <a:pt x="28" y="1959"/>
                  </a:lnTo>
                  <a:cubicBezTo>
                    <a:pt x="28" y="1959"/>
                    <a:pt x="27" y="1959"/>
                    <a:pt x="26" y="1959"/>
                  </a:cubicBezTo>
                  <a:cubicBezTo>
                    <a:pt x="13" y="1959"/>
                    <a:pt x="3" y="1969"/>
                    <a:pt x="2" y="1982"/>
                  </a:cubicBezTo>
                  <a:cubicBezTo>
                    <a:pt x="0" y="1995"/>
                    <a:pt x="9" y="2007"/>
                    <a:pt x="23" y="2009"/>
                  </a:cubicBezTo>
                  <a:lnTo>
                    <a:pt x="243" y="2031"/>
                  </a:lnTo>
                  <a:cubicBezTo>
                    <a:pt x="273" y="2033"/>
                    <a:pt x="306" y="2037"/>
                    <a:pt x="335" y="2037"/>
                  </a:cubicBezTo>
                  <a:cubicBezTo>
                    <a:pt x="389" y="2037"/>
                    <a:pt x="440" y="2027"/>
                    <a:pt x="484" y="1999"/>
                  </a:cubicBezTo>
                  <a:cubicBezTo>
                    <a:pt x="568" y="1944"/>
                    <a:pt x="594" y="1837"/>
                    <a:pt x="600" y="1757"/>
                  </a:cubicBezTo>
                  <a:cubicBezTo>
                    <a:pt x="602" y="1730"/>
                    <a:pt x="603" y="1703"/>
                    <a:pt x="603" y="1674"/>
                  </a:cubicBezTo>
                  <a:cubicBezTo>
                    <a:pt x="603" y="1615"/>
                    <a:pt x="604" y="1560"/>
                    <a:pt x="620" y="1507"/>
                  </a:cubicBezTo>
                  <a:cubicBezTo>
                    <a:pt x="635" y="1460"/>
                    <a:pt x="663" y="1410"/>
                    <a:pt x="913" y="1208"/>
                  </a:cubicBezTo>
                  <a:lnTo>
                    <a:pt x="969" y="1163"/>
                  </a:lnTo>
                  <a:cubicBezTo>
                    <a:pt x="1048" y="1098"/>
                    <a:pt x="1130" y="1034"/>
                    <a:pt x="1204" y="961"/>
                  </a:cubicBezTo>
                  <a:cubicBezTo>
                    <a:pt x="1290" y="878"/>
                    <a:pt x="1360" y="781"/>
                    <a:pt x="1429" y="686"/>
                  </a:cubicBezTo>
                  <a:lnTo>
                    <a:pt x="1460" y="645"/>
                  </a:lnTo>
                  <a:cubicBezTo>
                    <a:pt x="1522" y="559"/>
                    <a:pt x="1609" y="446"/>
                    <a:pt x="1705" y="343"/>
                  </a:cubicBezTo>
                  <a:cubicBezTo>
                    <a:pt x="1779" y="264"/>
                    <a:pt x="1860" y="183"/>
                    <a:pt x="1959" y="143"/>
                  </a:cubicBezTo>
                  <a:lnTo>
                    <a:pt x="1969" y="138"/>
                  </a:lnTo>
                  <a:cubicBezTo>
                    <a:pt x="2053" y="106"/>
                    <a:pt x="2134" y="94"/>
                    <a:pt x="2165" y="91"/>
                  </a:cubicBezTo>
                  <a:cubicBezTo>
                    <a:pt x="2192" y="88"/>
                    <a:pt x="2219" y="87"/>
                    <a:pt x="2243" y="87"/>
                  </a:cubicBezTo>
                  <a:cubicBezTo>
                    <a:pt x="2347" y="87"/>
                    <a:pt x="2426" y="108"/>
                    <a:pt x="2460" y="117"/>
                  </a:cubicBezTo>
                  <a:lnTo>
                    <a:pt x="2468" y="118"/>
                  </a:lnTo>
                  <a:cubicBezTo>
                    <a:pt x="2526" y="133"/>
                    <a:pt x="2591" y="141"/>
                    <a:pt x="2663" y="141"/>
                  </a:cubicBezTo>
                  <a:cubicBezTo>
                    <a:pt x="2808" y="141"/>
                    <a:pt x="2981" y="110"/>
                    <a:pt x="3177" y="48"/>
                  </a:cubicBezTo>
                  <a:cubicBezTo>
                    <a:pt x="3191" y="44"/>
                    <a:pt x="3197" y="31"/>
                    <a:pt x="3193" y="17"/>
                  </a:cubicBezTo>
                  <a:cubicBezTo>
                    <a:pt x="3189" y="7"/>
                    <a:pt x="3180" y="0"/>
                    <a:pt x="3169" y="0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4"/>
            <p:cNvSpPr/>
            <p:nvPr/>
          </p:nvSpPr>
          <p:spPr>
            <a:xfrm rot="-538632" flipH="1">
              <a:off x="8450506" y="1708188"/>
              <a:ext cx="335576" cy="285598"/>
            </a:xfrm>
            <a:custGeom>
              <a:avLst/>
              <a:gdLst/>
              <a:ahLst/>
              <a:cxnLst/>
              <a:rect l="l" t="t" r="r" b="b"/>
              <a:pathLst>
                <a:path w="2948" h="2509" extrusionOk="0">
                  <a:moveTo>
                    <a:pt x="1280" y="1"/>
                  </a:moveTo>
                  <a:cubicBezTo>
                    <a:pt x="1274" y="1"/>
                    <a:pt x="1268" y="3"/>
                    <a:pt x="1264" y="7"/>
                  </a:cubicBezTo>
                  <a:cubicBezTo>
                    <a:pt x="1163" y="102"/>
                    <a:pt x="1064" y="203"/>
                    <a:pt x="971" y="306"/>
                  </a:cubicBezTo>
                  <a:cubicBezTo>
                    <a:pt x="766" y="536"/>
                    <a:pt x="603" y="758"/>
                    <a:pt x="485" y="965"/>
                  </a:cubicBezTo>
                  <a:cubicBezTo>
                    <a:pt x="258" y="1365"/>
                    <a:pt x="0" y="1818"/>
                    <a:pt x="186" y="2149"/>
                  </a:cubicBezTo>
                  <a:cubicBezTo>
                    <a:pt x="318" y="2389"/>
                    <a:pt x="666" y="2508"/>
                    <a:pt x="1006" y="2508"/>
                  </a:cubicBezTo>
                  <a:cubicBezTo>
                    <a:pt x="1152" y="2508"/>
                    <a:pt x="1297" y="2487"/>
                    <a:pt x="1420" y="2442"/>
                  </a:cubicBezTo>
                  <a:cubicBezTo>
                    <a:pt x="1770" y="2319"/>
                    <a:pt x="2088" y="2090"/>
                    <a:pt x="2090" y="2088"/>
                  </a:cubicBezTo>
                  <a:cubicBezTo>
                    <a:pt x="2110" y="2074"/>
                    <a:pt x="2127" y="2061"/>
                    <a:pt x="2144" y="2048"/>
                  </a:cubicBezTo>
                  <a:cubicBezTo>
                    <a:pt x="2226" y="1988"/>
                    <a:pt x="2290" y="1941"/>
                    <a:pt x="2390" y="1913"/>
                  </a:cubicBezTo>
                  <a:cubicBezTo>
                    <a:pt x="2441" y="1899"/>
                    <a:pt x="2493" y="1892"/>
                    <a:pt x="2548" y="1892"/>
                  </a:cubicBezTo>
                  <a:cubicBezTo>
                    <a:pt x="2661" y="1892"/>
                    <a:pt x="2781" y="1922"/>
                    <a:pt x="2910" y="1982"/>
                  </a:cubicBezTo>
                  <a:cubicBezTo>
                    <a:pt x="2913" y="1983"/>
                    <a:pt x="2916" y="1984"/>
                    <a:pt x="2920" y="1984"/>
                  </a:cubicBezTo>
                  <a:cubicBezTo>
                    <a:pt x="2929" y="1984"/>
                    <a:pt x="2938" y="1979"/>
                    <a:pt x="2942" y="1970"/>
                  </a:cubicBezTo>
                  <a:cubicBezTo>
                    <a:pt x="2947" y="1957"/>
                    <a:pt x="2942" y="1943"/>
                    <a:pt x="2930" y="1938"/>
                  </a:cubicBezTo>
                  <a:cubicBezTo>
                    <a:pt x="2795" y="1875"/>
                    <a:pt x="2667" y="1843"/>
                    <a:pt x="2547" y="1843"/>
                  </a:cubicBezTo>
                  <a:cubicBezTo>
                    <a:pt x="2488" y="1843"/>
                    <a:pt x="2431" y="1851"/>
                    <a:pt x="2376" y="1866"/>
                  </a:cubicBezTo>
                  <a:cubicBezTo>
                    <a:pt x="2267" y="1897"/>
                    <a:pt x="2197" y="1950"/>
                    <a:pt x="2115" y="2010"/>
                  </a:cubicBezTo>
                  <a:cubicBezTo>
                    <a:pt x="2099" y="2021"/>
                    <a:pt x="2081" y="2035"/>
                    <a:pt x="2063" y="2048"/>
                  </a:cubicBezTo>
                  <a:cubicBezTo>
                    <a:pt x="2059" y="2051"/>
                    <a:pt x="1747" y="2276"/>
                    <a:pt x="1404" y="2396"/>
                  </a:cubicBezTo>
                  <a:cubicBezTo>
                    <a:pt x="1283" y="2438"/>
                    <a:pt x="1142" y="2460"/>
                    <a:pt x="1000" y="2460"/>
                  </a:cubicBezTo>
                  <a:cubicBezTo>
                    <a:pt x="679" y="2460"/>
                    <a:pt x="352" y="2349"/>
                    <a:pt x="228" y="2125"/>
                  </a:cubicBezTo>
                  <a:cubicBezTo>
                    <a:pt x="57" y="1818"/>
                    <a:pt x="306" y="1378"/>
                    <a:pt x="526" y="990"/>
                  </a:cubicBezTo>
                  <a:cubicBezTo>
                    <a:pt x="642" y="786"/>
                    <a:pt x="804" y="566"/>
                    <a:pt x="1007" y="338"/>
                  </a:cubicBezTo>
                  <a:cubicBezTo>
                    <a:pt x="1098" y="236"/>
                    <a:pt x="1196" y="137"/>
                    <a:pt x="1297" y="43"/>
                  </a:cubicBezTo>
                  <a:cubicBezTo>
                    <a:pt x="1307" y="34"/>
                    <a:pt x="1308" y="18"/>
                    <a:pt x="1298" y="9"/>
                  </a:cubicBezTo>
                  <a:cubicBezTo>
                    <a:pt x="1293" y="3"/>
                    <a:pt x="1287" y="1"/>
                    <a:pt x="1280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4"/>
            <p:cNvSpPr/>
            <p:nvPr/>
          </p:nvSpPr>
          <p:spPr>
            <a:xfrm rot="-538632" flipH="1">
              <a:off x="8559950" y="1686392"/>
              <a:ext cx="155836" cy="205690"/>
            </a:xfrm>
            <a:custGeom>
              <a:avLst/>
              <a:gdLst/>
              <a:ahLst/>
              <a:cxnLst/>
              <a:rect l="l" t="t" r="r" b="b"/>
              <a:pathLst>
                <a:path w="1369" h="1807" extrusionOk="0">
                  <a:moveTo>
                    <a:pt x="1269" y="1"/>
                  </a:moveTo>
                  <a:cubicBezTo>
                    <a:pt x="1265" y="1"/>
                    <a:pt x="1261" y="2"/>
                    <a:pt x="1257" y="4"/>
                  </a:cubicBezTo>
                  <a:cubicBezTo>
                    <a:pt x="1246" y="9"/>
                    <a:pt x="1240" y="24"/>
                    <a:pt x="1247" y="36"/>
                  </a:cubicBezTo>
                  <a:cubicBezTo>
                    <a:pt x="1318" y="175"/>
                    <a:pt x="1310" y="351"/>
                    <a:pt x="1225" y="484"/>
                  </a:cubicBezTo>
                  <a:cubicBezTo>
                    <a:pt x="1197" y="528"/>
                    <a:pt x="1165" y="560"/>
                    <a:pt x="1129" y="580"/>
                  </a:cubicBezTo>
                  <a:cubicBezTo>
                    <a:pt x="1099" y="597"/>
                    <a:pt x="1062" y="606"/>
                    <a:pt x="1025" y="615"/>
                  </a:cubicBezTo>
                  <a:lnTo>
                    <a:pt x="998" y="622"/>
                  </a:lnTo>
                  <a:cubicBezTo>
                    <a:pt x="698" y="701"/>
                    <a:pt x="456" y="918"/>
                    <a:pt x="262" y="1092"/>
                  </a:cubicBezTo>
                  <a:cubicBezTo>
                    <a:pt x="130" y="1210"/>
                    <a:pt x="0" y="1354"/>
                    <a:pt x="36" y="1518"/>
                  </a:cubicBezTo>
                  <a:cubicBezTo>
                    <a:pt x="55" y="1615"/>
                    <a:pt x="139" y="1701"/>
                    <a:pt x="257" y="1748"/>
                  </a:cubicBezTo>
                  <a:cubicBezTo>
                    <a:pt x="359" y="1790"/>
                    <a:pt x="468" y="1797"/>
                    <a:pt x="575" y="1804"/>
                  </a:cubicBezTo>
                  <a:cubicBezTo>
                    <a:pt x="589" y="1804"/>
                    <a:pt x="602" y="1806"/>
                    <a:pt x="616" y="1806"/>
                  </a:cubicBezTo>
                  <a:cubicBezTo>
                    <a:pt x="652" y="1806"/>
                    <a:pt x="688" y="1801"/>
                    <a:pt x="717" y="1781"/>
                  </a:cubicBezTo>
                  <a:cubicBezTo>
                    <a:pt x="776" y="1735"/>
                    <a:pt x="768" y="1659"/>
                    <a:pt x="765" y="1598"/>
                  </a:cubicBezTo>
                  <a:lnTo>
                    <a:pt x="765" y="1590"/>
                  </a:lnTo>
                  <a:cubicBezTo>
                    <a:pt x="750" y="1387"/>
                    <a:pt x="840" y="1177"/>
                    <a:pt x="998" y="1041"/>
                  </a:cubicBezTo>
                  <a:cubicBezTo>
                    <a:pt x="1009" y="1031"/>
                    <a:pt x="1010" y="1016"/>
                    <a:pt x="1001" y="1005"/>
                  </a:cubicBezTo>
                  <a:cubicBezTo>
                    <a:pt x="996" y="999"/>
                    <a:pt x="989" y="996"/>
                    <a:pt x="982" y="996"/>
                  </a:cubicBezTo>
                  <a:cubicBezTo>
                    <a:pt x="976" y="996"/>
                    <a:pt x="971" y="999"/>
                    <a:pt x="966" y="1003"/>
                  </a:cubicBezTo>
                  <a:cubicBezTo>
                    <a:pt x="795" y="1150"/>
                    <a:pt x="699" y="1375"/>
                    <a:pt x="715" y="1593"/>
                  </a:cubicBezTo>
                  <a:lnTo>
                    <a:pt x="715" y="1600"/>
                  </a:lnTo>
                  <a:cubicBezTo>
                    <a:pt x="719" y="1657"/>
                    <a:pt x="724" y="1713"/>
                    <a:pt x="687" y="1741"/>
                  </a:cubicBezTo>
                  <a:cubicBezTo>
                    <a:pt x="668" y="1755"/>
                    <a:pt x="644" y="1759"/>
                    <a:pt x="617" y="1759"/>
                  </a:cubicBezTo>
                  <a:cubicBezTo>
                    <a:pt x="605" y="1759"/>
                    <a:pt x="592" y="1758"/>
                    <a:pt x="578" y="1757"/>
                  </a:cubicBezTo>
                  <a:cubicBezTo>
                    <a:pt x="476" y="1750"/>
                    <a:pt x="369" y="1743"/>
                    <a:pt x="274" y="1705"/>
                  </a:cubicBezTo>
                  <a:cubicBezTo>
                    <a:pt x="172" y="1665"/>
                    <a:pt x="100" y="1591"/>
                    <a:pt x="82" y="1509"/>
                  </a:cubicBezTo>
                  <a:cubicBezTo>
                    <a:pt x="53" y="1370"/>
                    <a:pt x="172" y="1240"/>
                    <a:pt x="294" y="1132"/>
                  </a:cubicBezTo>
                  <a:cubicBezTo>
                    <a:pt x="484" y="960"/>
                    <a:pt x="721" y="747"/>
                    <a:pt x="1010" y="672"/>
                  </a:cubicBezTo>
                  <a:lnTo>
                    <a:pt x="1036" y="665"/>
                  </a:lnTo>
                  <a:cubicBezTo>
                    <a:pt x="1075" y="654"/>
                    <a:pt x="1117" y="645"/>
                    <a:pt x="1153" y="624"/>
                  </a:cubicBezTo>
                  <a:cubicBezTo>
                    <a:pt x="1196" y="601"/>
                    <a:pt x="1234" y="563"/>
                    <a:pt x="1267" y="511"/>
                  </a:cubicBezTo>
                  <a:cubicBezTo>
                    <a:pt x="1361" y="363"/>
                    <a:pt x="1369" y="169"/>
                    <a:pt x="1289" y="14"/>
                  </a:cubicBezTo>
                  <a:cubicBezTo>
                    <a:pt x="1286" y="6"/>
                    <a:pt x="1278" y="1"/>
                    <a:pt x="1269" y="1"/>
                  </a:cubicBez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4"/>
            <p:cNvSpPr/>
            <p:nvPr/>
          </p:nvSpPr>
          <p:spPr>
            <a:xfrm rot="-538632" flipH="1">
              <a:off x="4768427" y="2707174"/>
              <a:ext cx="3359520" cy="1692757"/>
            </a:xfrm>
            <a:custGeom>
              <a:avLst/>
              <a:gdLst/>
              <a:ahLst/>
              <a:cxnLst/>
              <a:rect l="l" t="t" r="r" b="b"/>
              <a:pathLst>
                <a:path w="29513" h="14871" extrusionOk="0">
                  <a:moveTo>
                    <a:pt x="2168" y="1"/>
                  </a:moveTo>
                  <a:cubicBezTo>
                    <a:pt x="1689" y="1"/>
                    <a:pt x="1304" y="182"/>
                    <a:pt x="831" y="406"/>
                  </a:cubicBezTo>
                  <a:cubicBezTo>
                    <a:pt x="412" y="602"/>
                    <a:pt x="4" y="800"/>
                    <a:pt x="4" y="1079"/>
                  </a:cubicBezTo>
                  <a:cubicBezTo>
                    <a:pt x="1" y="1181"/>
                    <a:pt x="56" y="1267"/>
                    <a:pt x="106" y="1326"/>
                  </a:cubicBezTo>
                  <a:cubicBezTo>
                    <a:pt x="1048" y="2663"/>
                    <a:pt x="9343" y="14433"/>
                    <a:pt x="9583" y="14699"/>
                  </a:cubicBezTo>
                  <a:cubicBezTo>
                    <a:pt x="9710" y="14842"/>
                    <a:pt x="9859" y="14869"/>
                    <a:pt x="9859" y="14869"/>
                  </a:cubicBezTo>
                  <a:cubicBezTo>
                    <a:pt x="9859" y="14869"/>
                    <a:pt x="9871" y="14870"/>
                    <a:pt x="9891" y="14870"/>
                  </a:cubicBezTo>
                  <a:cubicBezTo>
                    <a:pt x="9930" y="14870"/>
                    <a:pt x="10003" y="14868"/>
                    <a:pt x="10085" y="14853"/>
                  </a:cubicBezTo>
                  <a:cubicBezTo>
                    <a:pt x="10428" y="14792"/>
                    <a:pt x="10783" y="14519"/>
                    <a:pt x="12770" y="13535"/>
                  </a:cubicBezTo>
                  <a:cubicBezTo>
                    <a:pt x="17240" y="11324"/>
                    <a:pt x="21352" y="9779"/>
                    <a:pt x="21508" y="9711"/>
                  </a:cubicBezTo>
                  <a:cubicBezTo>
                    <a:pt x="25260" y="8096"/>
                    <a:pt x="27963" y="6940"/>
                    <a:pt x="28766" y="6647"/>
                  </a:cubicBezTo>
                  <a:cubicBezTo>
                    <a:pt x="28924" y="6589"/>
                    <a:pt x="29404" y="6420"/>
                    <a:pt x="29468" y="6079"/>
                  </a:cubicBezTo>
                  <a:cubicBezTo>
                    <a:pt x="29512" y="5843"/>
                    <a:pt x="29339" y="5625"/>
                    <a:pt x="29249" y="5516"/>
                  </a:cubicBezTo>
                  <a:cubicBezTo>
                    <a:pt x="28819" y="4991"/>
                    <a:pt x="27941" y="3990"/>
                    <a:pt x="26781" y="2720"/>
                  </a:cubicBezTo>
                  <a:cubicBezTo>
                    <a:pt x="20441" y="1893"/>
                    <a:pt x="14928" y="1250"/>
                    <a:pt x="10805" y="827"/>
                  </a:cubicBezTo>
                  <a:cubicBezTo>
                    <a:pt x="10805" y="827"/>
                    <a:pt x="9444" y="962"/>
                    <a:pt x="7815" y="962"/>
                  </a:cubicBezTo>
                  <a:cubicBezTo>
                    <a:pt x="6161" y="962"/>
                    <a:pt x="4232" y="823"/>
                    <a:pt x="3174" y="264"/>
                  </a:cubicBezTo>
                  <a:cubicBezTo>
                    <a:pt x="3098" y="224"/>
                    <a:pt x="2767" y="38"/>
                    <a:pt x="2305" y="6"/>
                  </a:cubicBezTo>
                  <a:cubicBezTo>
                    <a:pt x="2258" y="2"/>
                    <a:pt x="2213" y="1"/>
                    <a:pt x="21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34"/>
            <p:cNvSpPr/>
            <p:nvPr/>
          </p:nvSpPr>
          <p:spPr>
            <a:xfrm rot="-538632" flipH="1">
              <a:off x="4731683" y="1900507"/>
              <a:ext cx="3252746" cy="2467139"/>
            </a:xfrm>
            <a:custGeom>
              <a:avLst/>
              <a:gdLst/>
              <a:ahLst/>
              <a:cxnLst/>
              <a:rect l="l" t="t" r="r" b="b"/>
              <a:pathLst>
                <a:path w="28575" h="21674" extrusionOk="0">
                  <a:moveTo>
                    <a:pt x="19788" y="1"/>
                  </a:moveTo>
                  <a:cubicBezTo>
                    <a:pt x="19788" y="1"/>
                    <a:pt x="14609" y="790"/>
                    <a:pt x="11328" y="4457"/>
                  </a:cubicBezTo>
                  <a:cubicBezTo>
                    <a:pt x="11081" y="4447"/>
                    <a:pt x="10817" y="4440"/>
                    <a:pt x="10537" y="4440"/>
                  </a:cubicBezTo>
                  <a:cubicBezTo>
                    <a:pt x="9342" y="4440"/>
                    <a:pt x="7862" y="4559"/>
                    <a:pt x="6226" y="4968"/>
                  </a:cubicBezTo>
                  <a:cubicBezTo>
                    <a:pt x="3302" y="5699"/>
                    <a:pt x="1212" y="7023"/>
                    <a:pt x="0" y="7937"/>
                  </a:cubicBezTo>
                  <a:cubicBezTo>
                    <a:pt x="1368" y="9879"/>
                    <a:pt x="2720" y="11828"/>
                    <a:pt x="4058" y="13788"/>
                  </a:cubicBezTo>
                  <a:cubicBezTo>
                    <a:pt x="5841" y="16399"/>
                    <a:pt x="7597" y="19027"/>
                    <a:pt x="9326" y="21673"/>
                  </a:cubicBezTo>
                  <a:cubicBezTo>
                    <a:pt x="10786" y="20698"/>
                    <a:pt x="12626" y="19630"/>
                    <a:pt x="14851" y="18668"/>
                  </a:cubicBezTo>
                  <a:cubicBezTo>
                    <a:pt x="17040" y="17722"/>
                    <a:pt x="19068" y="17110"/>
                    <a:pt x="20780" y="16705"/>
                  </a:cubicBezTo>
                  <a:cubicBezTo>
                    <a:pt x="21789" y="15938"/>
                    <a:pt x="23212" y="15027"/>
                    <a:pt x="25065" y="14307"/>
                  </a:cubicBezTo>
                  <a:cubicBezTo>
                    <a:pt x="26287" y="13830"/>
                    <a:pt x="27420" y="13545"/>
                    <a:pt x="28381" y="13370"/>
                  </a:cubicBezTo>
                  <a:cubicBezTo>
                    <a:pt x="28445" y="13225"/>
                    <a:pt x="28510" y="13079"/>
                    <a:pt x="28575" y="12933"/>
                  </a:cubicBezTo>
                  <a:cubicBezTo>
                    <a:pt x="25645" y="8622"/>
                    <a:pt x="22717" y="4312"/>
                    <a:pt x="197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34"/>
            <p:cNvSpPr/>
            <p:nvPr/>
          </p:nvSpPr>
          <p:spPr>
            <a:xfrm rot="-538632" flipH="1">
              <a:off x="4685388" y="1871600"/>
              <a:ext cx="3270845" cy="2357635"/>
            </a:xfrm>
            <a:custGeom>
              <a:avLst/>
              <a:gdLst/>
              <a:ahLst/>
              <a:cxnLst/>
              <a:rect l="l" t="t" r="r" b="b"/>
              <a:pathLst>
                <a:path w="28734" h="20712" extrusionOk="0">
                  <a:moveTo>
                    <a:pt x="18390" y="1"/>
                  </a:moveTo>
                  <a:cubicBezTo>
                    <a:pt x="17485" y="1"/>
                    <a:pt x="16423" y="134"/>
                    <a:pt x="15334" y="569"/>
                  </a:cubicBezTo>
                  <a:cubicBezTo>
                    <a:pt x="14091" y="1063"/>
                    <a:pt x="13276" y="1759"/>
                    <a:pt x="12598" y="2354"/>
                  </a:cubicBezTo>
                  <a:cubicBezTo>
                    <a:pt x="11453" y="3355"/>
                    <a:pt x="10702" y="4355"/>
                    <a:pt x="10243" y="5049"/>
                  </a:cubicBezTo>
                  <a:cubicBezTo>
                    <a:pt x="9306" y="4866"/>
                    <a:pt x="8368" y="4683"/>
                    <a:pt x="7431" y="4499"/>
                  </a:cubicBezTo>
                  <a:cubicBezTo>
                    <a:pt x="5840" y="4639"/>
                    <a:pt x="3768" y="5032"/>
                    <a:pt x="1612" y="6090"/>
                  </a:cubicBezTo>
                  <a:cubicBezTo>
                    <a:pt x="1019" y="6379"/>
                    <a:pt x="484" y="6689"/>
                    <a:pt x="1" y="7001"/>
                  </a:cubicBezTo>
                  <a:cubicBezTo>
                    <a:pt x="1624" y="9148"/>
                    <a:pt x="3270" y="11436"/>
                    <a:pt x="4916" y="13870"/>
                  </a:cubicBezTo>
                  <a:cubicBezTo>
                    <a:pt x="6500" y="16212"/>
                    <a:pt x="7956" y="18500"/>
                    <a:pt x="9293" y="20711"/>
                  </a:cubicBezTo>
                  <a:cubicBezTo>
                    <a:pt x="9293" y="20711"/>
                    <a:pt x="15470" y="17098"/>
                    <a:pt x="19308" y="16897"/>
                  </a:cubicBezTo>
                  <a:cubicBezTo>
                    <a:pt x="19814" y="16913"/>
                    <a:pt x="20266" y="16953"/>
                    <a:pt x="20648" y="17001"/>
                  </a:cubicBezTo>
                  <a:cubicBezTo>
                    <a:pt x="21158" y="16398"/>
                    <a:pt x="21859" y="15702"/>
                    <a:pt x="22795" y="15062"/>
                  </a:cubicBezTo>
                  <a:cubicBezTo>
                    <a:pt x="25008" y="13556"/>
                    <a:pt x="27288" y="13215"/>
                    <a:pt x="28514" y="13127"/>
                  </a:cubicBezTo>
                  <a:cubicBezTo>
                    <a:pt x="28586" y="13039"/>
                    <a:pt x="28660" y="12952"/>
                    <a:pt x="28733" y="12866"/>
                  </a:cubicBezTo>
                  <a:cubicBezTo>
                    <a:pt x="25742" y="8612"/>
                    <a:pt x="22751" y="4356"/>
                    <a:pt x="19762" y="100"/>
                  </a:cubicBezTo>
                  <a:cubicBezTo>
                    <a:pt x="19372" y="44"/>
                    <a:pt x="18907" y="1"/>
                    <a:pt x="18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34"/>
            <p:cNvSpPr/>
            <p:nvPr/>
          </p:nvSpPr>
          <p:spPr>
            <a:xfrm rot="-538632" flipH="1">
              <a:off x="4605993" y="1675063"/>
              <a:ext cx="3217003" cy="2447219"/>
            </a:xfrm>
            <a:custGeom>
              <a:avLst/>
              <a:gdLst/>
              <a:ahLst/>
              <a:cxnLst/>
              <a:rect l="l" t="t" r="r" b="b"/>
              <a:pathLst>
                <a:path w="28261" h="21499" extrusionOk="0">
                  <a:moveTo>
                    <a:pt x="19030" y="0"/>
                  </a:moveTo>
                  <a:cubicBezTo>
                    <a:pt x="18012" y="113"/>
                    <a:pt x="16617" y="386"/>
                    <a:pt x="15094" y="1080"/>
                  </a:cubicBezTo>
                  <a:cubicBezTo>
                    <a:pt x="12644" y="2194"/>
                    <a:pt x="11108" y="3822"/>
                    <a:pt x="10324" y="4796"/>
                  </a:cubicBezTo>
                  <a:cubicBezTo>
                    <a:pt x="9434" y="4608"/>
                    <a:pt x="8625" y="4542"/>
                    <a:pt x="7923" y="4542"/>
                  </a:cubicBezTo>
                  <a:cubicBezTo>
                    <a:pt x="7139" y="4542"/>
                    <a:pt x="6488" y="4624"/>
                    <a:pt x="6002" y="4711"/>
                  </a:cubicBezTo>
                  <a:cubicBezTo>
                    <a:pt x="3242" y="5208"/>
                    <a:pt x="1283" y="6670"/>
                    <a:pt x="392" y="7351"/>
                  </a:cubicBezTo>
                  <a:cubicBezTo>
                    <a:pt x="225" y="7477"/>
                    <a:pt x="91" y="7585"/>
                    <a:pt x="0" y="7660"/>
                  </a:cubicBezTo>
                  <a:cubicBezTo>
                    <a:pt x="2886" y="12273"/>
                    <a:pt x="5772" y="16887"/>
                    <a:pt x="8660" y="21499"/>
                  </a:cubicBezTo>
                  <a:cubicBezTo>
                    <a:pt x="9754" y="20685"/>
                    <a:pt x="11582" y="19535"/>
                    <a:pt x="14093" y="18845"/>
                  </a:cubicBezTo>
                  <a:cubicBezTo>
                    <a:pt x="15759" y="18386"/>
                    <a:pt x="17254" y="18259"/>
                    <a:pt x="18432" y="18259"/>
                  </a:cubicBezTo>
                  <a:cubicBezTo>
                    <a:pt x="18764" y="18259"/>
                    <a:pt x="19071" y="18269"/>
                    <a:pt x="19349" y="18285"/>
                  </a:cubicBezTo>
                  <a:cubicBezTo>
                    <a:pt x="20165" y="17483"/>
                    <a:pt x="21230" y="16577"/>
                    <a:pt x="22567" y="15728"/>
                  </a:cubicBezTo>
                  <a:cubicBezTo>
                    <a:pt x="24717" y="14363"/>
                    <a:pt x="26760" y="13664"/>
                    <a:pt x="28260" y="13285"/>
                  </a:cubicBezTo>
                  <a:cubicBezTo>
                    <a:pt x="25183" y="8856"/>
                    <a:pt x="22106" y="4428"/>
                    <a:pt x="1903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34"/>
            <p:cNvSpPr/>
            <p:nvPr/>
          </p:nvSpPr>
          <p:spPr>
            <a:xfrm rot="-538632" flipH="1">
              <a:off x="5624778" y="2225963"/>
              <a:ext cx="1042017" cy="1557528"/>
            </a:xfrm>
            <a:custGeom>
              <a:avLst/>
              <a:gdLst/>
              <a:ahLst/>
              <a:cxnLst/>
              <a:rect l="l" t="t" r="r" b="b"/>
              <a:pathLst>
                <a:path w="9154" h="13683" extrusionOk="0">
                  <a:moveTo>
                    <a:pt x="28" y="0"/>
                  </a:moveTo>
                  <a:cubicBezTo>
                    <a:pt x="23" y="0"/>
                    <a:pt x="18" y="1"/>
                    <a:pt x="14" y="4"/>
                  </a:cubicBezTo>
                  <a:cubicBezTo>
                    <a:pt x="4" y="11"/>
                    <a:pt x="0" y="27"/>
                    <a:pt x="8" y="37"/>
                  </a:cubicBezTo>
                  <a:lnTo>
                    <a:pt x="9105" y="13672"/>
                  </a:lnTo>
                  <a:cubicBezTo>
                    <a:pt x="9108" y="13679"/>
                    <a:pt x="9117" y="13683"/>
                    <a:pt x="9124" y="13683"/>
                  </a:cubicBezTo>
                  <a:cubicBezTo>
                    <a:pt x="9130" y="13683"/>
                    <a:pt x="9134" y="13682"/>
                    <a:pt x="9138" y="13679"/>
                  </a:cubicBezTo>
                  <a:cubicBezTo>
                    <a:pt x="9149" y="13672"/>
                    <a:pt x="9153" y="13656"/>
                    <a:pt x="9145" y="13645"/>
                  </a:cubicBezTo>
                  <a:lnTo>
                    <a:pt x="49" y="11"/>
                  </a:lnTo>
                  <a:cubicBezTo>
                    <a:pt x="44" y="4"/>
                    <a:pt x="36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34"/>
            <p:cNvSpPr/>
            <p:nvPr/>
          </p:nvSpPr>
          <p:spPr>
            <a:xfrm rot="-538632" flipH="1">
              <a:off x="5781938" y="3736617"/>
              <a:ext cx="1220164" cy="370173"/>
            </a:xfrm>
            <a:custGeom>
              <a:avLst/>
              <a:gdLst/>
              <a:ahLst/>
              <a:cxnLst/>
              <a:rect l="l" t="t" r="r" b="b"/>
              <a:pathLst>
                <a:path w="10719" h="3252" extrusionOk="0">
                  <a:moveTo>
                    <a:pt x="9750" y="0"/>
                  </a:moveTo>
                  <a:cubicBezTo>
                    <a:pt x="8060" y="0"/>
                    <a:pt x="6391" y="260"/>
                    <a:pt x="4779" y="774"/>
                  </a:cubicBezTo>
                  <a:cubicBezTo>
                    <a:pt x="3067" y="1320"/>
                    <a:pt x="1463" y="2140"/>
                    <a:pt x="13" y="3209"/>
                  </a:cubicBezTo>
                  <a:cubicBezTo>
                    <a:pt x="2" y="3217"/>
                    <a:pt x="0" y="3232"/>
                    <a:pt x="8" y="3242"/>
                  </a:cubicBezTo>
                  <a:cubicBezTo>
                    <a:pt x="13" y="3249"/>
                    <a:pt x="19" y="3252"/>
                    <a:pt x="28" y="3252"/>
                  </a:cubicBezTo>
                  <a:cubicBezTo>
                    <a:pt x="32" y="3252"/>
                    <a:pt x="38" y="3251"/>
                    <a:pt x="43" y="3249"/>
                  </a:cubicBezTo>
                  <a:cubicBezTo>
                    <a:pt x="1488" y="2181"/>
                    <a:pt x="3086" y="1364"/>
                    <a:pt x="4794" y="821"/>
                  </a:cubicBezTo>
                  <a:cubicBezTo>
                    <a:pt x="6404" y="307"/>
                    <a:pt x="8071" y="49"/>
                    <a:pt x="9758" y="49"/>
                  </a:cubicBezTo>
                  <a:cubicBezTo>
                    <a:pt x="10069" y="49"/>
                    <a:pt x="10380" y="58"/>
                    <a:pt x="10692" y="75"/>
                  </a:cubicBezTo>
                  <a:cubicBezTo>
                    <a:pt x="10693" y="75"/>
                    <a:pt x="10693" y="75"/>
                    <a:pt x="10694" y="75"/>
                  </a:cubicBezTo>
                  <a:cubicBezTo>
                    <a:pt x="10707" y="75"/>
                    <a:pt x="10716" y="65"/>
                    <a:pt x="10717" y="52"/>
                  </a:cubicBezTo>
                  <a:cubicBezTo>
                    <a:pt x="10719" y="39"/>
                    <a:pt x="10708" y="28"/>
                    <a:pt x="10694" y="27"/>
                  </a:cubicBezTo>
                  <a:cubicBezTo>
                    <a:pt x="10379" y="9"/>
                    <a:pt x="10064" y="0"/>
                    <a:pt x="97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34"/>
            <p:cNvSpPr/>
            <p:nvPr/>
          </p:nvSpPr>
          <p:spPr>
            <a:xfrm rot="-538632" flipH="1">
              <a:off x="5776730" y="3777336"/>
              <a:ext cx="1246687" cy="395785"/>
            </a:xfrm>
            <a:custGeom>
              <a:avLst/>
              <a:gdLst/>
              <a:ahLst/>
              <a:cxnLst/>
              <a:rect l="l" t="t" r="r" b="b"/>
              <a:pathLst>
                <a:path w="10952" h="3477" extrusionOk="0">
                  <a:moveTo>
                    <a:pt x="10611" y="0"/>
                  </a:moveTo>
                  <a:cubicBezTo>
                    <a:pt x="8547" y="0"/>
                    <a:pt x="6516" y="349"/>
                    <a:pt x="4572" y="1039"/>
                  </a:cubicBezTo>
                  <a:cubicBezTo>
                    <a:pt x="2953" y="1615"/>
                    <a:pt x="1419" y="2419"/>
                    <a:pt x="13" y="3432"/>
                  </a:cubicBezTo>
                  <a:cubicBezTo>
                    <a:pt x="3" y="3440"/>
                    <a:pt x="0" y="3455"/>
                    <a:pt x="8" y="3466"/>
                  </a:cubicBezTo>
                  <a:cubicBezTo>
                    <a:pt x="13" y="3472"/>
                    <a:pt x="20" y="3476"/>
                    <a:pt x="28" y="3476"/>
                  </a:cubicBezTo>
                  <a:cubicBezTo>
                    <a:pt x="33" y="3476"/>
                    <a:pt x="38" y="3475"/>
                    <a:pt x="43" y="3471"/>
                  </a:cubicBezTo>
                  <a:cubicBezTo>
                    <a:pt x="1445" y="2460"/>
                    <a:pt x="2974" y="1658"/>
                    <a:pt x="4590" y="1085"/>
                  </a:cubicBezTo>
                  <a:cubicBezTo>
                    <a:pt x="6527" y="397"/>
                    <a:pt x="8553" y="48"/>
                    <a:pt x="10612" y="48"/>
                  </a:cubicBezTo>
                  <a:cubicBezTo>
                    <a:pt x="10718" y="48"/>
                    <a:pt x="10823" y="49"/>
                    <a:pt x="10928" y="51"/>
                  </a:cubicBezTo>
                  <a:cubicBezTo>
                    <a:pt x="10942" y="51"/>
                    <a:pt x="10952" y="40"/>
                    <a:pt x="10952" y="28"/>
                  </a:cubicBezTo>
                  <a:cubicBezTo>
                    <a:pt x="10952" y="14"/>
                    <a:pt x="10941" y="3"/>
                    <a:pt x="10928" y="3"/>
                  </a:cubicBezTo>
                  <a:cubicBezTo>
                    <a:pt x="10823" y="1"/>
                    <a:pt x="10717" y="0"/>
                    <a:pt x="106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34"/>
            <p:cNvSpPr/>
            <p:nvPr/>
          </p:nvSpPr>
          <p:spPr>
            <a:xfrm rot="-538632" flipH="1">
              <a:off x="5733128" y="2733132"/>
              <a:ext cx="2258880" cy="1493783"/>
            </a:xfrm>
            <a:custGeom>
              <a:avLst/>
              <a:gdLst/>
              <a:ahLst/>
              <a:cxnLst/>
              <a:rect l="l" t="t" r="r" b="b"/>
              <a:pathLst>
                <a:path w="19844" h="13123" extrusionOk="0">
                  <a:moveTo>
                    <a:pt x="29" y="0"/>
                  </a:moveTo>
                  <a:cubicBezTo>
                    <a:pt x="24" y="0"/>
                    <a:pt x="20" y="2"/>
                    <a:pt x="15" y="5"/>
                  </a:cubicBezTo>
                  <a:cubicBezTo>
                    <a:pt x="4" y="11"/>
                    <a:pt x="0" y="27"/>
                    <a:pt x="9" y="38"/>
                  </a:cubicBezTo>
                  <a:lnTo>
                    <a:pt x="9017" y="13112"/>
                  </a:lnTo>
                  <a:cubicBezTo>
                    <a:pt x="9022" y="13117"/>
                    <a:pt x="9027" y="13122"/>
                    <a:pt x="9033" y="13123"/>
                  </a:cubicBezTo>
                  <a:lnTo>
                    <a:pt x="9038" y="13123"/>
                  </a:lnTo>
                  <a:cubicBezTo>
                    <a:pt x="9043" y="13123"/>
                    <a:pt x="9048" y="13122"/>
                    <a:pt x="9051" y="13120"/>
                  </a:cubicBezTo>
                  <a:cubicBezTo>
                    <a:pt x="13746" y="9614"/>
                    <a:pt x="19760" y="8832"/>
                    <a:pt x="19821" y="8825"/>
                  </a:cubicBezTo>
                  <a:cubicBezTo>
                    <a:pt x="19834" y="8822"/>
                    <a:pt x="19843" y="8811"/>
                    <a:pt x="19842" y="8798"/>
                  </a:cubicBezTo>
                  <a:cubicBezTo>
                    <a:pt x="19840" y="8785"/>
                    <a:pt x="19830" y="8776"/>
                    <a:pt x="19819" y="8776"/>
                  </a:cubicBezTo>
                  <a:cubicBezTo>
                    <a:pt x="19818" y="8776"/>
                    <a:pt x="19817" y="8776"/>
                    <a:pt x="19815" y="8776"/>
                  </a:cubicBezTo>
                  <a:cubicBezTo>
                    <a:pt x="19800" y="8777"/>
                    <a:pt x="18283" y="8970"/>
                    <a:pt x="16204" y="9595"/>
                  </a:cubicBezTo>
                  <a:cubicBezTo>
                    <a:pt x="12744" y="10634"/>
                    <a:pt x="10404" y="12053"/>
                    <a:pt x="9043" y="13064"/>
                  </a:cubicBezTo>
                  <a:lnTo>
                    <a:pt x="50" y="11"/>
                  </a:lnTo>
                  <a:cubicBezTo>
                    <a:pt x="45" y="4"/>
                    <a:pt x="37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34"/>
            <p:cNvSpPr/>
            <p:nvPr/>
          </p:nvSpPr>
          <p:spPr>
            <a:xfrm rot="-538632" flipH="1">
              <a:off x="4851377" y="3576021"/>
              <a:ext cx="830631" cy="384060"/>
            </a:xfrm>
            <a:custGeom>
              <a:avLst/>
              <a:gdLst/>
              <a:ahLst/>
              <a:cxnLst/>
              <a:rect l="l" t="t" r="r" b="b"/>
              <a:pathLst>
                <a:path w="7297" h="3374" extrusionOk="0">
                  <a:moveTo>
                    <a:pt x="7273" y="1"/>
                  </a:moveTo>
                  <a:cubicBezTo>
                    <a:pt x="7258" y="1"/>
                    <a:pt x="6422" y="5"/>
                    <a:pt x="5122" y="414"/>
                  </a:cubicBezTo>
                  <a:cubicBezTo>
                    <a:pt x="3916" y="793"/>
                    <a:pt x="2051" y="1607"/>
                    <a:pt x="12" y="3331"/>
                  </a:cubicBezTo>
                  <a:cubicBezTo>
                    <a:pt x="1" y="3340"/>
                    <a:pt x="1" y="3355"/>
                    <a:pt x="8" y="3366"/>
                  </a:cubicBezTo>
                  <a:cubicBezTo>
                    <a:pt x="14" y="3372"/>
                    <a:pt x="20" y="3374"/>
                    <a:pt x="28" y="3374"/>
                  </a:cubicBezTo>
                  <a:cubicBezTo>
                    <a:pt x="33" y="3374"/>
                    <a:pt x="38" y="3372"/>
                    <a:pt x="44" y="3367"/>
                  </a:cubicBezTo>
                  <a:cubicBezTo>
                    <a:pt x="3927" y="82"/>
                    <a:pt x="7231" y="49"/>
                    <a:pt x="7273" y="49"/>
                  </a:cubicBezTo>
                  <a:cubicBezTo>
                    <a:pt x="7286" y="49"/>
                    <a:pt x="7296" y="38"/>
                    <a:pt x="7296" y="26"/>
                  </a:cubicBezTo>
                  <a:cubicBezTo>
                    <a:pt x="7296" y="12"/>
                    <a:pt x="7286" y="1"/>
                    <a:pt x="7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34"/>
            <p:cNvSpPr/>
            <p:nvPr/>
          </p:nvSpPr>
          <p:spPr>
            <a:xfrm rot="-538632" flipH="1">
              <a:off x="4809038" y="3516378"/>
              <a:ext cx="906557" cy="429706"/>
            </a:xfrm>
            <a:custGeom>
              <a:avLst/>
              <a:gdLst/>
              <a:ahLst/>
              <a:cxnLst/>
              <a:rect l="l" t="t" r="r" b="b"/>
              <a:pathLst>
                <a:path w="7964" h="3775" extrusionOk="0">
                  <a:moveTo>
                    <a:pt x="7409" y="0"/>
                  </a:moveTo>
                  <a:cubicBezTo>
                    <a:pt x="5337" y="0"/>
                    <a:pt x="3513" y="932"/>
                    <a:pt x="2311" y="1748"/>
                  </a:cubicBezTo>
                  <a:cubicBezTo>
                    <a:pt x="900" y="2708"/>
                    <a:pt x="17" y="3723"/>
                    <a:pt x="9" y="3733"/>
                  </a:cubicBezTo>
                  <a:cubicBezTo>
                    <a:pt x="0" y="3744"/>
                    <a:pt x="0" y="3759"/>
                    <a:pt x="11" y="3769"/>
                  </a:cubicBezTo>
                  <a:cubicBezTo>
                    <a:pt x="17" y="3772"/>
                    <a:pt x="22" y="3774"/>
                    <a:pt x="27" y="3774"/>
                  </a:cubicBezTo>
                  <a:cubicBezTo>
                    <a:pt x="34" y="3774"/>
                    <a:pt x="41" y="3770"/>
                    <a:pt x="47" y="3768"/>
                  </a:cubicBezTo>
                  <a:cubicBezTo>
                    <a:pt x="54" y="3757"/>
                    <a:pt x="933" y="2745"/>
                    <a:pt x="2339" y="1789"/>
                  </a:cubicBezTo>
                  <a:cubicBezTo>
                    <a:pt x="3536" y="975"/>
                    <a:pt x="5351" y="50"/>
                    <a:pt x="7411" y="50"/>
                  </a:cubicBezTo>
                  <a:cubicBezTo>
                    <a:pt x="7584" y="50"/>
                    <a:pt x="7760" y="56"/>
                    <a:pt x="7936" y="70"/>
                  </a:cubicBezTo>
                  <a:cubicBezTo>
                    <a:pt x="7937" y="70"/>
                    <a:pt x="7938" y="70"/>
                    <a:pt x="7938" y="70"/>
                  </a:cubicBezTo>
                  <a:cubicBezTo>
                    <a:pt x="7952" y="70"/>
                    <a:pt x="7962" y="60"/>
                    <a:pt x="7963" y="48"/>
                  </a:cubicBezTo>
                  <a:cubicBezTo>
                    <a:pt x="7963" y="34"/>
                    <a:pt x="7953" y="22"/>
                    <a:pt x="7941" y="21"/>
                  </a:cubicBezTo>
                  <a:cubicBezTo>
                    <a:pt x="7762" y="7"/>
                    <a:pt x="7585" y="0"/>
                    <a:pt x="74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34"/>
            <p:cNvSpPr/>
            <p:nvPr/>
          </p:nvSpPr>
          <p:spPr>
            <a:xfrm rot="-538632" flipH="1">
              <a:off x="5628540" y="3858374"/>
              <a:ext cx="187936" cy="104154"/>
            </a:xfrm>
            <a:custGeom>
              <a:avLst/>
              <a:gdLst/>
              <a:ahLst/>
              <a:cxnLst/>
              <a:rect l="l" t="t" r="r" b="b"/>
              <a:pathLst>
                <a:path w="1651" h="915" extrusionOk="0">
                  <a:moveTo>
                    <a:pt x="655" y="1"/>
                  </a:moveTo>
                  <a:cubicBezTo>
                    <a:pt x="592" y="1"/>
                    <a:pt x="532" y="4"/>
                    <a:pt x="475" y="9"/>
                  </a:cubicBezTo>
                  <a:cubicBezTo>
                    <a:pt x="419" y="54"/>
                    <a:pt x="360" y="110"/>
                    <a:pt x="303" y="175"/>
                  </a:cubicBezTo>
                  <a:cubicBezTo>
                    <a:pt x="76" y="442"/>
                    <a:pt x="18" y="743"/>
                    <a:pt x="1" y="914"/>
                  </a:cubicBezTo>
                  <a:cubicBezTo>
                    <a:pt x="550" y="692"/>
                    <a:pt x="1100" y="470"/>
                    <a:pt x="1651" y="249"/>
                  </a:cubicBezTo>
                  <a:cubicBezTo>
                    <a:pt x="1450" y="144"/>
                    <a:pt x="1148" y="24"/>
                    <a:pt x="769" y="4"/>
                  </a:cubicBezTo>
                  <a:cubicBezTo>
                    <a:pt x="730" y="2"/>
                    <a:pt x="692" y="1"/>
                    <a:pt x="655" y="1"/>
                  </a:cubicBezTo>
                  <a:close/>
                </a:path>
              </a:pathLst>
            </a:custGeom>
            <a:solidFill>
              <a:srgbClr val="C637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34"/>
            <p:cNvSpPr/>
            <p:nvPr/>
          </p:nvSpPr>
          <p:spPr>
            <a:xfrm rot="-538632" flipH="1">
              <a:off x="4935739" y="3236161"/>
              <a:ext cx="774057" cy="454066"/>
            </a:xfrm>
            <a:custGeom>
              <a:avLst/>
              <a:gdLst/>
              <a:ahLst/>
              <a:cxnLst/>
              <a:rect l="l" t="t" r="r" b="b"/>
              <a:pathLst>
                <a:path w="6800" h="3989" extrusionOk="0">
                  <a:moveTo>
                    <a:pt x="6775" y="1"/>
                  </a:moveTo>
                  <a:cubicBezTo>
                    <a:pt x="6772" y="1"/>
                    <a:pt x="6770" y="1"/>
                    <a:pt x="6767" y="2"/>
                  </a:cubicBezTo>
                  <a:cubicBezTo>
                    <a:pt x="5523" y="317"/>
                    <a:pt x="4329" y="799"/>
                    <a:pt x="3217" y="1434"/>
                  </a:cubicBezTo>
                  <a:cubicBezTo>
                    <a:pt x="2032" y="2113"/>
                    <a:pt x="953" y="2957"/>
                    <a:pt x="10" y="3947"/>
                  </a:cubicBezTo>
                  <a:cubicBezTo>
                    <a:pt x="1" y="3958"/>
                    <a:pt x="3" y="3973"/>
                    <a:pt x="11" y="3981"/>
                  </a:cubicBezTo>
                  <a:cubicBezTo>
                    <a:pt x="17" y="3986"/>
                    <a:pt x="22" y="3989"/>
                    <a:pt x="29" y="3989"/>
                  </a:cubicBezTo>
                  <a:cubicBezTo>
                    <a:pt x="36" y="3989"/>
                    <a:pt x="42" y="3986"/>
                    <a:pt x="44" y="3979"/>
                  </a:cubicBezTo>
                  <a:cubicBezTo>
                    <a:pt x="985" y="2994"/>
                    <a:pt x="2060" y="2152"/>
                    <a:pt x="3240" y="1476"/>
                  </a:cubicBezTo>
                  <a:cubicBezTo>
                    <a:pt x="4349" y="843"/>
                    <a:pt x="5540" y="362"/>
                    <a:pt x="6779" y="49"/>
                  </a:cubicBezTo>
                  <a:cubicBezTo>
                    <a:pt x="6793" y="46"/>
                    <a:pt x="6800" y="33"/>
                    <a:pt x="6797" y="19"/>
                  </a:cubicBezTo>
                  <a:cubicBezTo>
                    <a:pt x="6795" y="8"/>
                    <a:pt x="6786" y="1"/>
                    <a:pt x="67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34"/>
            <p:cNvSpPr/>
            <p:nvPr/>
          </p:nvSpPr>
          <p:spPr>
            <a:xfrm rot="-538632" flipH="1">
              <a:off x="4976571" y="3118271"/>
              <a:ext cx="774057" cy="453952"/>
            </a:xfrm>
            <a:custGeom>
              <a:avLst/>
              <a:gdLst/>
              <a:ahLst/>
              <a:cxnLst/>
              <a:rect l="l" t="t" r="r" b="b"/>
              <a:pathLst>
                <a:path w="6800" h="3988" extrusionOk="0">
                  <a:moveTo>
                    <a:pt x="6774" y="1"/>
                  </a:moveTo>
                  <a:cubicBezTo>
                    <a:pt x="6772" y="1"/>
                    <a:pt x="6770" y="1"/>
                    <a:pt x="6768" y="1"/>
                  </a:cubicBezTo>
                  <a:cubicBezTo>
                    <a:pt x="5524" y="316"/>
                    <a:pt x="4329" y="797"/>
                    <a:pt x="3217" y="1434"/>
                  </a:cubicBezTo>
                  <a:cubicBezTo>
                    <a:pt x="2032" y="2112"/>
                    <a:pt x="954" y="2957"/>
                    <a:pt x="10" y="3946"/>
                  </a:cubicBezTo>
                  <a:cubicBezTo>
                    <a:pt x="1" y="3957"/>
                    <a:pt x="2" y="3972"/>
                    <a:pt x="11" y="3981"/>
                  </a:cubicBezTo>
                  <a:cubicBezTo>
                    <a:pt x="17" y="3984"/>
                    <a:pt x="22" y="3988"/>
                    <a:pt x="29" y="3988"/>
                  </a:cubicBezTo>
                  <a:cubicBezTo>
                    <a:pt x="36" y="3988"/>
                    <a:pt x="41" y="3985"/>
                    <a:pt x="45" y="3978"/>
                  </a:cubicBezTo>
                  <a:cubicBezTo>
                    <a:pt x="984" y="2993"/>
                    <a:pt x="2060" y="2152"/>
                    <a:pt x="3240" y="1476"/>
                  </a:cubicBezTo>
                  <a:cubicBezTo>
                    <a:pt x="4349" y="841"/>
                    <a:pt x="5540" y="362"/>
                    <a:pt x="6779" y="48"/>
                  </a:cubicBezTo>
                  <a:cubicBezTo>
                    <a:pt x="6793" y="45"/>
                    <a:pt x="6800" y="31"/>
                    <a:pt x="6797" y="19"/>
                  </a:cubicBezTo>
                  <a:cubicBezTo>
                    <a:pt x="6795" y="7"/>
                    <a:pt x="6785" y="1"/>
                    <a:pt x="6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34"/>
            <p:cNvSpPr/>
            <p:nvPr/>
          </p:nvSpPr>
          <p:spPr>
            <a:xfrm rot="-538632" flipH="1">
              <a:off x="5043050" y="3000717"/>
              <a:ext cx="773943" cy="453952"/>
            </a:xfrm>
            <a:custGeom>
              <a:avLst/>
              <a:gdLst/>
              <a:ahLst/>
              <a:cxnLst/>
              <a:rect l="l" t="t" r="r" b="b"/>
              <a:pathLst>
                <a:path w="6799" h="3988" extrusionOk="0">
                  <a:moveTo>
                    <a:pt x="6772" y="0"/>
                  </a:moveTo>
                  <a:cubicBezTo>
                    <a:pt x="6770" y="0"/>
                    <a:pt x="6769" y="0"/>
                    <a:pt x="6767" y="1"/>
                  </a:cubicBezTo>
                  <a:cubicBezTo>
                    <a:pt x="5524" y="316"/>
                    <a:pt x="4329" y="797"/>
                    <a:pt x="3216" y="1434"/>
                  </a:cubicBezTo>
                  <a:cubicBezTo>
                    <a:pt x="2031" y="2112"/>
                    <a:pt x="952" y="2957"/>
                    <a:pt x="10" y="3946"/>
                  </a:cubicBezTo>
                  <a:cubicBezTo>
                    <a:pt x="1" y="3957"/>
                    <a:pt x="2" y="3972"/>
                    <a:pt x="12" y="3981"/>
                  </a:cubicBezTo>
                  <a:cubicBezTo>
                    <a:pt x="17" y="3985"/>
                    <a:pt x="22" y="3988"/>
                    <a:pt x="29" y="3988"/>
                  </a:cubicBezTo>
                  <a:cubicBezTo>
                    <a:pt x="35" y="3988"/>
                    <a:pt x="42" y="3987"/>
                    <a:pt x="45" y="3978"/>
                  </a:cubicBezTo>
                  <a:cubicBezTo>
                    <a:pt x="984" y="2993"/>
                    <a:pt x="2059" y="2151"/>
                    <a:pt x="3241" y="1475"/>
                  </a:cubicBezTo>
                  <a:cubicBezTo>
                    <a:pt x="4349" y="841"/>
                    <a:pt x="5539" y="362"/>
                    <a:pt x="6780" y="48"/>
                  </a:cubicBezTo>
                  <a:cubicBezTo>
                    <a:pt x="6793" y="46"/>
                    <a:pt x="6799" y="32"/>
                    <a:pt x="6797" y="19"/>
                  </a:cubicBezTo>
                  <a:cubicBezTo>
                    <a:pt x="6794" y="7"/>
                    <a:pt x="6784" y="0"/>
                    <a:pt x="6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34"/>
            <p:cNvSpPr/>
            <p:nvPr/>
          </p:nvSpPr>
          <p:spPr>
            <a:xfrm rot="-538632" flipH="1">
              <a:off x="7253159" y="2230537"/>
              <a:ext cx="318729" cy="167785"/>
            </a:xfrm>
            <a:custGeom>
              <a:avLst/>
              <a:gdLst/>
              <a:ahLst/>
              <a:cxnLst/>
              <a:rect l="l" t="t" r="r" b="b"/>
              <a:pathLst>
                <a:path w="2800" h="1474" extrusionOk="0">
                  <a:moveTo>
                    <a:pt x="2774" y="1"/>
                  </a:moveTo>
                  <a:cubicBezTo>
                    <a:pt x="2771" y="1"/>
                    <a:pt x="2769" y="1"/>
                    <a:pt x="2767" y="2"/>
                  </a:cubicBezTo>
                  <a:cubicBezTo>
                    <a:pt x="982" y="507"/>
                    <a:pt x="19" y="1421"/>
                    <a:pt x="10" y="1430"/>
                  </a:cubicBezTo>
                  <a:cubicBezTo>
                    <a:pt x="1" y="1440"/>
                    <a:pt x="1" y="1456"/>
                    <a:pt x="10" y="1466"/>
                  </a:cubicBezTo>
                  <a:cubicBezTo>
                    <a:pt x="14" y="1471"/>
                    <a:pt x="21" y="1473"/>
                    <a:pt x="28" y="1473"/>
                  </a:cubicBezTo>
                  <a:cubicBezTo>
                    <a:pt x="34" y="1473"/>
                    <a:pt x="39" y="1471"/>
                    <a:pt x="44" y="1466"/>
                  </a:cubicBezTo>
                  <a:cubicBezTo>
                    <a:pt x="46" y="1463"/>
                    <a:pt x="285" y="1233"/>
                    <a:pt x="740" y="947"/>
                  </a:cubicBezTo>
                  <a:cubicBezTo>
                    <a:pt x="1159" y="683"/>
                    <a:pt x="1853" y="311"/>
                    <a:pt x="2778" y="48"/>
                  </a:cubicBezTo>
                  <a:cubicBezTo>
                    <a:pt x="2791" y="46"/>
                    <a:pt x="2800" y="32"/>
                    <a:pt x="2795" y="19"/>
                  </a:cubicBezTo>
                  <a:cubicBezTo>
                    <a:pt x="2794" y="8"/>
                    <a:pt x="2784" y="1"/>
                    <a:pt x="27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34"/>
            <p:cNvSpPr/>
            <p:nvPr/>
          </p:nvSpPr>
          <p:spPr>
            <a:xfrm rot="-538632" flipH="1">
              <a:off x="7205500" y="2344665"/>
              <a:ext cx="318729" cy="167785"/>
            </a:xfrm>
            <a:custGeom>
              <a:avLst/>
              <a:gdLst/>
              <a:ahLst/>
              <a:cxnLst/>
              <a:rect l="l" t="t" r="r" b="b"/>
              <a:pathLst>
                <a:path w="2800" h="1474" extrusionOk="0">
                  <a:moveTo>
                    <a:pt x="2773" y="0"/>
                  </a:moveTo>
                  <a:cubicBezTo>
                    <a:pt x="2771" y="0"/>
                    <a:pt x="2768" y="1"/>
                    <a:pt x="2766" y="1"/>
                  </a:cubicBezTo>
                  <a:cubicBezTo>
                    <a:pt x="981" y="507"/>
                    <a:pt x="20" y="1421"/>
                    <a:pt x="10" y="1431"/>
                  </a:cubicBezTo>
                  <a:cubicBezTo>
                    <a:pt x="0" y="1441"/>
                    <a:pt x="0" y="1456"/>
                    <a:pt x="10" y="1465"/>
                  </a:cubicBezTo>
                  <a:cubicBezTo>
                    <a:pt x="14" y="1471"/>
                    <a:pt x="21" y="1474"/>
                    <a:pt x="27" y="1474"/>
                  </a:cubicBezTo>
                  <a:cubicBezTo>
                    <a:pt x="32" y="1474"/>
                    <a:pt x="39" y="1471"/>
                    <a:pt x="43" y="1465"/>
                  </a:cubicBezTo>
                  <a:cubicBezTo>
                    <a:pt x="46" y="1463"/>
                    <a:pt x="284" y="1234"/>
                    <a:pt x="739" y="946"/>
                  </a:cubicBezTo>
                  <a:cubicBezTo>
                    <a:pt x="1158" y="682"/>
                    <a:pt x="1853" y="311"/>
                    <a:pt x="2778" y="49"/>
                  </a:cubicBezTo>
                  <a:cubicBezTo>
                    <a:pt x="2792" y="45"/>
                    <a:pt x="2799" y="32"/>
                    <a:pt x="2795" y="19"/>
                  </a:cubicBezTo>
                  <a:cubicBezTo>
                    <a:pt x="2793" y="8"/>
                    <a:pt x="2783" y="0"/>
                    <a:pt x="2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34"/>
            <p:cNvSpPr/>
            <p:nvPr/>
          </p:nvSpPr>
          <p:spPr>
            <a:xfrm rot="-538632" flipH="1">
              <a:off x="7143808" y="2468500"/>
              <a:ext cx="318729" cy="167671"/>
            </a:xfrm>
            <a:custGeom>
              <a:avLst/>
              <a:gdLst/>
              <a:ahLst/>
              <a:cxnLst/>
              <a:rect l="l" t="t" r="r" b="b"/>
              <a:pathLst>
                <a:path w="2800" h="1473" extrusionOk="0">
                  <a:moveTo>
                    <a:pt x="2773" y="0"/>
                  </a:moveTo>
                  <a:cubicBezTo>
                    <a:pt x="2771" y="0"/>
                    <a:pt x="2768" y="0"/>
                    <a:pt x="2766" y="1"/>
                  </a:cubicBezTo>
                  <a:cubicBezTo>
                    <a:pt x="982" y="506"/>
                    <a:pt x="19" y="1420"/>
                    <a:pt x="9" y="1430"/>
                  </a:cubicBezTo>
                  <a:cubicBezTo>
                    <a:pt x="1" y="1439"/>
                    <a:pt x="1" y="1455"/>
                    <a:pt x="9" y="1465"/>
                  </a:cubicBezTo>
                  <a:cubicBezTo>
                    <a:pt x="14" y="1470"/>
                    <a:pt x="20" y="1473"/>
                    <a:pt x="28" y="1473"/>
                  </a:cubicBezTo>
                  <a:cubicBezTo>
                    <a:pt x="34" y="1473"/>
                    <a:pt x="39" y="1470"/>
                    <a:pt x="44" y="1466"/>
                  </a:cubicBezTo>
                  <a:cubicBezTo>
                    <a:pt x="46" y="1464"/>
                    <a:pt x="285" y="1235"/>
                    <a:pt x="739" y="947"/>
                  </a:cubicBezTo>
                  <a:cubicBezTo>
                    <a:pt x="1159" y="682"/>
                    <a:pt x="1853" y="311"/>
                    <a:pt x="2778" y="48"/>
                  </a:cubicBezTo>
                  <a:cubicBezTo>
                    <a:pt x="2791" y="45"/>
                    <a:pt x="2800" y="31"/>
                    <a:pt x="2796" y="18"/>
                  </a:cubicBezTo>
                  <a:cubicBezTo>
                    <a:pt x="2793" y="7"/>
                    <a:pt x="2784" y="0"/>
                    <a:pt x="2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34"/>
            <p:cNvSpPr/>
            <p:nvPr/>
          </p:nvSpPr>
          <p:spPr>
            <a:xfrm rot="-538632" flipH="1">
              <a:off x="7096681" y="2604902"/>
              <a:ext cx="318729" cy="167785"/>
            </a:xfrm>
            <a:custGeom>
              <a:avLst/>
              <a:gdLst/>
              <a:ahLst/>
              <a:cxnLst/>
              <a:rect l="l" t="t" r="r" b="b"/>
              <a:pathLst>
                <a:path w="2800" h="1474" extrusionOk="0">
                  <a:moveTo>
                    <a:pt x="2773" y="1"/>
                  </a:moveTo>
                  <a:cubicBezTo>
                    <a:pt x="2770" y="1"/>
                    <a:pt x="2767" y="1"/>
                    <a:pt x="2765" y="2"/>
                  </a:cubicBezTo>
                  <a:cubicBezTo>
                    <a:pt x="981" y="507"/>
                    <a:pt x="18" y="1421"/>
                    <a:pt x="9" y="1430"/>
                  </a:cubicBezTo>
                  <a:cubicBezTo>
                    <a:pt x="0" y="1440"/>
                    <a:pt x="0" y="1456"/>
                    <a:pt x="9" y="1466"/>
                  </a:cubicBezTo>
                  <a:cubicBezTo>
                    <a:pt x="13" y="1471"/>
                    <a:pt x="19" y="1473"/>
                    <a:pt x="27" y="1473"/>
                  </a:cubicBezTo>
                  <a:cubicBezTo>
                    <a:pt x="33" y="1473"/>
                    <a:pt x="40" y="1472"/>
                    <a:pt x="43" y="1467"/>
                  </a:cubicBezTo>
                  <a:cubicBezTo>
                    <a:pt x="45" y="1464"/>
                    <a:pt x="284" y="1235"/>
                    <a:pt x="738" y="948"/>
                  </a:cubicBezTo>
                  <a:cubicBezTo>
                    <a:pt x="1158" y="682"/>
                    <a:pt x="1852" y="311"/>
                    <a:pt x="2778" y="48"/>
                  </a:cubicBezTo>
                  <a:cubicBezTo>
                    <a:pt x="2790" y="46"/>
                    <a:pt x="2799" y="32"/>
                    <a:pt x="2795" y="19"/>
                  </a:cubicBezTo>
                  <a:cubicBezTo>
                    <a:pt x="2792" y="8"/>
                    <a:pt x="2783" y="1"/>
                    <a:pt x="2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34"/>
            <p:cNvSpPr/>
            <p:nvPr/>
          </p:nvSpPr>
          <p:spPr>
            <a:xfrm rot="-538632" flipH="1">
              <a:off x="7041451" y="2732441"/>
              <a:ext cx="318729" cy="167671"/>
            </a:xfrm>
            <a:custGeom>
              <a:avLst/>
              <a:gdLst/>
              <a:ahLst/>
              <a:cxnLst/>
              <a:rect l="l" t="t" r="r" b="b"/>
              <a:pathLst>
                <a:path w="2800" h="1473" extrusionOk="0">
                  <a:moveTo>
                    <a:pt x="2773" y="0"/>
                  </a:moveTo>
                  <a:cubicBezTo>
                    <a:pt x="2770" y="0"/>
                    <a:pt x="2768" y="1"/>
                    <a:pt x="2765" y="1"/>
                  </a:cubicBezTo>
                  <a:cubicBezTo>
                    <a:pt x="981" y="507"/>
                    <a:pt x="18" y="1420"/>
                    <a:pt x="9" y="1430"/>
                  </a:cubicBezTo>
                  <a:cubicBezTo>
                    <a:pt x="0" y="1440"/>
                    <a:pt x="0" y="1456"/>
                    <a:pt x="9" y="1465"/>
                  </a:cubicBezTo>
                  <a:cubicBezTo>
                    <a:pt x="13" y="1471"/>
                    <a:pt x="20" y="1473"/>
                    <a:pt x="27" y="1473"/>
                  </a:cubicBezTo>
                  <a:cubicBezTo>
                    <a:pt x="32" y="1473"/>
                    <a:pt x="39" y="1472"/>
                    <a:pt x="43" y="1466"/>
                  </a:cubicBezTo>
                  <a:cubicBezTo>
                    <a:pt x="45" y="1464"/>
                    <a:pt x="284" y="1235"/>
                    <a:pt x="738" y="947"/>
                  </a:cubicBezTo>
                  <a:cubicBezTo>
                    <a:pt x="1157" y="682"/>
                    <a:pt x="1852" y="311"/>
                    <a:pt x="2778" y="48"/>
                  </a:cubicBezTo>
                  <a:cubicBezTo>
                    <a:pt x="2791" y="45"/>
                    <a:pt x="2799" y="31"/>
                    <a:pt x="2795" y="19"/>
                  </a:cubicBezTo>
                  <a:cubicBezTo>
                    <a:pt x="2792" y="7"/>
                    <a:pt x="2783" y="0"/>
                    <a:pt x="27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34"/>
            <p:cNvSpPr/>
            <p:nvPr/>
          </p:nvSpPr>
          <p:spPr>
            <a:xfrm rot="-538632" flipH="1">
              <a:off x="6381984" y="2721904"/>
              <a:ext cx="913615" cy="358904"/>
            </a:xfrm>
            <a:custGeom>
              <a:avLst/>
              <a:gdLst/>
              <a:ahLst/>
              <a:cxnLst/>
              <a:rect l="l" t="t" r="r" b="b"/>
              <a:pathLst>
                <a:path w="8026" h="3153" extrusionOk="0">
                  <a:moveTo>
                    <a:pt x="7998" y="1"/>
                  </a:moveTo>
                  <a:cubicBezTo>
                    <a:pt x="7997" y="1"/>
                    <a:pt x="7997" y="1"/>
                    <a:pt x="7996" y="1"/>
                  </a:cubicBezTo>
                  <a:cubicBezTo>
                    <a:pt x="6977" y="151"/>
                    <a:pt x="5962" y="387"/>
                    <a:pt x="4980" y="701"/>
                  </a:cubicBezTo>
                  <a:cubicBezTo>
                    <a:pt x="3235" y="1259"/>
                    <a:pt x="1565" y="2069"/>
                    <a:pt x="16" y="3109"/>
                  </a:cubicBezTo>
                  <a:cubicBezTo>
                    <a:pt x="5" y="3115"/>
                    <a:pt x="1" y="3131"/>
                    <a:pt x="9" y="3142"/>
                  </a:cubicBezTo>
                  <a:cubicBezTo>
                    <a:pt x="13" y="3149"/>
                    <a:pt x="21" y="3153"/>
                    <a:pt x="29" y="3153"/>
                  </a:cubicBezTo>
                  <a:cubicBezTo>
                    <a:pt x="33" y="3153"/>
                    <a:pt x="38" y="3152"/>
                    <a:pt x="43" y="3149"/>
                  </a:cubicBezTo>
                  <a:cubicBezTo>
                    <a:pt x="1589" y="2112"/>
                    <a:pt x="3255" y="1303"/>
                    <a:pt x="4994" y="749"/>
                  </a:cubicBezTo>
                  <a:cubicBezTo>
                    <a:pt x="5974" y="435"/>
                    <a:pt x="6987" y="199"/>
                    <a:pt x="8004" y="49"/>
                  </a:cubicBezTo>
                  <a:cubicBezTo>
                    <a:pt x="8017" y="47"/>
                    <a:pt x="8026" y="34"/>
                    <a:pt x="8024" y="21"/>
                  </a:cubicBezTo>
                  <a:cubicBezTo>
                    <a:pt x="8022" y="8"/>
                    <a:pt x="8011" y="1"/>
                    <a:pt x="7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34"/>
            <p:cNvSpPr/>
            <p:nvPr/>
          </p:nvSpPr>
          <p:spPr>
            <a:xfrm rot="-538632" flipH="1">
              <a:off x="6338186" y="2859738"/>
              <a:ext cx="913615" cy="358904"/>
            </a:xfrm>
            <a:custGeom>
              <a:avLst/>
              <a:gdLst/>
              <a:ahLst/>
              <a:cxnLst/>
              <a:rect l="l" t="t" r="r" b="b"/>
              <a:pathLst>
                <a:path w="8026" h="3153" extrusionOk="0">
                  <a:moveTo>
                    <a:pt x="7998" y="1"/>
                  </a:moveTo>
                  <a:cubicBezTo>
                    <a:pt x="7997" y="1"/>
                    <a:pt x="7996" y="1"/>
                    <a:pt x="7995" y="1"/>
                  </a:cubicBezTo>
                  <a:cubicBezTo>
                    <a:pt x="6976" y="151"/>
                    <a:pt x="5962" y="387"/>
                    <a:pt x="4979" y="701"/>
                  </a:cubicBezTo>
                  <a:cubicBezTo>
                    <a:pt x="3235" y="1259"/>
                    <a:pt x="1565" y="2068"/>
                    <a:pt x="15" y="3109"/>
                  </a:cubicBezTo>
                  <a:cubicBezTo>
                    <a:pt x="4" y="3115"/>
                    <a:pt x="0" y="3131"/>
                    <a:pt x="9" y="3142"/>
                  </a:cubicBezTo>
                  <a:cubicBezTo>
                    <a:pt x="12" y="3148"/>
                    <a:pt x="21" y="3153"/>
                    <a:pt x="28" y="3153"/>
                  </a:cubicBezTo>
                  <a:cubicBezTo>
                    <a:pt x="32" y="3153"/>
                    <a:pt x="38" y="3152"/>
                    <a:pt x="42" y="3148"/>
                  </a:cubicBezTo>
                  <a:cubicBezTo>
                    <a:pt x="1588" y="2111"/>
                    <a:pt x="3254" y="1303"/>
                    <a:pt x="4993" y="747"/>
                  </a:cubicBezTo>
                  <a:cubicBezTo>
                    <a:pt x="5974" y="435"/>
                    <a:pt x="6986" y="199"/>
                    <a:pt x="8004" y="49"/>
                  </a:cubicBezTo>
                  <a:cubicBezTo>
                    <a:pt x="8017" y="46"/>
                    <a:pt x="8025" y="34"/>
                    <a:pt x="8023" y="21"/>
                  </a:cubicBezTo>
                  <a:cubicBezTo>
                    <a:pt x="8021" y="8"/>
                    <a:pt x="8010" y="1"/>
                    <a:pt x="7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34"/>
            <p:cNvSpPr/>
            <p:nvPr/>
          </p:nvSpPr>
          <p:spPr>
            <a:xfrm rot="-538632" flipH="1">
              <a:off x="6257548" y="2994173"/>
              <a:ext cx="913615" cy="358904"/>
            </a:xfrm>
            <a:custGeom>
              <a:avLst/>
              <a:gdLst/>
              <a:ahLst/>
              <a:cxnLst/>
              <a:rect l="l" t="t" r="r" b="b"/>
              <a:pathLst>
                <a:path w="8026" h="3153" extrusionOk="0">
                  <a:moveTo>
                    <a:pt x="7998" y="1"/>
                  </a:moveTo>
                  <a:cubicBezTo>
                    <a:pt x="7998" y="1"/>
                    <a:pt x="7997" y="1"/>
                    <a:pt x="7996" y="1"/>
                  </a:cubicBezTo>
                  <a:cubicBezTo>
                    <a:pt x="6977" y="151"/>
                    <a:pt x="5963" y="387"/>
                    <a:pt x="4980" y="701"/>
                  </a:cubicBezTo>
                  <a:cubicBezTo>
                    <a:pt x="3235" y="1259"/>
                    <a:pt x="1566" y="2069"/>
                    <a:pt x="16" y="3109"/>
                  </a:cubicBezTo>
                  <a:cubicBezTo>
                    <a:pt x="5" y="3115"/>
                    <a:pt x="1" y="3131"/>
                    <a:pt x="10" y="3142"/>
                  </a:cubicBezTo>
                  <a:cubicBezTo>
                    <a:pt x="13" y="3149"/>
                    <a:pt x="21" y="3153"/>
                    <a:pt x="29" y="3153"/>
                  </a:cubicBezTo>
                  <a:cubicBezTo>
                    <a:pt x="34" y="3153"/>
                    <a:pt x="38" y="3152"/>
                    <a:pt x="43" y="3149"/>
                  </a:cubicBezTo>
                  <a:cubicBezTo>
                    <a:pt x="1589" y="2112"/>
                    <a:pt x="3256" y="1303"/>
                    <a:pt x="4994" y="747"/>
                  </a:cubicBezTo>
                  <a:cubicBezTo>
                    <a:pt x="5974" y="435"/>
                    <a:pt x="6987" y="199"/>
                    <a:pt x="8004" y="49"/>
                  </a:cubicBezTo>
                  <a:cubicBezTo>
                    <a:pt x="8017" y="46"/>
                    <a:pt x="8026" y="34"/>
                    <a:pt x="8024" y="21"/>
                  </a:cubicBezTo>
                  <a:cubicBezTo>
                    <a:pt x="8022" y="8"/>
                    <a:pt x="8011" y="1"/>
                    <a:pt x="7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34"/>
            <p:cNvSpPr/>
            <p:nvPr/>
          </p:nvSpPr>
          <p:spPr>
            <a:xfrm rot="-538632" flipH="1">
              <a:off x="6202933" y="3138671"/>
              <a:ext cx="913615" cy="358904"/>
            </a:xfrm>
            <a:custGeom>
              <a:avLst/>
              <a:gdLst/>
              <a:ahLst/>
              <a:cxnLst/>
              <a:rect l="l" t="t" r="r" b="b"/>
              <a:pathLst>
                <a:path w="8026" h="3153" extrusionOk="0">
                  <a:moveTo>
                    <a:pt x="7998" y="1"/>
                  </a:moveTo>
                  <a:cubicBezTo>
                    <a:pt x="7997" y="1"/>
                    <a:pt x="7996" y="1"/>
                    <a:pt x="7995" y="1"/>
                  </a:cubicBezTo>
                  <a:cubicBezTo>
                    <a:pt x="6976" y="151"/>
                    <a:pt x="5962" y="387"/>
                    <a:pt x="4980" y="700"/>
                  </a:cubicBezTo>
                  <a:cubicBezTo>
                    <a:pt x="3236" y="1258"/>
                    <a:pt x="1565" y="2067"/>
                    <a:pt x="15" y="3107"/>
                  </a:cubicBezTo>
                  <a:cubicBezTo>
                    <a:pt x="5" y="3115"/>
                    <a:pt x="0" y="3131"/>
                    <a:pt x="9" y="3142"/>
                  </a:cubicBezTo>
                  <a:cubicBezTo>
                    <a:pt x="13" y="3148"/>
                    <a:pt x="21" y="3152"/>
                    <a:pt x="29" y="3152"/>
                  </a:cubicBezTo>
                  <a:cubicBezTo>
                    <a:pt x="32" y="3152"/>
                    <a:pt x="38" y="3150"/>
                    <a:pt x="42" y="3148"/>
                  </a:cubicBezTo>
                  <a:cubicBezTo>
                    <a:pt x="1590" y="2110"/>
                    <a:pt x="3254" y="1303"/>
                    <a:pt x="4995" y="747"/>
                  </a:cubicBezTo>
                  <a:cubicBezTo>
                    <a:pt x="5974" y="435"/>
                    <a:pt x="6986" y="199"/>
                    <a:pt x="8004" y="49"/>
                  </a:cubicBezTo>
                  <a:cubicBezTo>
                    <a:pt x="8017" y="46"/>
                    <a:pt x="8025" y="34"/>
                    <a:pt x="8024" y="21"/>
                  </a:cubicBezTo>
                  <a:cubicBezTo>
                    <a:pt x="8021" y="8"/>
                    <a:pt x="8011" y="1"/>
                    <a:pt x="79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34"/>
            <p:cNvSpPr/>
            <p:nvPr/>
          </p:nvSpPr>
          <p:spPr>
            <a:xfrm rot="-538632" flipH="1">
              <a:off x="6138855" y="3291118"/>
              <a:ext cx="913615" cy="358904"/>
            </a:xfrm>
            <a:custGeom>
              <a:avLst/>
              <a:gdLst/>
              <a:ahLst/>
              <a:cxnLst/>
              <a:rect l="l" t="t" r="r" b="b"/>
              <a:pathLst>
                <a:path w="8026" h="3153" extrusionOk="0">
                  <a:moveTo>
                    <a:pt x="8000" y="1"/>
                  </a:moveTo>
                  <a:cubicBezTo>
                    <a:pt x="7999" y="1"/>
                    <a:pt x="7997" y="1"/>
                    <a:pt x="7996" y="1"/>
                  </a:cubicBezTo>
                  <a:cubicBezTo>
                    <a:pt x="6977" y="151"/>
                    <a:pt x="5961" y="387"/>
                    <a:pt x="4980" y="701"/>
                  </a:cubicBezTo>
                  <a:cubicBezTo>
                    <a:pt x="3235" y="1259"/>
                    <a:pt x="1566" y="2069"/>
                    <a:pt x="16" y="3109"/>
                  </a:cubicBezTo>
                  <a:cubicBezTo>
                    <a:pt x="5" y="3115"/>
                    <a:pt x="1" y="3131"/>
                    <a:pt x="10" y="3142"/>
                  </a:cubicBezTo>
                  <a:cubicBezTo>
                    <a:pt x="13" y="3149"/>
                    <a:pt x="21" y="3153"/>
                    <a:pt x="29" y="3153"/>
                  </a:cubicBezTo>
                  <a:cubicBezTo>
                    <a:pt x="33" y="3153"/>
                    <a:pt x="39" y="3152"/>
                    <a:pt x="43" y="3149"/>
                  </a:cubicBezTo>
                  <a:cubicBezTo>
                    <a:pt x="1589" y="2112"/>
                    <a:pt x="3255" y="1303"/>
                    <a:pt x="4994" y="749"/>
                  </a:cubicBezTo>
                  <a:cubicBezTo>
                    <a:pt x="5974" y="435"/>
                    <a:pt x="6987" y="199"/>
                    <a:pt x="8004" y="49"/>
                  </a:cubicBezTo>
                  <a:cubicBezTo>
                    <a:pt x="8017" y="47"/>
                    <a:pt x="8026" y="34"/>
                    <a:pt x="8024" y="21"/>
                  </a:cubicBezTo>
                  <a:cubicBezTo>
                    <a:pt x="8022" y="9"/>
                    <a:pt x="8012" y="1"/>
                    <a:pt x="80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34"/>
            <p:cNvSpPr/>
            <p:nvPr/>
          </p:nvSpPr>
          <p:spPr>
            <a:xfrm rot="-538632" flipH="1">
              <a:off x="6399177" y="2194110"/>
              <a:ext cx="742298" cy="531014"/>
            </a:xfrm>
            <a:custGeom>
              <a:avLst/>
              <a:gdLst/>
              <a:ahLst/>
              <a:cxnLst/>
              <a:rect l="l" t="t" r="r" b="b"/>
              <a:pathLst>
                <a:path w="6521" h="4665" extrusionOk="0">
                  <a:moveTo>
                    <a:pt x="3045" y="0"/>
                  </a:moveTo>
                  <a:cubicBezTo>
                    <a:pt x="2650" y="0"/>
                    <a:pt x="2212" y="34"/>
                    <a:pt x="1742" y="123"/>
                  </a:cubicBezTo>
                  <a:cubicBezTo>
                    <a:pt x="1024" y="258"/>
                    <a:pt x="437" y="486"/>
                    <a:pt x="1" y="697"/>
                  </a:cubicBezTo>
                  <a:cubicBezTo>
                    <a:pt x="837" y="2019"/>
                    <a:pt x="1675" y="3341"/>
                    <a:pt x="2512" y="4665"/>
                  </a:cubicBezTo>
                  <a:cubicBezTo>
                    <a:pt x="2890" y="4490"/>
                    <a:pt x="3303" y="4318"/>
                    <a:pt x="3753" y="4163"/>
                  </a:cubicBezTo>
                  <a:cubicBezTo>
                    <a:pt x="4773" y="3810"/>
                    <a:pt x="5716" y="3622"/>
                    <a:pt x="6520" y="3525"/>
                  </a:cubicBezTo>
                  <a:cubicBezTo>
                    <a:pt x="5799" y="2391"/>
                    <a:pt x="5077" y="1257"/>
                    <a:pt x="4355" y="123"/>
                  </a:cubicBezTo>
                  <a:cubicBezTo>
                    <a:pt x="4015" y="59"/>
                    <a:pt x="3568" y="0"/>
                    <a:pt x="3045" y="0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34"/>
            <p:cNvSpPr/>
            <p:nvPr/>
          </p:nvSpPr>
          <p:spPr>
            <a:xfrm rot="-538632" flipH="1">
              <a:off x="6952279" y="3660146"/>
              <a:ext cx="46330" cy="39499"/>
            </a:xfrm>
            <a:custGeom>
              <a:avLst/>
              <a:gdLst/>
              <a:ahLst/>
              <a:cxnLst/>
              <a:rect l="l" t="t" r="r" b="b"/>
              <a:pathLst>
                <a:path w="407" h="347" extrusionOk="0">
                  <a:moveTo>
                    <a:pt x="220" y="48"/>
                  </a:moveTo>
                  <a:cubicBezTo>
                    <a:pt x="261" y="54"/>
                    <a:pt x="297" y="71"/>
                    <a:pt x="322" y="98"/>
                  </a:cubicBezTo>
                  <a:cubicBezTo>
                    <a:pt x="346" y="125"/>
                    <a:pt x="358" y="157"/>
                    <a:pt x="354" y="189"/>
                  </a:cubicBezTo>
                  <a:cubicBezTo>
                    <a:pt x="352" y="222"/>
                    <a:pt x="332" y="250"/>
                    <a:pt x="304" y="271"/>
                  </a:cubicBezTo>
                  <a:cubicBezTo>
                    <a:pt x="277" y="288"/>
                    <a:pt x="244" y="297"/>
                    <a:pt x="210" y="297"/>
                  </a:cubicBezTo>
                  <a:cubicBezTo>
                    <a:pt x="204" y="297"/>
                    <a:pt x="199" y="297"/>
                    <a:pt x="193" y="297"/>
                  </a:cubicBezTo>
                  <a:cubicBezTo>
                    <a:pt x="112" y="288"/>
                    <a:pt x="51" y="226"/>
                    <a:pt x="59" y="157"/>
                  </a:cubicBezTo>
                  <a:cubicBezTo>
                    <a:pt x="65" y="94"/>
                    <a:pt x="129" y="48"/>
                    <a:pt x="202" y="48"/>
                  </a:cubicBezTo>
                  <a:cubicBezTo>
                    <a:pt x="206" y="48"/>
                    <a:pt x="210" y="49"/>
                    <a:pt x="214" y="49"/>
                  </a:cubicBezTo>
                  <a:cubicBezTo>
                    <a:pt x="216" y="49"/>
                    <a:pt x="218" y="49"/>
                    <a:pt x="220" y="48"/>
                  </a:cubicBezTo>
                  <a:close/>
                  <a:moveTo>
                    <a:pt x="201" y="0"/>
                  </a:moveTo>
                  <a:cubicBezTo>
                    <a:pt x="104" y="0"/>
                    <a:pt x="21" y="64"/>
                    <a:pt x="11" y="152"/>
                  </a:cubicBezTo>
                  <a:cubicBezTo>
                    <a:pt x="0" y="247"/>
                    <a:pt x="79" y="334"/>
                    <a:pt x="188" y="346"/>
                  </a:cubicBezTo>
                  <a:cubicBezTo>
                    <a:pt x="197" y="347"/>
                    <a:pt x="206" y="347"/>
                    <a:pt x="213" y="347"/>
                  </a:cubicBezTo>
                  <a:cubicBezTo>
                    <a:pt x="256" y="347"/>
                    <a:pt x="298" y="335"/>
                    <a:pt x="330" y="313"/>
                  </a:cubicBezTo>
                  <a:cubicBezTo>
                    <a:pt x="372" y="285"/>
                    <a:pt x="399" y="243"/>
                    <a:pt x="402" y="196"/>
                  </a:cubicBezTo>
                  <a:cubicBezTo>
                    <a:pt x="406" y="149"/>
                    <a:pt x="391" y="101"/>
                    <a:pt x="357" y="66"/>
                  </a:cubicBezTo>
                  <a:cubicBezTo>
                    <a:pt x="324" y="30"/>
                    <a:pt x="278" y="7"/>
                    <a:pt x="225" y="2"/>
                  </a:cubicBezTo>
                  <a:cubicBezTo>
                    <a:pt x="217" y="1"/>
                    <a:pt x="209" y="0"/>
                    <a:pt x="201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34"/>
            <p:cNvSpPr/>
            <p:nvPr/>
          </p:nvSpPr>
          <p:spPr>
            <a:xfrm rot="-538632" flipH="1">
              <a:off x="6888504" y="3745831"/>
              <a:ext cx="46216" cy="39726"/>
            </a:xfrm>
            <a:custGeom>
              <a:avLst/>
              <a:gdLst/>
              <a:ahLst/>
              <a:cxnLst/>
              <a:rect l="l" t="t" r="r" b="b"/>
              <a:pathLst>
                <a:path w="406" h="349" extrusionOk="0">
                  <a:moveTo>
                    <a:pt x="220" y="50"/>
                  </a:moveTo>
                  <a:cubicBezTo>
                    <a:pt x="260" y="56"/>
                    <a:pt x="296" y="74"/>
                    <a:pt x="322" y="101"/>
                  </a:cubicBezTo>
                  <a:cubicBezTo>
                    <a:pt x="346" y="127"/>
                    <a:pt x="358" y="160"/>
                    <a:pt x="354" y="192"/>
                  </a:cubicBezTo>
                  <a:cubicBezTo>
                    <a:pt x="347" y="254"/>
                    <a:pt x="285" y="300"/>
                    <a:pt x="212" y="300"/>
                  </a:cubicBezTo>
                  <a:cubicBezTo>
                    <a:pt x="206" y="300"/>
                    <a:pt x="200" y="300"/>
                    <a:pt x="193" y="299"/>
                  </a:cubicBezTo>
                  <a:cubicBezTo>
                    <a:pt x="111" y="290"/>
                    <a:pt x="51" y="227"/>
                    <a:pt x="59" y="160"/>
                  </a:cubicBezTo>
                  <a:cubicBezTo>
                    <a:pt x="66" y="96"/>
                    <a:pt x="127" y="50"/>
                    <a:pt x="201" y="50"/>
                  </a:cubicBezTo>
                  <a:close/>
                  <a:moveTo>
                    <a:pt x="201" y="1"/>
                  </a:moveTo>
                  <a:cubicBezTo>
                    <a:pt x="104" y="1"/>
                    <a:pt x="21" y="65"/>
                    <a:pt x="11" y="152"/>
                  </a:cubicBezTo>
                  <a:cubicBezTo>
                    <a:pt x="0" y="248"/>
                    <a:pt x="79" y="334"/>
                    <a:pt x="188" y="347"/>
                  </a:cubicBezTo>
                  <a:cubicBezTo>
                    <a:pt x="196" y="348"/>
                    <a:pt x="204" y="348"/>
                    <a:pt x="212" y="348"/>
                  </a:cubicBezTo>
                  <a:cubicBezTo>
                    <a:pt x="309" y="348"/>
                    <a:pt x="393" y="284"/>
                    <a:pt x="403" y="196"/>
                  </a:cubicBezTo>
                  <a:cubicBezTo>
                    <a:pt x="406" y="150"/>
                    <a:pt x="392" y="103"/>
                    <a:pt x="356" y="66"/>
                  </a:cubicBezTo>
                  <a:cubicBezTo>
                    <a:pt x="323" y="31"/>
                    <a:pt x="277" y="7"/>
                    <a:pt x="226" y="2"/>
                  </a:cubicBezTo>
                  <a:cubicBezTo>
                    <a:pt x="217" y="1"/>
                    <a:pt x="209" y="1"/>
                    <a:pt x="201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34"/>
            <p:cNvSpPr/>
            <p:nvPr/>
          </p:nvSpPr>
          <p:spPr>
            <a:xfrm rot="-538632" flipH="1">
              <a:off x="6744198" y="3636366"/>
              <a:ext cx="45760" cy="39613"/>
            </a:xfrm>
            <a:custGeom>
              <a:avLst/>
              <a:gdLst/>
              <a:ahLst/>
              <a:cxnLst/>
              <a:rect l="l" t="t" r="r" b="b"/>
              <a:pathLst>
                <a:path w="402" h="348" extrusionOk="0">
                  <a:moveTo>
                    <a:pt x="195" y="50"/>
                  </a:moveTo>
                  <a:cubicBezTo>
                    <a:pt x="203" y="50"/>
                    <a:pt x="209" y="50"/>
                    <a:pt x="215" y="51"/>
                  </a:cubicBezTo>
                  <a:cubicBezTo>
                    <a:pt x="254" y="56"/>
                    <a:pt x="291" y="74"/>
                    <a:pt x="316" y="101"/>
                  </a:cubicBezTo>
                  <a:cubicBezTo>
                    <a:pt x="340" y="128"/>
                    <a:pt x="353" y="160"/>
                    <a:pt x="349" y="192"/>
                  </a:cubicBezTo>
                  <a:cubicBezTo>
                    <a:pt x="345" y="225"/>
                    <a:pt x="327" y="253"/>
                    <a:pt x="297" y="274"/>
                  </a:cubicBezTo>
                  <a:cubicBezTo>
                    <a:pt x="271" y="291"/>
                    <a:pt x="238" y="300"/>
                    <a:pt x="204" y="300"/>
                  </a:cubicBezTo>
                  <a:cubicBezTo>
                    <a:pt x="199" y="300"/>
                    <a:pt x="193" y="300"/>
                    <a:pt x="188" y="300"/>
                  </a:cubicBezTo>
                  <a:cubicBezTo>
                    <a:pt x="147" y="294"/>
                    <a:pt x="111" y="276"/>
                    <a:pt x="86" y="249"/>
                  </a:cubicBezTo>
                  <a:cubicBezTo>
                    <a:pt x="61" y="222"/>
                    <a:pt x="49" y="190"/>
                    <a:pt x="54" y="158"/>
                  </a:cubicBezTo>
                  <a:cubicBezTo>
                    <a:pt x="60" y="96"/>
                    <a:pt x="122" y="50"/>
                    <a:pt x="195" y="50"/>
                  </a:cubicBezTo>
                  <a:close/>
                  <a:moveTo>
                    <a:pt x="195" y="0"/>
                  </a:moveTo>
                  <a:cubicBezTo>
                    <a:pt x="98" y="0"/>
                    <a:pt x="15" y="64"/>
                    <a:pt x="5" y="152"/>
                  </a:cubicBezTo>
                  <a:cubicBezTo>
                    <a:pt x="0" y="199"/>
                    <a:pt x="16" y="245"/>
                    <a:pt x="50" y="281"/>
                  </a:cubicBezTo>
                  <a:cubicBezTo>
                    <a:pt x="85" y="318"/>
                    <a:pt x="130" y="340"/>
                    <a:pt x="182" y="346"/>
                  </a:cubicBezTo>
                  <a:cubicBezTo>
                    <a:pt x="192" y="348"/>
                    <a:pt x="200" y="348"/>
                    <a:pt x="208" y="348"/>
                  </a:cubicBezTo>
                  <a:cubicBezTo>
                    <a:pt x="251" y="348"/>
                    <a:pt x="292" y="335"/>
                    <a:pt x="324" y="312"/>
                  </a:cubicBezTo>
                  <a:cubicBezTo>
                    <a:pt x="366" y="285"/>
                    <a:pt x="392" y="243"/>
                    <a:pt x="397" y="196"/>
                  </a:cubicBezTo>
                  <a:cubicBezTo>
                    <a:pt x="401" y="148"/>
                    <a:pt x="386" y="102"/>
                    <a:pt x="351" y="66"/>
                  </a:cubicBezTo>
                  <a:cubicBezTo>
                    <a:pt x="318" y="29"/>
                    <a:pt x="272" y="7"/>
                    <a:pt x="220" y="1"/>
                  </a:cubicBezTo>
                  <a:cubicBezTo>
                    <a:pt x="212" y="1"/>
                    <a:pt x="203" y="0"/>
                    <a:pt x="195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34"/>
            <p:cNvSpPr/>
            <p:nvPr/>
          </p:nvSpPr>
          <p:spPr>
            <a:xfrm rot="-538632" flipH="1">
              <a:off x="6552430" y="3590766"/>
              <a:ext cx="34150" cy="29596"/>
            </a:xfrm>
            <a:custGeom>
              <a:avLst/>
              <a:gdLst/>
              <a:ahLst/>
              <a:cxnLst/>
              <a:rect l="l" t="t" r="r" b="b"/>
              <a:pathLst>
                <a:path w="300" h="260" extrusionOk="0">
                  <a:moveTo>
                    <a:pt x="160" y="50"/>
                  </a:moveTo>
                  <a:cubicBezTo>
                    <a:pt x="187" y="52"/>
                    <a:pt x="212" y="65"/>
                    <a:pt x="228" y="82"/>
                  </a:cubicBezTo>
                  <a:cubicBezTo>
                    <a:pt x="244" y="99"/>
                    <a:pt x="252" y="119"/>
                    <a:pt x="249" y="141"/>
                  </a:cubicBezTo>
                  <a:cubicBezTo>
                    <a:pt x="246" y="161"/>
                    <a:pt x="234" y="179"/>
                    <a:pt x="215" y="193"/>
                  </a:cubicBezTo>
                  <a:cubicBezTo>
                    <a:pt x="199" y="205"/>
                    <a:pt x="177" y="211"/>
                    <a:pt x="155" y="211"/>
                  </a:cubicBezTo>
                  <a:cubicBezTo>
                    <a:pt x="151" y="211"/>
                    <a:pt x="147" y="211"/>
                    <a:pt x="143" y="211"/>
                  </a:cubicBezTo>
                  <a:cubicBezTo>
                    <a:pt x="116" y="207"/>
                    <a:pt x="92" y="196"/>
                    <a:pt x="76" y="178"/>
                  </a:cubicBezTo>
                  <a:cubicBezTo>
                    <a:pt x="60" y="161"/>
                    <a:pt x="52" y="141"/>
                    <a:pt x="54" y="119"/>
                  </a:cubicBezTo>
                  <a:cubicBezTo>
                    <a:pt x="59" y="79"/>
                    <a:pt x="99" y="50"/>
                    <a:pt x="148" y="50"/>
                  </a:cubicBezTo>
                  <a:close/>
                  <a:moveTo>
                    <a:pt x="145" y="0"/>
                  </a:moveTo>
                  <a:cubicBezTo>
                    <a:pt x="73" y="0"/>
                    <a:pt x="13" y="49"/>
                    <a:pt x="5" y="114"/>
                  </a:cubicBezTo>
                  <a:cubicBezTo>
                    <a:pt x="1" y="148"/>
                    <a:pt x="14" y="183"/>
                    <a:pt x="38" y="211"/>
                  </a:cubicBezTo>
                  <a:cubicBezTo>
                    <a:pt x="64" y="237"/>
                    <a:pt x="97" y="255"/>
                    <a:pt x="137" y="259"/>
                  </a:cubicBezTo>
                  <a:cubicBezTo>
                    <a:pt x="143" y="260"/>
                    <a:pt x="149" y="260"/>
                    <a:pt x="155" y="260"/>
                  </a:cubicBezTo>
                  <a:cubicBezTo>
                    <a:pt x="187" y="260"/>
                    <a:pt x="217" y="252"/>
                    <a:pt x="242" y="233"/>
                  </a:cubicBezTo>
                  <a:cubicBezTo>
                    <a:pt x="273" y="212"/>
                    <a:pt x="292" y="181"/>
                    <a:pt x="296" y="146"/>
                  </a:cubicBezTo>
                  <a:cubicBezTo>
                    <a:pt x="300" y="111"/>
                    <a:pt x="288" y="78"/>
                    <a:pt x="262" y="50"/>
                  </a:cubicBezTo>
                  <a:cubicBezTo>
                    <a:pt x="237" y="23"/>
                    <a:pt x="203" y="5"/>
                    <a:pt x="165" y="1"/>
                  </a:cubicBezTo>
                  <a:cubicBezTo>
                    <a:pt x="158" y="1"/>
                    <a:pt x="152" y="0"/>
                    <a:pt x="145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34"/>
            <p:cNvSpPr/>
            <p:nvPr/>
          </p:nvSpPr>
          <p:spPr>
            <a:xfrm rot="-538632" flipH="1">
              <a:off x="6641136" y="3582882"/>
              <a:ext cx="46330" cy="39613"/>
            </a:xfrm>
            <a:custGeom>
              <a:avLst/>
              <a:gdLst/>
              <a:ahLst/>
              <a:cxnLst/>
              <a:rect l="l" t="t" r="r" b="b"/>
              <a:pathLst>
                <a:path w="407" h="348" extrusionOk="0">
                  <a:moveTo>
                    <a:pt x="220" y="50"/>
                  </a:moveTo>
                  <a:cubicBezTo>
                    <a:pt x="260" y="55"/>
                    <a:pt x="296" y="73"/>
                    <a:pt x="322" y="100"/>
                  </a:cubicBezTo>
                  <a:cubicBezTo>
                    <a:pt x="346" y="127"/>
                    <a:pt x="358" y="159"/>
                    <a:pt x="354" y="191"/>
                  </a:cubicBezTo>
                  <a:cubicBezTo>
                    <a:pt x="352" y="224"/>
                    <a:pt x="333" y="253"/>
                    <a:pt x="303" y="273"/>
                  </a:cubicBezTo>
                  <a:cubicBezTo>
                    <a:pt x="277" y="291"/>
                    <a:pt x="244" y="299"/>
                    <a:pt x="209" y="299"/>
                  </a:cubicBezTo>
                  <a:cubicBezTo>
                    <a:pt x="204" y="299"/>
                    <a:pt x="199" y="299"/>
                    <a:pt x="193" y="299"/>
                  </a:cubicBezTo>
                  <a:cubicBezTo>
                    <a:pt x="112" y="290"/>
                    <a:pt x="51" y="227"/>
                    <a:pt x="59" y="159"/>
                  </a:cubicBezTo>
                  <a:cubicBezTo>
                    <a:pt x="66" y="96"/>
                    <a:pt x="129" y="50"/>
                    <a:pt x="202" y="50"/>
                  </a:cubicBezTo>
                  <a:close/>
                  <a:moveTo>
                    <a:pt x="201" y="0"/>
                  </a:moveTo>
                  <a:cubicBezTo>
                    <a:pt x="104" y="0"/>
                    <a:pt x="21" y="64"/>
                    <a:pt x="11" y="152"/>
                  </a:cubicBezTo>
                  <a:cubicBezTo>
                    <a:pt x="0" y="247"/>
                    <a:pt x="80" y="334"/>
                    <a:pt x="188" y="346"/>
                  </a:cubicBezTo>
                  <a:cubicBezTo>
                    <a:pt x="198" y="348"/>
                    <a:pt x="205" y="348"/>
                    <a:pt x="214" y="348"/>
                  </a:cubicBezTo>
                  <a:cubicBezTo>
                    <a:pt x="256" y="348"/>
                    <a:pt x="296" y="336"/>
                    <a:pt x="330" y="313"/>
                  </a:cubicBezTo>
                  <a:cubicBezTo>
                    <a:pt x="371" y="285"/>
                    <a:pt x="397" y="243"/>
                    <a:pt x="402" y="196"/>
                  </a:cubicBezTo>
                  <a:cubicBezTo>
                    <a:pt x="407" y="150"/>
                    <a:pt x="392" y="102"/>
                    <a:pt x="357" y="66"/>
                  </a:cubicBezTo>
                  <a:cubicBezTo>
                    <a:pt x="323" y="29"/>
                    <a:pt x="278" y="7"/>
                    <a:pt x="225" y="2"/>
                  </a:cubicBezTo>
                  <a:cubicBezTo>
                    <a:pt x="217" y="1"/>
                    <a:pt x="209" y="0"/>
                    <a:pt x="201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34"/>
            <p:cNvSpPr/>
            <p:nvPr/>
          </p:nvSpPr>
          <p:spPr>
            <a:xfrm rot="-538632" flipH="1">
              <a:off x="6781324" y="3729430"/>
              <a:ext cx="32556" cy="28344"/>
            </a:xfrm>
            <a:custGeom>
              <a:avLst/>
              <a:gdLst/>
              <a:ahLst/>
              <a:cxnLst/>
              <a:rect l="l" t="t" r="r" b="b"/>
              <a:pathLst>
                <a:path w="286" h="249" extrusionOk="0">
                  <a:moveTo>
                    <a:pt x="140" y="50"/>
                  </a:moveTo>
                  <a:cubicBezTo>
                    <a:pt x="142" y="50"/>
                    <a:pt x="146" y="50"/>
                    <a:pt x="150" y="51"/>
                  </a:cubicBezTo>
                  <a:cubicBezTo>
                    <a:pt x="175" y="53"/>
                    <a:pt x="196" y="64"/>
                    <a:pt x="213" y="81"/>
                  </a:cubicBezTo>
                  <a:cubicBezTo>
                    <a:pt x="228" y="96"/>
                    <a:pt x="236" y="117"/>
                    <a:pt x="233" y="135"/>
                  </a:cubicBezTo>
                  <a:cubicBezTo>
                    <a:pt x="231" y="154"/>
                    <a:pt x="220" y="171"/>
                    <a:pt x="202" y="183"/>
                  </a:cubicBezTo>
                  <a:cubicBezTo>
                    <a:pt x="187" y="194"/>
                    <a:pt x="168" y="200"/>
                    <a:pt x="149" y="200"/>
                  </a:cubicBezTo>
                  <a:cubicBezTo>
                    <a:pt x="144" y="200"/>
                    <a:pt x="140" y="200"/>
                    <a:pt x="135" y="199"/>
                  </a:cubicBezTo>
                  <a:cubicBezTo>
                    <a:pt x="110" y="196"/>
                    <a:pt x="88" y="185"/>
                    <a:pt x="72" y="169"/>
                  </a:cubicBezTo>
                  <a:cubicBezTo>
                    <a:pt x="59" y="154"/>
                    <a:pt x="51" y="134"/>
                    <a:pt x="54" y="116"/>
                  </a:cubicBezTo>
                  <a:cubicBezTo>
                    <a:pt x="57" y="77"/>
                    <a:pt x="95" y="50"/>
                    <a:pt x="140" y="50"/>
                  </a:cubicBezTo>
                  <a:close/>
                  <a:moveTo>
                    <a:pt x="139" y="1"/>
                  </a:moveTo>
                  <a:cubicBezTo>
                    <a:pt x="70" y="1"/>
                    <a:pt x="11" y="46"/>
                    <a:pt x="3" y="109"/>
                  </a:cubicBezTo>
                  <a:cubicBezTo>
                    <a:pt x="0" y="142"/>
                    <a:pt x="12" y="175"/>
                    <a:pt x="36" y="201"/>
                  </a:cubicBezTo>
                  <a:cubicBezTo>
                    <a:pt x="59" y="226"/>
                    <a:pt x="92" y="243"/>
                    <a:pt x="129" y="246"/>
                  </a:cubicBezTo>
                  <a:cubicBezTo>
                    <a:pt x="134" y="249"/>
                    <a:pt x="141" y="249"/>
                    <a:pt x="146" y="249"/>
                  </a:cubicBezTo>
                  <a:cubicBezTo>
                    <a:pt x="177" y="249"/>
                    <a:pt x="206" y="240"/>
                    <a:pt x="229" y="223"/>
                  </a:cubicBezTo>
                  <a:cubicBezTo>
                    <a:pt x="260" y="202"/>
                    <a:pt x="277" y="172"/>
                    <a:pt x="281" y="139"/>
                  </a:cubicBezTo>
                  <a:cubicBezTo>
                    <a:pt x="285" y="106"/>
                    <a:pt x="274" y="74"/>
                    <a:pt x="249" y="47"/>
                  </a:cubicBezTo>
                  <a:cubicBezTo>
                    <a:pt x="226" y="21"/>
                    <a:pt x="193" y="5"/>
                    <a:pt x="157" y="2"/>
                  </a:cubicBezTo>
                  <a:cubicBezTo>
                    <a:pt x="151" y="1"/>
                    <a:pt x="145" y="1"/>
                    <a:pt x="139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34"/>
            <p:cNvSpPr/>
            <p:nvPr/>
          </p:nvSpPr>
          <p:spPr>
            <a:xfrm rot="-538632" flipH="1">
              <a:off x="6773062" y="3668370"/>
              <a:ext cx="19921" cy="68753"/>
            </a:xfrm>
            <a:custGeom>
              <a:avLst/>
              <a:gdLst/>
              <a:ahLst/>
              <a:cxnLst/>
              <a:rect l="l" t="t" r="r" b="b"/>
              <a:pathLst>
                <a:path w="175" h="604" extrusionOk="0">
                  <a:moveTo>
                    <a:pt x="147" y="1"/>
                  </a:moveTo>
                  <a:cubicBezTo>
                    <a:pt x="136" y="1"/>
                    <a:pt x="126" y="9"/>
                    <a:pt x="123" y="20"/>
                  </a:cubicBezTo>
                  <a:lnTo>
                    <a:pt x="4" y="573"/>
                  </a:lnTo>
                  <a:cubicBezTo>
                    <a:pt x="1" y="587"/>
                    <a:pt x="9" y="600"/>
                    <a:pt x="22" y="603"/>
                  </a:cubicBezTo>
                  <a:lnTo>
                    <a:pt x="28" y="603"/>
                  </a:lnTo>
                  <a:cubicBezTo>
                    <a:pt x="38" y="603"/>
                    <a:pt x="48" y="595"/>
                    <a:pt x="52" y="584"/>
                  </a:cubicBezTo>
                  <a:lnTo>
                    <a:pt x="171" y="31"/>
                  </a:lnTo>
                  <a:cubicBezTo>
                    <a:pt x="174" y="18"/>
                    <a:pt x="166" y="4"/>
                    <a:pt x="153" y="2"/>
                  </a:cubicBezTo>
                  <a:cubicBezTo>
                    <a:pt x="151" y="1"/>
                    <a:pt x="149" y="1"/>
                    <a:pt x="147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34"/>
            <p:cNvSpPr/>
            <p:nvPr/>
          </p:nvSpPr>
          <p:spPr>
            <a:xfrm rot="-538632" flipH="1">
              <a:off x="6683251" y="3598556"/>
              <a:ext cx="65453" cy="55549"/>
            </a:xfrm>
            <a:custGeom>
              <a:avLst/>
              <a:gdLst/>
              <a:ahLst/>
              <a:cxnLst/>
              <a:rect l="l" t="t" r="r" b="b"/>
              <a:pathLst>
                <a:path w="575" h="488" extrusionOk="0">
                  <a:moveTo>
                    <a:pt x="547" y="1"/>
                  </a:moveTo>
                  <a:cubicBezTo>
                    <a:pt x="541" y="1"/>
                    <a:pt x="536" y="3"/>
                    <a:pt x="531" y="6"/>
                  </a:cubicBezTo>
                  <a:lnTo>
                    <a:pt x="11" y="444"/>
                  </a:lnTo>
                  <a:cubicBezTo>
                    <a:pt x="2" y="454"/>
                    <a:pt x="0" y="469"/>
                    <a:pt x="8" y="480"/>
                  </a:cubicBezTo>
                  <a:cubicBezTo>
                    <a:pt x="13" y="485"/>
                    <a:pt x="21" y="487"/>
                    <a:pt x="27" y="487"/>
                  </a:cubicBezTo>
                  <a:cubicBezTo>
                    <a:pt x="34" y="487"/>
                    <a:pt x="39" y="485"/>
                    <a:pt x="43" y="482"/>
                  </a:cubicBezTo>
                  <a:lnTo>
                    <a:pt x="563" y="44"/>
                  </a:lnTo>
                  <a:cubicBezTo>
                    <a:pt x="573" y="35"/>
                    <a:pt x="574" y="20"/>
                    <a:pt x="566" y="9"/>
                  </a:cubicBezTo>
                  <a:cubicBezTo>
                    <a:pt x="561" y="4"/>
                    <a:pt x="554" y="1"/>
                    <a:pt x="547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34"/>
            <p:cNvSpPr/>
            <p:nvPr/>
          </p:nvSpPr>
          <p:spPr>
            <a:xfrm rot="-538632" flipH="1">
              <a:off x="6580210" y="3594426"/>
              <a:ext cx="66933" cy="16847"/>
            </a:xfrm>
            <a:custGeom>
              <a:avLst/>
              <a:gdLst/>
              <a:ahLst/>
              <a:cxnLst/>
              <a:rect l="l" t="t" r="r" b="b"/>
              <a:pathLst>
                <a:path w="588" h="148" extrusionOk="0">
                  <a:moveTo>
                    <a:pt x="561" y="0"/>
                  </a:moveTo>
                  <a:cubicBezTo>
                    <a:pt x="560" y="0"/>
                    <a:pt x="558" y="0"/>
                    <a:pt x="556" y="1"/>
                  </a:cubicBezTo>
                  <a:lnTo>
                    <a:pt x="24" y="99"/>
                  </a:lnTo>
                  <a:cubicBezTo>
                    <a:pt x="10" y="103"/>
                    <a:pt x="1" y="114"/>
                    <a:pt x="4" y="128"/>
                  </a:cubicBezTo>
                  <a:cubicBezTo>
                    <a:pt x="6" y="140"/>
                    <a:pt x="16" y="148"/>
                    <a:pt x="28" y="148"/>
                  </a:cubicBezTo>
                  <a:lnTo>
                    <a:pt x="32" y="148"/>
                  </a:lnTo>
                  <a:lnTo>
                    <a:pt x="564" y="49"/>
                  </a:lnTo>
                  <a:cubicBezTo>
                    <a:pt x="578" y="46"/>
                    <a:pt x="587" y="34"/>
                    <a:pt x="584" y="21"/>
                  </a:cubicBezTo>
                  <a:cubicBezTo>
                    <a:pt x="581" y="9"/>
                    <a:pt x="572" y="0"/>
                    <a:pt x="561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34"/>
            <p:cNvSpPr/>
            <p:nvPr/>
          </p:nvSpPr>
          <p:spPr>
            <a:xfrm rot="-538632" flipH="1">
              <a:off x="6810301" y="3739081"/>
              <a:ext cx="83553" cy="36312"/>
            </a:xfrm>
            <a:custGeom>
              <a:avLst/>
              <a:gdLst/>
              <a:ahLst/>
              <a:cxnLst/>
              <a:rect l="l" t="t" r="r" b="b"/>
              <a:pathLst>
                <a:path w="734" h="319" extrusionOk="0">
                  <a:moveTo>
                    <a:pt x="705" y="1"/>
                  </a:moveTo>
                  <a:cubicBezTo>
                    <a:pt x="702" y="1"/>
                    <a:pt x="699" y="1"/>
                    <a:pt x="696" y="3"/>
                  </a:cubicBezTo>
                  <a:lnTo>
                    <a:pt x="20" y="273"/>
                  </a:lnTo>
                  <a:cubicBezTo>
                    <a:pt x="8" y="278"/>
                    <a:pt x="0" y="292"/>
                    <a:pt x="6" y="305"/>
                  </a:cubicBezTo>
                  <a:cubicBezTo>
                    <a:pt x="10" y="314"/>
                    <a:pt x="20" y="319"/>
                    <a:pt x="29" y="319"/>
                  </a:cubicBezTo>
                  <a:cubicBezTo>
                    <a:pt x="32" y="319"/>
                    <a:pt x="36" y="319"/>
                    <a:pt x="38" y="318"/>
                  </a:cubicBezTo>
                  <a:lnTo>
                    <a:pt x="716" y="49"/>
                  </a:lnTo>
                  <a:cubicBezTo>
                    <a:pt x="728" y="43"/>
                    <a:pt x="734" y="28"/>
                    <a:pt x="729" y="17"/>
                  </a:cubicBezTo>
                  <a:cubicBezTo>
                    <a:pt x="724" y="7"/>
                    <a:pt x="715" y="1"/>
                    <a:pt x="705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34"/>
            <p:cNvSpPr/>
            <p:nvPr/>
          </p:nvSpPr>
          <p:spPr>
            <a:xfrm rot="-538632" flipH="1">
              <a:off x="6421202" y="3614623"/>
              <a:ext cx="46443" cy="39726"/>
            </a:xfrm>
            <a:custGeom>
              <a:avLst/>
              <a:gdLst/>
              <a:ahLst/>
              <a:cxnLst/>
              <a:rect l="l" t="t" r="r" b="b"/>
              <a:pathLst>
                <a:path w="408" h="349" extrusionOk="0">
                  <a:moveTo>
                    <a:pt x="194" y="51"/>
                  </a:moveTo>
                  <a:cubicBezTo>
                    <a:pt x="200" y="51"/>
                    <a:pt x="208" y="51"/>
                    <a:pt x="214" y="53"/>
                  </a:cubicBezTo>
                  <a:cubicBezTo>
                    <a:pt x="296" y="62"/>
                    <a:pt x="356" y="124"/>
                    <a:pt x="348" y="193"/>
                  </a:cubicBezTo>
                  <a:cubicBezTo>
                    <a:pt x="343" y="256"/>
                    <a:pt x="280" y="301"/>
                    <a:pt x="208" y="301"/>
                  </a:cubicBezTo>
                  <a:cubicBezTo>
                    <a:pt x="201" y="301"/>
                    <a:pt x="194" y="301"/>
                    <a:pt x="188" y="300"/>
                  </a:cubicBezTo>
                  <a:cubicBezTo>
                    <a:pt x="147" y="295"/>
                    <a:pt x="110" y="277"/>
                    <a:pt x="86" y="251"/>
                  </a:cubicBezTo>
                  <a:cubicBezTo>
                    <a:pt x="61" y="224"/>
                    <a:pt x="49" y="192"/>
                    <a:pt x="54" y="160"/>
                  </a:cubicBezTo>
                  <a:cubicBezTo>
                    <a:pt x="56" y="127"/>
                    <a:pt x="75" y="97"/>
                    <a:pt x="104" y="78"/>
                  </a:cubicBezTo>
                  <a:cubicBezTo>
                    <a:pt x="130" y="60"/>
                    <a:pt x="161" y="51"/>
                    <a:pt x="194" y="51"/>
                  </a:cubicBezTo>
                  <a:close/>
                  <a:moveTo>
                    <a:pt x="193" y="0"/>
                  </a:moveTo>
                  <a:cubicBezTo>
                    <a:pt x="151" y="0"/>
                    <a:pt x="111" y="12"/>
                    <a:pt x="77" y="36"/>
                  </a:cubicBezTo>
                  <a:cubicBezTo>
                    <a:pt x="36" y="64"/>
                    <a:pt x="11" y="106"/>
                    <a:pt x="5" y="152"/>
                  </a:cubicBezTo>
                  <a:cubicBezTo>
                    <a:pt x="1" y="199"/>
                    <a:pt x="16" y="246"/>
                    <a:pt x="50" y="283"/>
                  </a:cubicBezTo>
                  <a:cubicBezTo>
                    <a:pt x="85" y="318"/>
                    <a:pt x="130" y="342"/>
                    <a:pt x="182" y="347"/>
                  </a:cubicBezTo>
                  <a:cubicBezTo>
                    <a:pt x="190" y="348"/>
                    <a:pt x="198" y="348"/>
                    <a:pt x="206" y="348"/>
                  </a:cubicBezTo>
                  <a:cubicBezTo>
                    <a:pt x="304" y="348"/>
                    <a:pt x="387" y="284"/>
                    <a:pt x="397" y="197"/>
                  </a:cubicBezTo>
                  <a:cubicBezTo>
                    <a:pt x="407" y="102"/>
                    <a:pt x="328" y="15"/>
                    <a:pt x="220" y="2"/>
                  </a:cubicBezTo>
                  <a:cubicBezTo>
                    <a:pt x="211" y="1"/>
                    <a:pt x="202" y="0"/>
                    <a:pt x="193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34"/>
            <p:cNvSpPr/>
            <p:nvPr/>
          </p:nvSpPr>
          <p:spPr>
            <a:xfrm rot="-538632" flipH="1">
              <a:off x="6609996" y="3653814"/>
              <a:ext cx="34150" cy="29709"/>
            </a:xfrm>
            <a:custGeom>
              <a:avLst/>
              <a:gdLst/>
              <a:ahLst/>
              <a:cxnLst/>
              <a:rect l="l" t="t" r="r" b="b"/>
              <a:pathLst>
                <a:path w="300" h="261" extrusionOk="0">
                  <a:moveTo>
                    <a:pt x="161" y="49"/>
                  </a:moveTo>
                  <a:cubicBezTo>
                    <a:pt x="187" y="52"/>
                    <a:pt x="212" y="64"/>
                    <a:pt x="228" y="81"/>
                  </a:cubicBezTo>
                  <a:cubicBezTo>
                    <a:pt x="244" y="99"/>
                    <a:pt x="252" y="119"/>
                    <a:pt x="250" y="140"/>
                  </a:cubicBezTo>
                  <a:cubicBezTo>
                    <a:pt x="245" y="182"/>
                    <a:pt x="204" y="210"/>
                    <a:pt x="156" y="210"/>
                  </a:cubicBezTo>
                  <a:cubicBezTo>
                    <a:pt x="152" y="210"/>
                    <a:pt x="148" y="210"/>
                    <a:pt x="143" y="210"/>
                  </a:cubicBezTo>
                  <a:cubicBezTo>
                    <a:pt x="117" y="208"/>
                    <a:pt x="92" y="196"/>
                    <a:pt x="76" y="178"/>
                  </a:cubicBezTo>
                  <a:cubicBezTo>
                    <a:pt x="60" y="160"/>
                    <a:pt x="52" y="139"/>
                    <a:pt x="54" y="120"/>
                  </a:cubicBezTo>
                  <a:cubicBezTo>
                    <a:pt x="58" y="99"/>
                    <a:pt x="69" y="80"/>
                    <a:pt x="89" y="67"/>
                  </a:cubicBezTo>
                  <a:cubicBezTo>
                    <a:pt x="105" y="56"/>
                    <a:pt x="126" y="50"/>
                    <a:pt x="148" y="50"/>
                  </a:cubicBezTo>
                  <a:lnTo>
                    <a:pt x="161" y="49"/>
                  </a:lnTo>
                  <a:close/>
                  <a:moveTo>
                    <a:pt x="149" y="0"/>
                  </a:moveTo>
                  <a:cubicBezTo>
                    <a:pt x="116" y="0"/>
                    <a:pt x="85" y="9"/>
                    <a:pt x="59" y="26"/>
                  </a:cubicBezTo>
                  <a:cubicBezTo>
                    <a:pt x="28" y="48"/>
                    <a:pt x="9" y="79"/>
                    <a:pt x="5" y="113"/>
                  </a:cubicBezTo>
                  <a:cubicBezTo>
                    <a:pt x="1" y="149"/>
                    <a:pt x="14" y="182"/>
                    <a:pt x="38" y="210"/>
                  </a:cubicBezTo>
                  <a:cubicBezTo>
                    <a:pt x="64" y="237"/>
                    <a:pt x="97" y="255"/>
                    <a:pt x="137" y="258"/>
                  </a:cubicBezTo>
                  <a:cubicBezTo>
                    <a:pt x="143" y="260"/>
                    <a:pt x="150" y="260"/>
                    <a:pt x="155" y="260"/>
                  </a:cubicBezTo>
                  <a:cubicBezTo>
                    <a:pt x="228" y="260"/>
                    <a:pt x="289" y="212"/>
                    <a:pt x="296" y="147"/>
                  </a:cubicBezTo>
                  <a:cubicBezTo>
                    <a:pt x="300" y="111"/>
                    <a:pt x="288" y="78"/>
                    <a:pt x="262" y="49"/>
                  </a:cubicBezTo>
                  <a:cubicBezTo>
                    <a:pt x="237" y="22"/>
                    <a:pt x="203" y="5"/>
                    <a:pt x="165" y="1"/>
                  </a:cubicBezTo>
                  <a:cubicBezTo>
                    <a:pt x="160" y="0"/>
                    <a:pt x="154" y="0"/>
                    <a:pt x="149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34"/>
            <p:cNvSpPr/>
            <p:nvPr/>
          </p:nvSpPr>
          <p:spPr>
            <a:xfrm rot="-538632" flipH="1">
              <a:off x="6445371" y="3511214"/>
              <a:ext cx="34263" cy="29709"/>
            </a:xfrm>
            <a:custGeom>
              <a:avLst/>
              <a:gdLst/>
              <a:ahLst/>
              <a:cxnLst/>
              <a:rect l="l" t="t" r="r" b="b"/>
              <a:pathLst>
                <a:path w="301" h="261" extrusionOk="0">
                  <a:moveTo>
                    <a:pt x="161" y="50"/>
                  </a:moveTo>
                  <a:cubicBezTo>
                    <a:pt x="188" y="52"/>
                    <a:pt x="211" y="64"/>
                    <a:pt x="227" y="82"/>
                  </a:cubicBezTo>
                  <a:cubicBezTo>
                    <a:pt x="243" y="100"/>
                    <a:pt x="252" y="120"/>
                    <a:pt x="249" y="141"/>
                  </a:cubicBezTo>
                  <a:cubicBezTo>
                    <a:pt x="244" y="182"/>
                    <a:pt x="204" y="212"/>
                    <a:pt x="156" y="212"/>
                  </a:cubicBezTo>
                  <a:cubicBezTo>
                    <a:pt x="152" y="212"/>
                    <a:pt x="148" y="212"/>
                    <a:pt x="144" y="211"/>
                  </a:cubicBezTo>
                  <a:cubicBezTo>
                    <a:pt x="117" y="208"/>
                    <a:pt x="92" y="196"/>
                    <a:pt x="76" y="179"/>
                  </a:cubicBezTo>
                  <a:cubicBezTo>
                    <a:pt x="60" y="162"/>
                    <a:pt x="52" y="141"/>
                    <a:pt x="55" y="120"/>
                  </a:cubicBezTo>
                  <a:cubicBezTo>
                    <a:pt x="58" y="100"/>
                    <a:pt x="70" y="81"/>
                    <a:pt x="88" y="67"/>
                  </a:cubicBezTo>
                  <a:cubicBezTo>
                    <a:pt x="104" y="57"/>
                    <a:pt x="125" y="50"/>
                    <a:pt x="147" y="50"/>
                  </a:cubicBezTo>
                  <a:close/>
                  <a:moveTo>
                    <a:pt x="146" y="1"/>
                  </a:moveTo>
                  <a:cubicBezTo>
                    <a:pt x="114" y="1"/>
                    <a:pt x="83" y="10"/>
                    <a:pt x="59" y="27"/>
                  </a:cubicBezTo>
                  <a:cubicBezTo>
                    <a:pt x="28" y="48"/>
                    <a:pt x="10" y="79"/>
                    <a:pt x="5" y="115"/>
                  </a:cubicBezTo>
                  <a:cubicBezTo>
                    <a:pt x="1" y="149"/>
                    <a:pt x="13" y="182"/>
                    <a:pt x="38" y="211"/>
                  </a:cubicBezTo>
                  <a:cubicBezTo>
                    <a:pt x="64" y="238"/>
                    <a:pt x="97" y="255"/>
                    <a:pt x="136" y="259"/>
                  </a:cubicBezTo>
                  <a:cubicBezTo>
                    <a:pt x="144" y="260"/>
                    <a:pt x="150" y="260"/>
                    <a:pt x="155" y="260"/>
                  </a:cubicBezTo>
                  <a:cubicBezTo>
                    <a:pt x="227" y="260"/>
                    <a:pt x="289" y="212"/>
                    <a:pt x="296" y="147"/>
                  </a:cubicBezTo>
                  <a:cubicBezTo>
                    <a:pt x="300" y="111"/>
                    <a:pt x="288" y="78"/>
                    <a:pt x="263" y="50"/>
                  </a:cubicBezTo>
                  <a:cubicBezTo>
                    <a:pt x="237" y="23"/>
                    <a:pt x="204" y="5"/>
                    <a:pt x="165" y="2"/>
                  </a:cubicBezTo>
                  <a:cubicBezTo>
                    <a:pt x="159" y="1"/>
                    <a:pt x="153" y="1"/>
                    <a:pt x="146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34"/>
            <p:cNvSpPr/>
            <p:nvPr/>
          </p:nvSpPr>
          <p:spPr>
            <a:xfrm rot="-538632" flipH="1">
              <a:off x="6643302" y="3690962"/>
              <a:ext cx="34150" cy="29823"/>
            </a:xfrm>
            <a:custGeom>
              <a:avLst/>
              <a:gdLst/>
              <a:ahLst/>
              <a:cxnLst/>
              <a:rect l="l" t="t" r="r" b="b"/>
              <a:pathLst>
                <a:path w="300" h="262" extrusionOk="0">
                  <a:moveTo>
                    <a:pt x="158" y="50"/>
                  </a:moveTo>
                  <a:cubicBezTo>
                    <a:pt x="185" y="53"/>
                    <a:pt x="210" y="65"/>
                    <a:pt x="226" y="82"/>
                  </a:cubicBezTo>
                  <a:cubicBezTo>
                    <a:pt x="242" y="100"/>
                    <a:pt x="249" y="122"/>
                    <a:pt x="247" y="141"/>
                  </a:cubicBezTo>
                  <a:cubicBezTo>
                    <a:pt x="244" y="161"/>
                    <a:pt x="232" y="181"/>
                    <a:pt x="214" y="194"/>
                  </a:cubicBezTo>
                  <a:cubicBezTo>
                    <a:pt x="197" y="206"/>
                    <a:pt x="177" y="212"/>
                    <a:pt x="156" y="212"/>
                  </a:cubicBezTo>
                  <a:cubicBezTo>
                    <a:pt x="151" y="212"/>
                    <a:pt x="146" y="211"/>
                    <a:pt x="141" y="211"/>
                  </a:cubicBezTo>
                  <a:cubicBezTo>
                    <a:pt x="114" y="209"/>
                    <a:pt x="91" y="197"/>
                    <a:pt x="75" y="179"/>
                  </a:cubicBezTo>
                  <a:cubicBezTo>
                    <a:pt x="59" y="161"/>
                    <a:pt x="50" y="141"/>
                    <a:pt x="53" y="120"/>
                  </a:cubicBezTo>
                  <a:cubicBezTo>
                    <a:pt x="56" y="80"/>
                    <a:pt x="97" y="50"/>
                    <a:pt x="145" y="50"/>
                  </a:cubicBezTo>
                  <a:close/>
                  <a:moveTo>
                    <a:pt x="144" y="0"/>
                  </a:moveTo>
                  <a:cubicBezTo>
                    <a:pt x="72" y="0"/>
                    <a:pt x="12" y="49"/>
                    <a:pt x="5" y="114"/>
                  </a:cubicBezTo>
                  <a:cubicBezTo>
                    <a:pt x="1" y="150"/>
                    <a:pt x="12" y="183"/>
                    <a:pt x="38" y="211"/>
                  </a:cubicBezTo>
                  <a:cubicBezTo>
                    <a:pt x="64" y="238"/>
                    <a:pt x="97" y="256"/>
                    <a:pt x="136" y="259"/>
                  </a:cubicBezTo>
                  <a:cubicBezTo>
                    <a:pt x="142" y="261"/>
                    <a:pt x="148" y="261"/>
                    <a:pt x="155" y="261"/>
                  </a:cubicBezTo>
                  <a:cubicBezTo>
                    <a:pt x="185" y="261"/>
                    <a:pt x="216" y="253"/>
                    <a:pt x="242" y="234"/>
                  </a:cubicBezTo>
                  <a:cubicBezTo>
                    <a:pt x="273" y="212"/>
                    <a:pt x="291" y="182"/>
                    <a:pt x="296" y="146"/>
                  </a:cubicBezTo>
                  <a:cubicBezTo>
                    <a:pt x="300" y="112"/>
                    <a:pt x="287" y="78"/>
                    <a:pt x="262" y="50"/>
                  </a:cubicBezTo>
                  <a:cubicBezTo>
                    <a:pt x="237" y="23"/>
                    <a:pt x="203" y="6"/>
                    <a:pt x="164" y="2"/>
                  </a:cubicBezTo>
                  <a:cubicBezTo>
                    <a:pt x="157" y="1"/>
                    <a:pt x="151" y="0"/>
                    <a:pt x="144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34"/>
            <p:cNvSpPr/>
            <p:nvPr/>
          </p:nvSpPr>
          <p:spPr>
            <a:xfrm rot="-538632" flipH="1">
              <a:off x="6340633" y="3623703"/>
              <a:ext cx="34946" cy="29596"/>
            </a:xfrm>
            <a:custGeom>
              <a:avLst/>
              <a:gdLst/>
              <a:ahLst/>
              <a:cxnLst/>
              <a:rect l="l" t="t" r="r" b="b"/>
              <a:pathLst>
                <a:path w="307" h="260" extrusionOk="0">
                  <a:moveTo>
                    <a:pt x="150" y="49"/>
                  </a:moveTo>
                  <a:cubicBezTo>
                    <a:pt x="155" y="49"/>
                    <a:pt x="159" y="49"/>
                    <a:pt x="164" y="51"/>
                  </a:cubicBezTo>
                  <a:cubicBezTo>
                    <a:pt x="218" y="56"/>
                    <a:pt x="258" y="98"/>
                    <a:pt x="252" y="142"/>
                  </a:cubicBezTo>
                  <a:cubicBezTo>
                    <a:pt x="250" y="162"/>
                    <a:pt x="237" y="181"/>
                    <a:pt x="219" y="194"/>
                  </a:cubicBezTo>
                  <a:cubicBezTo>
                    <a:pt x="202" y="206"/>
                    <a:pt x="182" y="212"/>
                    <a:pt x="161" y="212"/>
                  </a:cubicBezTo>
                  <a:cubicBezTo>
                    <a:pt x="156" y="212"/>
                    <a:pt x="151" y="212"/>
                    <a:pt x="146" y="211"/>
                  </a:cubicBezTo>
                  <a:cubicBezTo>
                    <a:pt x="93" y="206"/>
                    <a:pt x="53" y="164"/>
                    <a:pt x="58" y="120"/>
                  </a:cubicBezTo>
                  <a:cubicBezTo>
                    <a:pt x="62" y="79"/>
                    <a:pt x="102" y="49"/>
                    <a:pt x="150" y="49"/>
                  </a:cubicBezTo>
                  <a:close/>
                  <a:moveTo>
                    <a:pt x="148" y="0"/>
                  </a:moveTo>
                  <a:cubicBezTo>
                    <a:pt x="76" y="0"/>
                    <a:pt x="16" y="49"/>
                    <a:pt x="9" y="114"/>
                  </a:cubicBezTo>
                  <a:cubicBezTo>
                    <a:pt x="0" y="185"/>
                    <a:pt x="59" y="249"/>
                    <a:pt x="140" y="259"/>
                  </a:cubicBezTo>
                  <a:cubicBezTo>
                    <a:pt x="146" y="260"/>
                    <a:pt x="152" y="260"/>
                    <a:pt x="159" y="260"/>
                  </a:cubicBezTo>
                  <a:cubicBezTo>
                    <a:pt x="189" y="260"/>
                    <a:pt x="220" y="251"/>
                    <a:pt x="246" y="233"/>
                  </a:cubicBezTo>
                  <a:cubicBezTo>
                    <a:pt x="277" y="211"/>
                    <a:pt x="295" y="181"/>
                    <a:pt x="299" y="146"/>
                  </a:cubicBezTo>
                  <a:cubicBezTo>
                    <a:pt x="307" y="75"/>
                    <a:pt x="248" y="11"/>
                    <a:pt x="168" y="1"/>
                  </a:cubicBezTo>
                  <a:cubicBezTo>
                    <a:pt x="161" y="0"/>
                    <a:pt x="155" y="0"/>
                    <a:pt x="148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34"/>
            <p:cNvSpPr/>
            <p:nvPr/>
          </p:nvSpPr>
          <p:spPr>
            <a:xfrm rot="-538632" flipH="1">
              <a:off x="6464605" y="3622226"/>
              <a:ext cx="148323" cy="64086"/>
            </a:xfrm>
            <a:custGeom>
              <a:avLst/>
              <a:gdLst/>
              <a:ahLst/>
              <a:cxnLst/>
              <a:rect l="l" t="t" r="r" b="b"/>
              <a:pathLst>
                <a:path w="1303" h="563" extrusionOk="0">
                  <a:moveTo>
                    <a:pt x="1274" y="1"/>
                  </a:moveTo>
                  <a:cubicBezTo>
                    <a:pt x="1271" y="1"/>
                    <a:pt x="1268" y="2"/>
                    <a:pt x="1265" y="3"/>
                  </a:cubicBezTo>
                  <a:cubicBezTo>
                    <a:pt x="801" y="204"/>
                    <a:pt x="96" y="503"/>
                    <a:pt x="29" y="515"/>
                  </a:cubicBezTo>
                  <a:cubicBezTo>
                    <a:pt x="22" y="515"/>
                    <a:pt x="13" y="518"/>
                    <a:pt x="8" y="524"/>
                  </a:cubicBezTo>
                  <a:cubicBezTo>
                    <a:pt x="0" y="535"/>
                    <a:pt x="1" y="551"/>
                    <a:pt x="12" y="560"/>
                  </a:cubicBezTo>
                  <a:cubicBezTo>
                    <a:pt x="15" y="562"/>
                    <a:pt x="16" y="563"/>
                    <a:pt x="23" y="563"/>
                  </a:cubicBezTo>
                  <a:cubicBezTo>
                    <a:pt x="59" y="563"/>
                    <a:pt x="230" y="506"/>
                    <a:pt x="1284" y="47"/>
                  </a:cubicBezTo>
                  <a:cubicBezTo>
                    <a:pt x="1297" y="42"/>
                    <a:pt x="1302" y="27"/>
                    <a:pt x="1297" y="15"/>
                  </a:cubicBezTo>
                  <a:cubicBezTo>
                    <a:pt x="1293" y="6"/>
                    <a:pt x="1284" y="1"/>
                    <a:pt x="1274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34"/>
            <p:cNvSpPr/>
            <p:nvPr/>
          </p:nvSpPr>
          <p:spPr>
            <a:xfrm rot="-538632" flipH="1">
              <a:off x="6435390" y="3537513"/>
              <a:ext cx="30165" cy="80136"/>
            </a:xfrm>
            <a:custGeom>
              <a:avLst/>
              <a:gdLst/>
              <a:ahLst/>
              <a:cxnLst/>
              <a:rect l="l" t="t" r="r" b="b"/>
              <a:pathLst>
                <a:path w="265" h="704" extrusionOk="0">
                  <a:moveTo>
                    <a:pt x="29" y="1"/>
                  </a:moveTo>
                  <a:cubicBezTo>
                    <a:pt x="26" y="1"/>
                    <a:pt x="24" y="1"/>
                    <a:pt x="21" y="2"/>
                  </a:cubicBezTo>
                  <a:cubicBezTo>
                    <a:pt x="7" y="6"/>
                    <a:pt x="1" y="19"/>
                    <a:pt x="5" y="33"/>
                  </a:cubicBezTo>
                  <a:lnTo>
                    <a:pt x="214" y="685"/>
                  </a:lnTo>
                  <a:cubicBezTo>
                    <a:pt x="217" y="696"/>
                    <a:pt x="226" y="703"/>
                    <a:pt x="237" y="703"/>
                  </a:cubicBezTo>
                  <a:cubicBezTo>
                    <a:pt x="240" y="703"/>
                    <a:pt x="242" y="701"/>
                    <a:pt x="246" y="701"/>
                  </a:cubicBezTo>
                  <a:cubicBezTo>
                    <a:pt x="258" y="698"/>
                    <a:pt x="265" y="684"/>
                    <a:pt x="262" y="671"/>
                  </a:cubicBezTo>
                  <a:lnTo>
                    <a:pt x="52" y="18"/>
                  </a:lnTo>
                  <a:cubicBezTo>
                    <a:pt x="49" y="7"/>
                    <a:pt x="39" y="1"/>
                    <a:pt x="29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34"/>
            <p:cNvSpPr/>
            <p:nvPr/>
          </p:nvSpPr>
          <p:spPr>
            <a:xfrm rot="-538632" flipH="1">
              <a:off x="6367717" y="3633980"/>
              <a:ext cx="60900" cy="12863"/>
            </a:xfrm>
            <a:custGeom>
              <a:avLst/>
              <a:gdLst/>
              <a:ahLst/>
              <a:cxnLst/>
              <a:rect l="l" t="t" r="r" b="b"/>
              <a:pathLst>
                <a:path w="535" h="113" extrusionOk="0">
                  <a:moveTo>
                    <a:pt x="509" y="0"/>
                  </a:moveTo>
                  <a:cubicBezTo>
                    <a:pt x="507" y="0"/>
                    <a:pt x="505" y="0"/>
                    <a:pt x="503" y="1"/>
                  </a:cubicBezTo>
                  <a:cubicBezTo>
                    <a:pt x="487" y="5"/>
                    <a:pt x="207" y="42"/>
                    <a:pt x="24" y="64"/>
                  </a:cubicBezTo>
                  <a:cubicBezTo>
                    <a:pt x="10" y="65"/>
                    <a:pt x="0" y="77"/>
                    <a:pt x="2" y="91"/>
                  </a:cubicBezTo>
                  <a:cubicBezTo>
                    <a:pt x="4" y="103"/>
                    <a:pt x="14" y="112"/>
                    <a:pt x="26" y="112"/>
                  </a:cubicBezTo>
                  <a:cubicBezTo>
                    <a:pt x="28" y="112"/>
                    <a:pt x="28" y="112"/>
                    <a:pt x="29" y="111"/>
                  </a:cubicBezTo>
                  <a:cubicBezTo>
                    <a:pt x="106" y="102"/>
                    <a:pt x="495" y="51"/>
                    <a:pt x="513" y="48"/>
                  </a:cubicBezTo>
                  <a:cubicBezTo>
                    <a:pt x="527" y="45"/>
                    <a:pt x="534" y="33"/>
                    <a:pt x="532" y="19"/>
                  </a:cubicBezTo>
                  <a:cubicBezTo>
                    <a:pt x="529" y="8"/>
                    <a:pt x="520" y="0"/>
                    <a:pt x="509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34"/>
            <p:cNvSpPr/>
            <p:nvPr/>
          </p:nvSpPr>
          <p:spPr>
            <a:xfrm rot="-538632" flipH="1">
              <a:off x="6356162" y="3538521"/>
              <a:ext cx="104725" cy="84689"/>
            </a:xfrm>
            <a:custGeom>
              <a:avLst/>
              <a:gdLst/>
              <a:ahLst/>
              <a:cxnLst/>
              <a:rect l="l" t="t" r="r" b="b"/>
              <a:pathLst>
                <a:path w="920" h="744" extrusionOk="0">
                  <a:moveTo>
                    <a:pt x="28" y="0"/>
                  </a:moveTo>
                  <a:cubicBezTo>
                    <a:pt x="21" y="0"/>
                    <a:pt x="13" y="3"/>
                    <a:pt x="8" y="9"/>
                  </a:cubicBezTo>
                  <a:cubicBezTo>
                    <a:pt x="1" y="20"/>
                    <a:pt x="2" y="36"/>
                    <a:pt x="13" y="45"/>
                  </a:cubicBezTo>
                  <a:lnTo>
                    <a:pt x="877" y="739"/>
                  </a:lnTo>
                  <a:cubicBezTo>
                    <a:pt x="881" y="743"/>
                    <a:pt x="887" y="744"/>
                    <a:pt x="892" y="744"/>
                  </a:cubicBezTo>
                  <a:cubicBezTo>
                    <a:pt x="899" y="744"/>
                    <a:pt x="907" y="742"/>
                    <a:pt x="912" y="734"/>
                  </a:cubicBezTo>
                  <a:cubicBezTo>
                    <a:pt x="920" y="724"/>
                    <a:pt x="919" y="707"/>
                    <a:pt x="908" y="700"/>
                  </a:cubicBezTo>
                  <a:lnTo>
                    <a:pt x="44" y="5"/>
                  </a:lnTo>
                  <a:cubicBezTo>
                    <a:pt x="39" y="2"/>
                    <a:pt x="34" y="0"/>
                    <a:pt x="28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34"/>
            <p:cNvSpPr/>
            <p:nvPr/>
          </p:nvSpPr>
          <p:spPr>
            <a:xfrm rot="-538632" flipH="1">
              <a:off x="6634562" y="3673785"/>
              <a:ext cx="17872" cy="26295"/>
            </a:xfrm>
            <a:custGeom>
              <a:avLst/>
              <a:gdLst/>
              <a:ahLst/>
              <a:cxnLst/>
              <a:rect l="l" t="t" r="r" b="b"/>
              <a:pathLst>
                <a:path w="157" h="231" extrusionOk="0">
                  <a:moveTo>
                    <a:pt x="128" y="0"/>
                  </a:moveTo>
                  <a:cubicBezTo>
                    <a:pt x="119" y="0"/>
                    <a:pt x="111" y="5"/>
                    <a:pt x="106" y="13"/>
                  </a:cubicBezTo>
                  <a:lnTo>
                    <a:pt x="7" y="194"/>
                  </a:lnTo>
                  <a:cubicBezTo>
                    <a:pt x="1" y="206"/>
                    <a:pt x="4" y="221"/>
                    <a:pt x="17" y="227"/>
                  </a:cubicBezTo>
                  <a:cubicBezTo>
                    <a:pt x="20" y="228"/>
                    <a:pt x="24" y="230"/>
                    <a:pt x="29" y="230"/>
                  </a:cubicBezTo>
                  <a:cubicBezTo>
                    <a:pt x="38" y="230"/>
                    <a:pt x="46" y="225"/>
                    <a:pt x="50" y="218"/>
                  </a:cubicBezTo>
                  <a:lnTo>
                    <a:pt x="149" y="37"/>
                  </a:lnTo>
                  <a:cubicBezTo>
                    <a:pt x="156" y="25"/>
                    <a:pt x="152" y="11"/>
                    <a:pt x="140" y="3"/>
                  </a:cubicBezTo>
                  <a:cubicBezTo>
                    <a:pt x="136" y="1"/>
                    <a:pt x="132" y="0"/>
                    <a:pt x="128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34"/>
            <p:cNvSpPr/>
            <p:nvPr/>
          </p:nvSpPr>
          <p:spPr>
            <a:xfrm rot="-538632" flipH="1">
              <a:off x="6171741" y="3606855"/>
              <a:ext cx="47013" cy="39726"/>
            </a:xfrm>
            <a:custGeom>
              <a:avLst/>
              <a:gdLst/>
              <a:ahLst/>
              <a:cxnLst/>
              <a:rect l="l" t="t" r="r" b="b"/>
              <a:pathLst>
                <a:path w="413" h="349" extrusionOk="0">
                  <a:moveTo>
                    <a:pt x="201" y="49"/>
                  </a:moveTo>
                  <a:cubicBezTo>
                    <a:pt x="206" y="49"/>
                    <a:pt x="212" y="51"/>
                    <a:pt x="220" y="51"/>
                  </a:cubicBezTo>
                  <a:cubicBezTo>
                    <a:pt x="301" y="59"/>
                    <a:pt x="361" y="122"/>
                    <a:pt x="354" y="190"/>
                  </a:cubicBezTo>
                  <a:cubicBezTo>
                    <a:pt x="347" y="253"/>
                    <a:pt x="286" y="298"/>
                    <a:pt x="214" y="298"/>
                  </a:cubicBezTo>
                  <a:cubicBezTo>
                    <a:pt x="207" y="298"/>
                    <a:pt x="200" y="298"/>
                    <a:pt x="193" y="297"/>
                  </a:cubicBezTo>
                  <a:cubicBezTo>
                    <a:pt x="110" y="290"/>
                    <a:pt x="50" y="226"/>
                    <a:pt x="59" y="158"/>
                  </a:cubicBezTo>
                  <a:cubicBezTo>
                    <a:pt x="65" y="96"/>
                    <a:pt x="127" y="49"/>
                    <a:pt x="201" y="49"/>
                  </a:cubicBezTo>
                  <a:close/>
                  <a:moveTo>
                    <a:pt x="201" y="1"/>
                  </a:moveTo>
                  <a:cubicBezTo>
                    <a:pt x="104" y="1"/>
                    <a:pt x="21" y="64"/>
                    <a:pt x="11" y="152"/>
                  </a:cubicBezTo>
                  <a:cubicBezTo>
                    <a:pt x="0" y="248"/>
                    <a:pt x="78" y="335"/>
                    <a:pt x="188" y="347"/>
                  </a:cubicBezTo>
                  <a:cubicBezTo>
                    <a:pt x="195" y="349"/>
                    <a:pt x="204" y="349"/>
                    <a:pt x="211" y="349"/>
                  </a:cubicBezTo>
                  <a:cubicBezTo>
                    <a:pt x="309" y="349"/>
                    <a:pt x="393" y="284"/>
                    <a:pt x="402" y="196"/>
                  </a:cubicBezTo>
                  <a:cubicBezTo>
                    <a:pt x="413" y="102"/>
                    <a:pt x="334" y="14"/>
                    <a:pt x="225" y="2"/>
                  </a:cubicBezTo>
                  <a:cubicBezTo>
                    <a:pt x="217" y="1"/>
                    <a:pt x="209" y="1"/>
                    <a:pt x="201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34"/>
            <p:cNvSpPr/>
            <p:nvPr/>
          </p:nvSpPr>
          <p:spPr>
            <a:xfrm rot="-538632" flipH="1">
              <a:off x="6027913" y="3600684"/>
              <a:ext cx="34150" cy="29709"/>
            </a:xfrm>
            <a:custGeom>
              <a:avLst/>
              <a:gdLst/>
              <a:ahLst/>
              <a:cxnLst/>
              <a:rect l="l" t="t" r="r" b="b"/>
              <a:pathLst>
                <a:path w="300" h="261" extrusionOk="0">
                  <a:moveTo>
                    <a:pt x="147" y="50"/>
                  </a:moveTo>
                  <a:cubicBezTo>
                    <a:pt x="151" y="50"/>
                    <a:pt x="156" y="50"/>
                    <a:pt x="160" y="51"/>
                  </a:cubicBezTo>
                  <a:cubicBezTo>
                    <a:pt x="186" y="53"/>
                    <a:pt x="211" y="66"/>
                    <a:pt x="227" y="83"/>
                  </a:cubicBezTo>
                  <a:cubicBezTo>
                    <a:pt x="243" y="100"/>
                    <a:pt x="251" y="122"/>
                    <a:pt x="249" y="142"/>
                  </a:cubicBezTo>
                  <a:cubicBezTo>
                    <a:pt x="245" y="163"/>
                    <a:pt x="234" y="181"/>
                    <a:pt x="215" y="195"/>
                  </a:cubicBezTo>
                  <a:cubicBezTo>
                    <a:pt x="198" y="207"/>
                    <a:pt x="176" y="212"/>
                    <a:pt x="154" y="212"/>
                  </a:cubicBezTo>
                  <a:cubicBezTo>
                    <a:pt x="150" y="212"/>
                    <a:pt x="146" y="212"/>
                    <a:pt x="142" y="212"/>
                  </a:cubicBezTo>
                  <a:cubicBezTo>
                    <a:pt x="116" y="209"/>
                    <a:pt x="92" y="197"/>
                    <a:pt x="76" y="180"/>
                  </a:cubicBezTo>
                  <a:cubicBezTo>
                    <a:pt x="60" y="163"/>
                    <a:pt x="51" y="141"/>
                    <a:pt x="55" y="121"/>
                  </a:cubicBezTo>
                  <a:cubicBezTo>
                    <a:pt x="58" y="79"/>
                    <a:pt x="99" y="50"/>
                    <a:pt x="147" y="50"/>
                  </a:cubicBezTo>
                  <a:close/>
                  <a:moveTo>
                    <a:pt x="144" y="1"/>
                  </a:moveTo>
                  <a:cubicBezTo>
                    <a:pt x="73" y="1"/>
                    <a:pt x="12" y="48"/>
                    <a:pt x="4" y="114"/>
                  </a:cubicBezTo>
                  <a:cubicBezTo>
                    <a:pt x="1" y="149"/>
                    <a:pt x="13" y="182"/>
                    <a:pt x="38" y="211"/>
                  </a:cubicBezTo>
                  <a:cubicBezTo>
                    <a:pt x="63" y="238"/>
                    <a:pt x="97" y="255"/>
                    <a:pt x="136" y="259"/>
                  </a:cubicBezTo>
                  <a:cubicBezTo>
                    <a:pt x="142" y="260"/>
                    <a:pt x="148" y="260"/>
                    <a:pt x="154" y="260"/>
                  </a:cubicBezTo>
                  <a:cubicBezTo>
                    <a:pt x="186" y="260"/>
                    <a:pt x="218" y="251"/>
                    <a:pt x="242" y="233"/>
                  </a:cubicBezTo>
                  <a:cubicBezTo>
                    <a:pt x="272" y="212"/>
                    <a:pt x="292" y="181"/>
                    <a:pt x="296" y="147"/>
                  </a:cubicBezTo>
                  <a:cubicBezTo>
                    <a:pt x="299" y="111"/>
                    <a:pt x="287" y="78"/>
                    <a:pt x="262" y="50"/>
                  </a:cubicBezTo>
                  <a:cubicBezTo>
                    <a:pt x="237" y="23"/>
                    <a:pt x="203" y="5"/>
                    <a:pt x="164" y="2"/>
                  </a:cubicBezTo>
                  <a:cubicBezTo>
                    <a:pt x="157" y="1"/>
                    <a:pt x="151" y="1"/>
                    <a:pt x="144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34"/>
            <p:cNvSpPr/>
            <p:nvPr/>
          </p:nvSpPr>
          <p:spPr>
            <a:xfrm rot="-538632" flipH="1">
              <a:off x="6098225" y="3547512"/>
              <a:ext cx="34150" cy="29709"/>
            </a:xfrm>
            <a:custGeom>
              <a:avLst/>
              <a:gdLst/>
              <a:ahLst/>
              <a:cxnLst/>
              <a:rect l="l" t="t" r="r" b="b"/>
              <a:pathLst>
                <a:path w="300" h="261" extrusionOk="0">
                  <a:moveTo>
                    <a:pt x="161" y="50"/>
                  </a:moveTo>
                  <a:cubicBezTo>
                    <a:pt x="187" y="53"/>
                    <a:pt x="212" y="65"/>
                    <a:pt x="228" y="83"/>
                  </a:cubicBezTo>
                  <a:cubicBezTo>
                    <a:pt x="244" y="100"/>
                    <a:pt x="252" y="121"/>
                    <a:pt x="250" y="142"/>
                  </a:cubicBezTo>
                  <a:cubicBezTo>
                    <a:pt x="246" y="162"/>
                    <a:pt x="235" y="180"/>
                    <a:pt x="215" y="194"/>
                  </a:cubicBezTo>
                  <a:cubicBezTo>
                    <a:pt x="199" y="206"/>
                    <a:pt x="177" y="212"/>
                    <a:pt x="155" y="212"/>
                  </a:cubicBezTo>
                  <a:cubicBezTo>
                    <a:pt x="151" y="212"/>
                    <a:pt x="147" y="212"/>
                    <a:pt x="143" y="211"/>
                  </a:cubicBezTo>
                  <a:cubicBezTo>
                    <a:pt x="117" y="208"/>
                    <a:pt x="92" y="196"/>
                    <a:pt x="76" y="179"/>
                  </a:cubicBezTo>
                  <a:cubicBezTo>
                    <a:pt x="60" y="162"/>
                    <a:pt x="52" y="142"/>
                    <a:pt x="54" y="120"/>
                  </a:cubicBezTo>
                  <a:cubicBezTo>
                    <a:pt x="59" y="79"/>
                    <a:pt x="99" y="50"/>
                    <a:pt x="148" y="50"/>
                  </a:cubicBezTo>
                  <a:close/>
                  <a:moveTo>
                    <a:pt x="145" y="1"/>
                  </a:moveTo>
                  <a:cubicBezTo>
                    <a:pt x="73" y="1"/>
                    <a:pt x="13" y="49"/>
                    <a:pt x="5" y="115"/>
                  </a:cubicBezTo>
                  <a:cubicBezTo>
                    <a:pt x="1" y="149"/>
                    <a:pt x="14" y="182"/>
                    <a:pt x="38" y="211"/>
                  </a:cubicBezTo>
                  <a:cubicBezTo>
                    <a:pt x="64" y="238"/>
                    <a:pt x="97" y="255"/>
                    <a:pt x="137" y="260"/>
                  </a:cubicBezTo>
                  <a:cubicBezTo>
                    <a:pt x="143" y="261"/>
                    <a:pt x="149" y="261"/>
                    <a:pt x="155" y="261"/>
                  </a:cubicBezTo>
                  <a:cubicBezTo>
                    <a:pt x="187" y="261"/>
                    <a:pt x="217" y="251"/>
                    <a:pt x="242" y="234"/>
                  </a:cubicBezTo>
                  <a:cubicBezTo>
                    <a:pt x="273" y="212"/>
                    <a:pt x="292" y="181"/>
                    <a:pt x="296" y="147"/>
                  </a:cubicBezTo>
                  <a:cubicBezTo>
                    <a:pt x="300" y="112"/>
                    <a:pt x="288" y="78"/>
                    <a:pt x="262" y="50"/>
                  </a:cubicBezTo>
                  <a:cubicBezTo>
                    <a:pt x="237" y="24"/>
                    <a:pt x="203" y="5"/>
                    <a:pt x="165" y="2"/>
                  </a:cubicBezTo>
                  <a:cubicBezTo>
                    <a:pt x="158" y="1"/>
                    <a:pt x="152" y="1"/>
                    <a:pt x="145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34"/>
            <p:cNvSpPr/>
            <p:nvPr/>
          </p:nvSpPr>
          <p:spPr>
            <a:xfrm rot="-538632" flipH="1">
              <a:off x="5016304" y="1883900"/>
              <a:ext cx="1386359" cy="1365725"/>
            </a:xfrm>
            <a:custGeom>
              <a:avLst/>
              <a:gdLst/>
              <a:ahLst/>
              <a:cxnLst/>
              <a:rect l="l" t="t" r="r" b="b"/>
              <a:pathLst>
                <a:path w="12179" h="11998" extrusionOk="0">
                  <a:moveTo>
                    <a:pt x="6533" y="1"/>
                  </a:moveTo>
                  <a:cubicBezTo>
                    <a:pt x="5693" y="146"/>
                    <a:pt x="4418" y="475"/>
                    <a:pt x="3038" y="1279"/>
                  </a:cubicBezTo>
                  <a:cubicBezTo>
                    <a:pt x="1545" y="2153"/>
                    <a:pt x="561" y="3217"/>
                    <a:pt x="0" y="3925"/>
                  </a:cubicBezTo>
                  <a:cubicBezTo>
                    <a:pt x="1877" y="6615"/>
                    <a:pt x="3752" y="9307"/>
                    <a:pt x="5628" y="11998"/>
                  </a:cubicBezTo>
                  <a:cubicBezTo>
                    <a:pt x="6167" y="11479"/>
                    <a:pt x="6838" y="10916"/>
                    <a:pt x="7662" y="10384"/>
                  </a:cubicBezTo>
                  <a:cubicBezTo>
                    <a:pt x="9366" y="9286"/>
                    <a:pt x="11009" y="8781"/>
                    <a:pt x="12179" y="8532"/>
                  </a:cubicBezTo>
                  <a:lnTo>
                    <a:pt x="6533" y="1"/>
                  </a:ln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34"/>
            <p:cNvSpPr/>
            <p:nvPr/>
          </p:nvSpPr>
          <p:spPr>
            <a:xfrm rot="-538632" flipH="1">
              <a:off x="6126653" y="3563959"/>
              <a:ext cx="48948" cy="63744"/>
            </a:xfrm>
            <a:custGeom>
              <a:avLst/>
              <a:gdLst/>
              <a:ahLst/>
              <a:cxnLst/>
              <a:rect l="l" t="t" r="r" b="b"/>
              <a:pathLst>
                <a:path w="430" h="560" extrusionOk="0">
                  <a:moveTo>
                    <a:pt x="402" y="0"/>
                  </a:moveTo>
                  <a:cubicBezTo>
                    <a:pt x="394" y="0"/>
                    <a:pt x="387" y="4"/>
                    <a:pt x="382" y="11"/>
                  </a:cubicBezTo>
                  <a:lnTo>
                    <a:pt x="8" y="521"/>
                  </a:lnTo>
                  <a:cubicBezTo>
                    <a:pt x="0" y="532"/>
                    <a:pt x="3" y="547"/>
                    <a:pt x="13" y="554"/>
                  </a:cubicBezTo>
                  <a:cubicBezTo>
                    <a:pt x="19" y="559"/>
                    <a:pt x="23" y="560"/>
                    <a:pt x="28" y="560"/>
                  </a:cubicBezTo>
                  <a:cubicBezTo>
                    <a:pt x="35" y="560"/>
                    <a:pt x="43" y="557"/>
                    <a:pt x="47" y="549"/>
                  </a:cubicBezTo>
                  <a:lnTo>
                    <a:pt x="421" y="38"/>
                  </a:lnTo>
                  <a:cubicBezTo>
                    <a:pt x="429" y="28"/>
                    <a:pt x="426" y="13"/>
                    <a:pt x="416" y="5"/>
                  </a:cubicBezTo>
                  <a:cubicBezTo>
                    <a:pt x="411" y="2"/>
                    <a:pt x="406" y="0"/>
                    <a:pt x="402" y="0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34"/>
            <p:cNvSpPr/>
            <p:nvPr/>
          </p:nvSpPr>
          <p:spPr>
            <a:xfrm rot="-538632" flipH="1">
              <a:off x="6048984" y="3573012"/>
              <a:ext cx="60900" cy="31645"/>
            </a:xfrm>
            <a:custGeom>
              <a:avLst/>
              <a:gdLst/>
              <a:ahLst/>
              <a:cxnLst/>
              <a:rect l="l" t="t" r="r" b="b"/>
              <a:pathLst>
                <a:path w="535" h="278" extrusionOk="0">
                  <a:moveTo>
                    <a:pt x="28" y="1"/>
                  </a:moveTo>
                  <a:cubicBezTo>
                    <a:pt x="19" y="1"/>
                    <a:pt x="10" y="6"/>
                    <a:pt x="6" y="15"/>
                  </a:cubicBezTo>
                  <a:cubicBezTo>
                    <a:pt x="0" y="26"/>
                    <a:pt x="6" y="41"/>
                    <a:pt x="17" y="47"/>
                  </a:cubicBezTo>
                  <a:lnTo>
                    <a:pt x="497" y="275"/>
                  </a:lnTo>
                  <a:cubicBezTo>
                    <a:pt x="500" y="276"/>
                    <a:pt x="503" y="277"/>
                    <a:pt x="508" y="277"/>
                  </a:cubicBezTo>
                  <a:cubicBezTo>
                    <a:pt x="516" y="277"/>
                    <a:pt x="526" y="272"/>
                    <a:pt x="529" y="262"/>
                  </a:cubicBezTo>
                  <a:cubicBezTo>
                    <a:pt x="534" y="251"/>
                    <a:pt x="529" y="235"/>
                    <a:pt x="516" y="231"/>
                  </a:cubicBezTo>
                  <a:lnTo>
                    <a:pt x="38" y="3"/>
                  </a:lnTo>
                  <a:cubicBezTo>
                    <a:pt x="35" y="1"/>
                    <a:pt x="31" y="1"/>
                    <a:pt x="28" y="1"/>
                  </a:cubicBezTo>
                  <a:close/>
                </a:path>
              </a:pathLst>
            </a:custGeom>
            <a:solidFill>
              <a:srgbClr val="F3ED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34"/>
            <p:cNvSpPr/>
            <p:nvPr/>
          </p:nvSpPr>
          <p:spPr>
            <a:xfrm rot="-538632" flipH="1">
              <a:off x="5328489" y="1987864"/>
              <a:ext cx="1487214" cy="2299354"/>
            </a:xfrm>
            <a:custGeom>
              <a:avLst/>
              <a:gdLst/>
              <a:ahLst/>
              <a:cxnLst/>
              <a:rect l="l" t="t" r="r" b="b"/>
              <a:pathLst>
                <a:path w="13065" h="20200" extrusionOk="0">
                  <a:moveTo>
                    <a:pt x="321" y="1"/>
                  </a:moveTo>
                  <a:lnTo>
                    <a:pt x="321" y="1"/>
                  </a:lnTo>
                  <a:cubicBezTo>
                    <a:pt x="389" y="140"/>
                    <a:pt x="448" y="252"/>
                    <a:pt x="489" y="328"/>
                  </a:cubicBezTo>
                  <a:cubicBezTo>
                    <a:pt x="547" y="434"/>
                    <a:pt x="577" y="480"/>
                    <a:pt x="558" y="533"/>
                  </a:cubicBezTo>
                  <a:cubicBezTo>
                    <a:pt x="540" y="589"/>
                    <a:pt x="477" y="609"/>
                    <a:pt x="346" y="659"/>
                  </a:cubicBezTo>
                  <a:cubicBezTo>
                    <a:pt x="262" y="689"/>
                    <a:pt x="144" y="735"/>
                    <a:pt x="1" y="796"/>
                  </a:cubicBezTo>
                  <a:cubicBezTo>
                    <a:pt x="1445" y="1380"/>
                    <a:pt x="2382" y="2759"/>
                    <a:pt x="3287" y="4094"/>
                  </a:cubicBezTo>
                  <a:cubicBezTo>
                    <a:pt x="3437" y="4316"/>
                    <a:pt x="3591" y="4545"/>
                    <a:pt x="3746" y="4763"/>
                  </a:cubicBezTo>
                  <a:lnTo>
                    <a:pt x="4606" y="5990"/>
                  </a:lnTo>
                  <a:cubicBezTo>
                    <a:pt x="5732" y="7594"/>
                    <a:pt x="6895" y="9250"/>
                    <a:pt x="8021" y="10890"/>
                  </a:cubicBezTo>
                  <a:cubicBezTo>
                    <a:pt x="8244" y="11213"/>
                    <a:pt x="8478" y="11540"/>
                    <a:pt x="8706" y="11858"/>
                  </a:cubicBezTo>
                  <a:cubicBezTo>
                    <a:pt x="9727" y="13285"/>
                    <a:pt x="10784" y="14763"/>
                    <a:pt x="11156" y="16443"/>
                  </a:cubicBezTo>
                  <a:cubicBezTo>
                    <a:pt x="11221" y="16743"/>
                    <a:pt x="11264" y="17047"/>
                    <a:pt x="11309" y="17369"/>
                  </a:cubicBezTo>
                  <a:cubicBezTo>
                    <a:pt x="11354" y="17682"/>
                    <a:pt x="11400" y="18008"/>
                    <a:pt x="11469" y="18331"/>
                  </a:cubicBezTo>
                  <a:cubicBezTo>
                    <a:pt x="11561" y="18759"/>
                    <a:pt x="11759" y="19417"/>
                    <a:pt x="12397" y="20200"/>
                  </a:cubicBezTo>
                  <a:cubicBezTo>
                    <a:pt x="12418" y="20122"/>
                    <a:pt x="12446" y="20007"/>
                    <a:pt x="12465" y="19866"/>
                  </a:cubicBezTo>
                  <a:cubicBezTo>
                    <a:pt x="12484" y="19685"/>
                    <a:pt x="12469" y="19582"/>
                    <a:pt x="12530" y="19550"/>
                  </a:cubicBezTo>
                  <a:cubicBezTo>
                    <a:pt x="12540" y="19544"/>
                    <a:pt x="12550" y="19542"/>
                    <a:pt x="12562" y="19542"/>
                  </a:cubicBezTo>
                  <a:cubicBezTo>
                    <a:pt x="12602" y="19542"/>
                    <a:pt x="12654" y="19573"/>
                    <a:pt x="12745" y="19604"/>
                  </a:cubicBezTo>
                  <a:cubicBezTo>
                    <a:pt x="12874" y="19647"/>
                    <a:pt x="12988" y="19657"/>
                    <a:pt x="13065" y="19658"/>
                  </a:cubicBezTo>
                  <a:cubicBezTo>
                    <a:pt x="12543" y="19019"/>
                    <a:pt x="12383" y="18492"/>
                    <a:pt x="12310" y="18151"/>
                  </a:cubicBezTo>
                  <a:cubicBezTo>
                    <a:pt x="12247" y="17858"/>
                    <a:pt x="12205" y="17562"/>
                    <a:pt x="12161" y="17250"/>
                  </a:cubicBezTo>
                  <a:cubicBezTo>
                    <a:pt x="12115" y="16925"/>
                    <a:pt x="12069" y="16591"/>
                    <a:pt x="11995" y="16259"/>
                  </a:cubicBezTo>
                  <a:cubicBezTo>
                    <a:pt x="11584" y="14406"/>
                    <a:pt x="10476" y="12858"/>
                    <a:pt x="9404" y="11359"/>
                  </a:cubicBezTo>
                  <a:cubicBezTo>
                    <a:pt x="9179" y="11046"/>
                    <a:pt x="8946" y="10721"/>
                    <a:pt x="8729" y="10404"/>
                  </a:cubicBezTo>
                  <a:cubicBezTo>
                    <a:pt x="7600" y="8761"/>
                    <a:pt x="6435" y="7102"/>
                    <a:pt x="5308" y="5498"/>
                  </a:cubicBezTo>
                  <a:lnTo>
                    <a:pt x="4447" y="4271"/>
                  </a:lnTo>
                  <a:cubicBezTo>
                    <a:pt x="4298" y="4057"/>
                    <a:pt x="4151" y="3841"/>
                    <a:pt x="3996" y="3614"/>
                  </a:cubicBezTo>
                  <a:cubicBezTo>
                    <a:pt x="3531" y="2927"/>
                    <a:pt x="3034" y="2194"/>
                    <a:pt x="2443" y="1547"/>
                  </a:cubicBezTo>
                  <a:cubicBezTo>
                    <a:pt x="2241" y="1327"/>
                    <a:pt x="1974" y="1069"/>
                    <a:pt x="1625" y="802"/>
                  </a:cubicBezTo>
                  <a:cubicBezTo>
                    <a:pt x="1129" y="420"/>
                    <a:pt x="668" y="164"/>
                    <a:pt x="3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34"/>
            <p:cNvSpPr/>
            <p:nvPr/>
          </p:nvSpPr>
          <p:spPr>
            <a:xfrm rot="-538632" flipH="1">
              <a:off x="6152544" y="2037940"/>
              <a:ext cx="462499" cy="548658"/>
            </a:xfrm>
            <a:custGeom>
              <a:avLst/>
              <a:gdLst/>
              <a:ahLst/>
              <a:cxnLst/>
              <a:rect l="l" t="t" r="r" b="b"/>
              <a:pathLst>
                <a:path w="4063" h="4820" extrusionOk="0">
                  <a:moveTo>
                    <a:pt x="25" y="0"/>
                  </a:moveTo>
                  <a:lnTo>
                    <a:pt x="1" y="43"/>
                  </a:lnTo>
                  <a:cubicBezTo>
                    <a:pt x="14" y="50"/>
                    <a:pt x="1185" y="719"/>
                    <a:pt x="1977" y="1923"/>
                  </a:cubicBezTo>
                  <a:cubicBezTo>
                    <a:pt x="2772" y="3133"/>
                    <a:pt x="4012" y="4804"/>
                    <a:pt x="4024" y="4820"/>
                  </a:cubicBezTo>
                  <a:lnTo>
                    <a:pt x="4063" y="4790"/>
                  </a:lnTo>
                  <a:cubicBezTo>
                    <a:pt x="4051" y="4774"/>
                    <a:pt x="2813" y="3105"/>
                    <a:pt x="2017" y="1895"/>
                  </a:cubicBezTo>
                  <a:cubicBezTo>
                    <a:pt x="1220" y="681"/>
                    <a:pt x="37" y="7"/>
                    <a:pt x="25" y="0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34"/>
            <p:cNvSpPr/>
            <p:nvPr/>
          </p:nvSpPr>
          <p:spPr>
            <a:xfrm rot="-538632" flipH="1">
              <a:off x="5482441" y="2861457"/>
              <a:ext cx="745827" cy="1414103"/>
            </a:xfrm>
            <a:custGeom>
              <a:avLst/>
              <a:gdLst/>
              <a:ahLst/>
              <a:cxnLst/>
              <a:rect l="l" t="t" r="r" b="b"/>
              <a:pathLst>
                <a:path w="6552" h="12423" extrusionOk="0">
                  <a:moveTo>
                    <a:pt x="40" y="1"/>
                  </a:moveTo>
                  <a:lnTo>
                    <a:pt x="1" y="31"/>
                  </a:lnTo>
                  <a:cubicBezTo>
                    <a:pt x="2726" y="3658"/>
                    <a:pt x="4402" y="6193"/>
                    <a:pt x="4855" y="7098"/>
                  </a:cubicBezTo>
                  <a:cubicBezTo>
                    <a:pt x="5179" y="7745"/>
                    <a:pt x="5361" y="8315"/>
                    <a:pt x="5362" y="8321"/>
                  </a:cubicBezTo>
                  <a:cubicBezTo>
                    <a:pt x="5472" y="8671"/>
                    <a:pt x="5558" y="9115"/>
                    <a:pt x="5714" y="9920"/>
                  </a:cubicBezTo>
                  <a:cubicBezTo>
                    <a:pt x="5753" y="10124"/>
                    <a:pt x="5785" y="10291"/>
                    <a:pt x="5812" y="10435"/>
                  </a:cubicBezTo>
                  <a:cubicBezTo>
                    <a:pt x="5911" y="10949"/>
                    <a:pt x="5946" y="11142"/>
                    <a:pt x="6055" y="11450"/>
                  </a:cubicBezTo>
                  <a:cubicBezTo>
                    <a:pt x="6174" y="11787"/>
                    <a:pt x="6327" y="12114"/>
                    <a:pt x="6509" y="12423"/>
                  </a:cubicBezTo>
                  <a:lnTo>
                    <a:pt x="6552" y="12397"/>
                  </a:lnTo>
                  <a:cubicBezTo>
                    <a:pt x="6371" y="12091"/>
                    <a:pt x="6220" y="11768"/>
                    <a:pt x="6102" y="11434"/>
                  </a:cubicBezTo>
                  <a:cubicBezTo>
                    <a:pt x="5993" y="11131"/>
                    <a:pt x="5957" y="10939"/>
                    <a:pt x="5860" y="10425"/>
                  </a:cubicBezTo>
                  <a:cubicBezTo>
                    <a:pt x="5833" y="10281"/>
                    <a:pt x="5801" y="10114"/>
                    <a:pt x="5763" y="9910"/>
                  </a:cubicBezTo>
                  <a:cubicBezTo>
                    <a:pt x="5607" y="9105"/>
                    <a:pt x="5520" y="8661"/>
                    <a:pt x="5409" y="8306"/>
                  </a:cubicBezTo>
                  <a:cubicBezTo>
                    <a:pt x="5408" y="8300"/>
                    <a:pt x="5225" y="7727"/>
                    <a:pt x="4899" y="7076"/>
                  </a:cubicBezTo>
                  <a:cubicBezTo>
                    <a:pt x="4445" y="6171"/>
                    <a:pt x="2765" y="3631"/>
                    <a:pt x="40" y="1"/>
                  </a:cubicBezTo>
                  <a:close/>
                </a:path>
              </a:pathLst>
            </a:custGeom>
            <a:solidFill>
              <a:srgbClr val="FFF8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34"/>
            <p:cNvSpPr/>
            <p:nvPr/>
          </p:nvSpPr>
          <p:spPr>
            <a:xfrm rot="-538632" flipH="1">
              <a:off x="5986702" y="3414669"/>
              <a:ext cx="1046343" cy="516786"/>
            </a:xfrm>
            <a:custGeom>
              <a:avLst/>
              <a:gdLst/>
              <a:ahLst/>
              <a:cxnLst/>
              <a:rect l="l" t="t" r="r" b="b"/>
              <a:pathLst>
                <a:path w="9192" h="4540" extrusionOk="0">
                  <a:moveTo>
                    <a:pt x="8274" y="1"/>
                  </a:moveTo>
                  <a:cubicBezTo>
                    <a:pt x="6988" y="128"/>
                    <a:pt x="5310" y="427"/>
                    <a:pt x="3451" y="1130"/>
                  </a:cubicBezTo>
                  <a:cubicBezTo>
                    <a:pt x="2055" y="1659"/>
                    <a:pt x="903" y="2285"/>
                    <a:pt x="1" y="2859"/>
                  </a:cubicBezTo>
                  <a:lnTo>
                    <a:pt x="1046" y="4539"/>
                  </a:lnTo>
                  <a:cubicBezTo>
                    <a:pt x="1921" y="3919"/>
                    <a:pt x="3121" y="3194"/>
                    <a:pt x="4640" y="2604"/>
                  </a:cubicBezTo>
                  <a:cubicBezTo>
                    <a:pt x="6419" y="1912"/>
                    <a:pt x="8016" y="1644"/>
                    <a:pt x="9191" y="1540"/>
                  </a:cubicBezTo>
                  <a:cubicBezTo>
                    <a:pt x="8886" y="1026"/>
                    <a:pt x="8580" y="514"/>
                    <a:pt x="8274" y="1"/>
                  </a:cubicBezTo>
                  <a:close/>
                </a:path>
              </a:pathLst>
            </a:custGeom>
            <a:solidFill>
              <a:srgbClr val="FFA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N</a:t>
            </a:r>
            <a:r>
              <a:rPr lang="en-US" dirty="0"/>
              <a:t>EW WORDS</a:t>
            </a:r>
            <a:endParaRPr dirty="0"/>
          </a:p>
        </p:txBody>
      </p:sp>
      <p:grpSp>
        <p:nvGrpSpPr>
          <p:cNvPr id="1383" name="Google Shape;1383;p35"/>
          <p:cNvGrpSpPr/>
          <p:nvPr/>
        </p:nvGrpSpPr>
        <p:grpSpPr>
          <a:xfrm>
            <a:off x="7699166" y="236209"/>
            <a:ext cx="1042730" cy="564303"/>
            <a:chOff x="3713125" y="769050"/>
            <a:chExt cx="306100" cy="165650"/>
          </a:xfrm>
        </p:grpSpPr>
        <p:sp>
          <p:nvSpPr>
            <p:cNvPr id="1384" name="Google Shape;1384;p35"/>
            <p:cNvSpPr/>
            <p:nvPr/>
          </p:nvSpPr>
          <p:spPr>
            <a:xfrm>
              <a:off x="3714075" y="769050"/>
              <a:ext cx="305150" cy="164800"/>
            </a:xfrm>
            <a:custGeom>
              <a:avLst/>
              <a:gdLst/>
              <a:ahLst/>
              <a:cxnLst/>
              <a:rect l="l" t="t" r="r" b="b"/>
              <a:pathLst>
                <a:path w="12206" h="6592" extrusionOk="0">
                  <a:moveTo>
                    <a:pt x="6113" y="0"/>
                  </a:moveTo>
                  <a:cubicBezTo>
                    <a:pt x="4413" y="147"/>
                    <a:pt x="2714" y="293"/>
                    <a:pt x="1015" y="439"/>
                  </a:cubicBezTo>
                  <a:cubicBezTo>
                    <a:pt x="962" y="452"/>
                    <a:pt x="887" y="474"/>
                    <a:pt x="805" y="514"/>
                  </a:cubicBezTo>
                  <a:cubicBezTo>
                    <a:pt x="437" y="694"/>
                    <a:pt x="280" y="1047"/>
                    <a:pt x="184" y="1265"/>
                  </a:cubicBezTo>
                  <a:cubicBezTo>
                    <a:pt x="40" y="1588"/>
                    <a:pt x="3" y="1894"/>
                    <a:pt x="0" y="2122"/>
                  </a:cubicBezTo>
                  <a:cubicBezTo>
                    <a:pt x="1897" y="3612"/>
                    <a:pt x="3793" y="5102"/>
                    <a:pt x="5689" y="6591"/>
                  </a:cubicBezTo>
                  <a:cubicBezTo>
                    <a:pt x="7492" y="6467"/>
                    <a:pt x="9296" y="6340"/>
                    <a:pt x="11101" y="6216"/>
                  </a:cubicBezTo>
                  <a:cubicBezTo>
                    <a:pt x="11119" y="6215"/>
                    <a:pt x="11146" y="6211"/>
                    <a:pt x="11173" y="6194"/>
                  </a:cubicBezTo>
                  <a:cubicBezTo>
                    <a:pt x="11255" y="6146"/>
                    <a:pt x="11261" y="6029"/>
                    <a:pt x="11261" y="6007"/>
                  </a:cubicBezTo>
                  <a:cubicBezTo>
                    <a:pt x="11263" y="5843"/>
                    <a:pt x="11106" y="5803"/>
                    <a:pt x="11062" y="5642"/>
                  </a:cubicBezTo>
                  <a:cubicBezTo>
                    <a:pt x="11025" y="5508"/>
                    <a:pt x="11092" y="5386"/>
                    <a:pt x="11183" y="5227"/>
                  </a:cubicBezTo>
                  <a:cubicBezTo>
                    <a:pt x="11342" y="4945"/>
                    <a:pt x="11526" y="4976"/>
                    <a:pt x="11742" y="4710"/>
                  </a:cubicBezTo>
                  <a:cubicBezTo>
                    <a:pt x="11781" y="4662"/>
                    <a:pt x="11830" y="4594"/>
                    <a:pt x="11916" y="4574"/>
                  </a:cubicBezTo>
                  <a:cubicBezTo>
                    <a:pt x="11936" y="4569"/>
                    <a:pt x="12008" y="4554"/>
                    <a:pt x="12103" y="4545"/>
                  </a:cubicBezTo>
                  <a:cubicBezTo>
                    <a:pt x="12142" y="4543"/>
                    <a:pt x="12178" y="4542"/>
                    <a:pt x="12191" y="4518"/>
                  </a:cubicBezTo>
                  <a:cubicBezTo>
                    <a:pt x="12191" y="4518"/>
                    <a:pt x="12206" y="4494"/>
                    <a:pt x="12178" y="4442"/>
                  </a:cubicBezTo>
                  <a:cubicBezTo>
                    <a:pt x="12126" y="4354"/>
                    <a:pt x="9038" y="2111"/>
                    <a:pt x="6113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3723200" y="791700"/>
              <a:ext cx="291150" cy="133475"/>
            </a:xfrm>
            <a:custGeom>
              <a:avLst/>
              <a:gdLst/>
              <a:ahLst/>
              <a:cxnLst/>
              <a:rect l="l" t="t" r="r" b="b"/>
              <a:pathLst>
                <a:path w="11646" h="5339" extrusionOk="0">
                  <a:moveTo>
                    <a:pt x="655" y="0"/>
                  </a:moveTo>
                  <a:cubicBezTo>
                    <a:pt x="516" y="99"/>
                    <a:pt x="283" y="296"/>
                    <a:pt x="128" y="622"/>
                  </a:cubicBezTo>
                  <a:cubicBezTo>
                    <a:pt x="59" y="764"/>
                    <a:pt x="22" y="898"/>
                    <a:pt x="0" y="1008"/>
                  </a:cubicBezTo>
                  <a:cubicBezTo>
                    <a:pt x="1823" y="2452"/>
                    <a:pt x="3645" y="3895"/>
                    <a:pt x="5466" y="5339"/>
                  </a:cubicBezTo>
                  <a:cubicBezTo>
                    <a:pt x="7228" y="5225"/>
                    <a:pt x="8989" y="5110"/>
                    <a:pt x="10751" y="4996"/>
                  </a:cubicBezTo>
                  <a:cubicBezTo>
                    <a:pt x="10781" y="4812"/>
                    <a:pt x="10868" y="4463"/>
                    <a:pt x="11133" y="4120"/>
                  </a:cubicBezTo>
                  <a:cubicBezTo>
                    <a:pt x="11311" y="3890"/>
                    <a:pt x="11506" y="3745"/>
                    <a:pt x="11645" y="3659"/>
                  </a:cubicBezTo>
                  <a:lnTo>
                    <a:pt x="11645" y="3659"/>
                  </a:lnTo>
                  <a:cubicBezTo>
                    <a:pt x="9751" y="3820"/>
                    <a:pt x="7856" y="3980"/>
                    <a:pt x="5958" y="4140"/>
                  </a:cubicBezTo>
                  <a:cubicBezTo>
                    <a:pt x="4190" y="2760"/>
                    <a:pt x="2424" y="1379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3738600" y="799350"/>
              <a:ext cx="259400" cy="105325"/>
            </a:xfrm>
            <a:custGeom>
              <a:avLst/>
              <a:gdLst/>
              <a:ahLst/>
              <a:cxnLst/>
              <a:rect l="l" t="t" r="r" b="b"/>
              <a:pathLst>
                <a:path w="10376" h="4213" extrusionOk="0">
                  <a:moveTo>
                    <a:pt x="36" y="0"/>
                  </a:moveTo>
                  <a:cubicBezTo>
                    <a:pt x="27" y="0"/>
                    <a:pt x="17" y="4"/>
                    <a:pt x="11" y="13"/>
                  </a:cubicBezTo>
                  <a:cubicBezTo>
                    <a:pt x="1" y="27"/>
                    <a:pt x="3" y="48"/>
                    <a:pt x="17" y="59"/>
                  </a:cubicBezTo>
                  <a:lnTo>
                    <a:pt x="5223" y="4206"/>
                  </a:lnTo>
                  <a:cubicBezTo>
                    <a:pt x="5229" y="4210"/>
                    <a:pt x="5236" y="4212"/>
                    <a:pt x="5244" y="4212"/>
                  </a:cubicBezTo>
                  <a:lnTo>
                    <a:pt x="5245" y="4212"/>
                  </a:lnTo>
                  <a:lnTo>
                    <a:pt x="10344" y="3778"/>
                  </a:lnTo>
                  <a:cubicBezTo>
                    <a:pt x="10361" y="3777"/>
                    <a:pt x="10375" y="3761"/>
                    <a:pt x="10373" y="3744"/>
                  </a:cubicBezTo>
                  <a:cubicBezTo>
                    <a:pt x="10372" y="3727"/>
                    <a:pt x="10356" y="3714"/>
                    <a:pt x="10341" y="3714"/>
                  </a:cubicBezTo>
                  <a:cubicBezTo>
                    <a:pt x="10340" y="3714"/>
                    <a:pt x="10339" y="3714"/>
                    <a:pt x="10339" y="3714"/>
                  </a:cubicBezTo>
                  <a:lnTo>
                    <a:pt x="5252" y="4147"/>
                  </a:lnTo>
                  <a:lnTo>
                    <a:pt x="56" y="7"/>
                  </a:lnTo>
                  <a:cubicBezTo>
                    <a:pt x="51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3734775" y="806725"/>
              <a:ext cx="256575" cy="106650"/>
            </a:xfrm>
            <a:custGeom>
              <a:avLst/>
              <a:gdLst/>
              <a:ahLst/>
              <a:cxnLst/>
              <a:rect l="l" t="t" r="r" b="b"/>
              <a:pathLst>
                <a:path w="10263" h="4266" extrusionOk="0">
                  <a:moveTo>
                    <a:pt x="38" y="1"/>
                  </a:moveTo>
                  <a:cubicBezTo>
                    <a:pt x="27" y="1"/>
                    <a:pt x="17" y="5"/>
                    <a:pt x="11" y="13"/>
                  </a:cubicBezTo>
                  <a:cubicBezTo>
                    <a:pt x="0" y="27"/>
                    <a:pt x="4" y="48"/>
                    <a:pt x="16" y="59"/>
                  </a:cubicBezTo>
                  <a:lnTo>
                    <a:pt x="5250" y="4260"/>
                  </a:lnTo>
                  <a:cubicBezTo>
                    <a:pt x="5255" y="4264"/>
                    <a:pt x="5263" y="4266"/>
                    <a:pt x="5270" y="4266"/>
                  </a:cubicBezTo>
                  <a:lnTo>
                    <a:pt x="5273" y="4266"/>
                  </a:lnTo>
                  <a:lnTo>
                    <a:pt x="10230" y="3931"/>
                  </a:lnTo>
                  <a:cubicBezTo>
                    <a:pt x="10249" y="3930"/>
                    <a:pt x="10262" y="3914"/>
                    <a:pt x="10261" y="3896"/>
                  </a:cubicBezTo>
                  <a:cubicBezTo>
                    <a:pt x="10260" y="3878"/>
                    <a:pt x="10243" y="3866"/>
                    <a:pt x="10226" y="3866"/>
                  </a:cubicBezTo>
                  <a:lnTo>
                    <a:pt x="5281" y="4201"/>
                  </a:lnTo>
                  <a:lnTo>
                    <a:pt x="57" y="7"/>
                  </a:lnTo>
                  <a:cubicBezTo>
                    <a:pt x="51" y="3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3732600" y="815300"/>
              <a:ext cx="254950" cy="106000"/>
            </a:xfrm>
            <a:custGeom>
              <a:avLst/>
              <a:gdLst/>
              <a:ahLst/>
              <a:cxnLst/>
              <a:rect l="l" t="t" r="r" b="b"/>
              <a:pathLst>
                <a:path w="10198" h="4240" extrusionOk="0">
                  <a:moveTo>
                    <a:pt x="37" y="1"/>
                  </a:moveTo>
                  <a:cubicBezTo>
                    <a:pt x="27" y="1"/>
                    <a:pt x="17" y="5"/>
                    <a:pt x="11" y="13"/>
                  </a:cubicBezTo>
                  <a:cubicBezTo>
                    <a:pt x="1" y="26"/>
                    <a:pt x="4" y="48"/>
                    <a:pt x="17" y="59"/>
                  </a:cubicBezTo>
                  <a:lnTo>
                    <a:pt x="5168" y="4233"/>
                  </a:lnTo>
                  <a:cubicBezTo>
                    <a:pt x="5174" y="4237"/>
                    <a:pt x="5180" y="4239"/>
                    <a:pt x="5189" y="4239"/>
                  </a:cubicBezTo>
                  <a:lnTo>
                    <a:pt x="5192" y="4239"/>
                  </a:lnTo>
                  <a:lnTo>
                    <a:pt x="10166" y="3881"/>
                  </a:lnTo>
                  <a:cubicBezTo>
                    <a:pt x="10183" y="3880"/>
                    <a:pt x="10197" y="3864"/>
                    <a:pt x="10195" y="3847"/>
                  </a:cubicBezTo>
                  <a:cubicBezTo>
                    <a:pt x="10194" y="3830"/>
                    <a:pt x="10179" y="3817"/>
                    <a:pt x="10162" y="3817"/>
                  </a:cubicBezTo>
                  <a:cubicBezTo>
                    <a:pt x="10162" y="3817"/>
                    <a:pt x="10161" y="3817"/>
                    <a:pt x="10161" y="3817"/>
                  </a:cubicBezTo>
                  <a:lnTo>
                    <a:pt x="5200" y="4174"/>
                  </a:lnTo>
                  <a:lnTo>
                    <a:pt x="57" y="8"/>
                  </a:lnTo>
                  <a:cubicBezTo>
                    <a:pt x="51" y="3"/>
                    <a:pt x="44" y="1"/>
                    <a:pt x="37" y="1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3713125" y="785775"/>
              <a:ext cx="305275" cy="148925"/>
            </a:xfrm>
            <a:custGeom>
              <a:avLst/>
              <a:gdLst/>
              <a:ahLst/>
              <a:cxnLst/>
              <a:rect l="l" t="t" r="r" b="b"/>
              <a:pathLst>
                <a:path w="12211" h="5957" extrusionOk="0">
                  <a:moveTo>
                    <a:pt x="698" y="0"/>
                  </a:moveTo>
                  <a:cubicBezTo>
                    <a:pt x="691" y="0"/>
                    <a:pt x="684" y="1"/>
                    <a:pt x="678" y="1"/>
                  </a:cubicBezTo>
                  <a:cubicBezTo>
                    <a:pt x="596" y="10"/>
                    <a:pt x="545" y="71"/>
                    <a:pt x="480" y="155"/>
                  </a:cubicBezTo>
                  <a:cubicBezTo>
                    <a:pt x="285" y="412"/>
                    <a:pt x="100" y="657"/>
                    <a:pt x="30" y="1068"/>
                  </a:cubicBezTo>
                  <a:cubicBezTo>
                    <a:pt x="11" y="1189"/>
                    <a:pt x="1" y="1312"/>
                    <a:pt x="5" y="1436"/>
                  </a:cubicBezTo>
                  <a:cubicBezTo>
                    <a:pt x="5" y="1446"/>
                    <a:pt x="8" y="1456"/>
                    <a:pt x="17" y="1461"/>
                  </a:cubicBezTo>
                  <a:lnTo>
                    <a:pt x="5706" y="5949"/>
                  </a:lnTo>
                  <a:cubicBezTo>
                    <a:pt x="5712" y="5953"/>
                    <a:pt x="5719" y="5956"/>
                    <a:pt x="5727" y="5956"/>
                  </a:cubicBezTo>
                  <a:cubicBezTo>
                    <a:pt x="5727" y="5956"/>
                    <a:pt x="5727" y="5955"/>
                    <a:pt x="5727" y="5955"/>
                  </a:cubicBezTo>
                  <a:cubicBezTo>
                    <a:pt x="5728" y="5955"/>
                    <a:pt x="5729" y="5956"/>
                    <a:pt x="5730" y="5957"/>
                  </a:cubicBezTo>
                  <a:lnTo>
                    <a:pt x="11155" y="5558"/>
                  </a:lnTo>
                  <a:cubicBezTo>
                    <a:pt x="11172" y="5557"/>
                    <a:pt x="11186" y="5540"/>
                    <a:pt x="11185" y="5522"/>
                  </a:cubicBezTo>
                  <a:cubicBezTo>
                    <a:pt x="11183" y="5506"/>
                    <a:pt x="11168" y="5493"/>
                    <a:pt x="11152" y="5493"/>
                  </a:cubicBezTo>
                  <a:cubicBezTo>
                    <a:pt x="11151" y="5493"/>
                    <a:pt x="11150" y="5493"/>
                    <a:pt x="11150" y="5493"/>
                  </a:cubicBezTo>
                  <a:lnTo>
                    <a:pt x="5737" y="5891"/>
                  </a:lnTo>
                  <a:lnTo>
                    <a:pt x="70" y="1420"/>
                  </a:lnTo>
                  <a:cubicBezTo>
                    <a:pt x="66" y="1305"/>
                    <a:pt x="75" y="1192"/>
                    <a:pt x="93" y="1080"/>
                  </a:cubicBezTo>
                  <a:cubicBezTo>
                    <a:pt x="161" y="685"/>
                    <a:pt x="340" y="448"/>
                    <a:pt x="532" y="196"/>
                  </a:cubicBezTo>
                  <a:cubicBezTo>
                    <a:pt x="595" y="114"/>
                    <a:pt x="634" y="73"/>
                    <a:pt x="684" y="67"/>
                  </a:cubicBezTo>
                  <a:cubicBezTo>
                    <a:pt x="687" y="66"/>
                    <a:pt x="691" y="66"/>
                    <a:pt x="694" y="66"/>
                  </a:cubicBezTo>
                  <a:cubicBezTo>
                    <a:pt x="739" y="66"/>
                    <a:pt x="808" y="103"/>
                    <a:pt x="1051" y="283"/>
                  </a:cubicBezTo>
                  <a:lnTo>
                    <a:pt x="1058" y="291"/>
                  </a:lnTo>
                  <a:cubicBezTo>
                    <a:pt x="1113" y="331"/>
                    <a:pt x="1142" y="352"/>
                    <a:pt x="1159" y="366"/>
                  </a:cubicBezTo>
                  <a:cubicBezTo>
                    <a:pt x="1311" y="487"/>
                    <a:pt x="3009" y="1810"/>
                    <a:pt x="6344" y="4406"/>
                  </a:cubicBezTo>
                  <a:cubicBezTo>
                    <a:pt x="6349" y="4410"/>
                    <a:pt x="6356" y="4413"/>
                    <a:pt x="6362" y="4413"/>
                  </a:cubicBezTo>
                  <a:cubicBezTo>
                    <a:pt x="6364" y="4413"/>
                    <a:pt x="6365" y="4413"/>
                    <a:pt x="6367" y="4412"/>
                  </a:cubicBezTo>
                  <a:lnTo>
                    <a:pt x="12179" y="3911"/>
                  </a:lnTo>
                  <a:cubicBezTo>
                    <a:pt x="12196" y="3910"/>
                    <a:pt x="12210" y="3894"/>
                    <a:pt x="12209" y="3876"/>
                  </a:cubicBezTo>
                  <a:cubicBezTo>
                    <a:pt x="12207" y="3860"/>
                    <a:pt x="12194" y="3847"/>
                    <a:pt x="12179" y="3847"/>
                  </a:cubicBezTo>
                  <a:cubicBezTo>
                    <a:pt x="12177" y="3847"/>
                    <a:pt x="12176" y="3847"/>
                    <a:pt x="12174" y="3847"/>
                  </a:cubicBezTo>
                  <a:lnTo>
                    <a:pt x="6375" y="4347"/>
                  </a:lnTo>
                  <a:cubicBezTo>
                    <a:pt x="3047" y="1756"/>
                    <a:pt x="1353" y="437"/>
                    <a:pt x="1201" y="315"/>
                  </a:cubicBezTo>
                  <a:cubicBezTo>
                    <a:pt x="1183" y="302"/>
                    <a:pt x="1155" y="280"/>
                    <a:pt x="1099" y="238"/>
                  </a:cubicBezTo>
                  <a:lnTo>
                    <a:pt x="1091" y="232"/>
                  </a:lnTo>
                  <a:cubicBezTo>
                    <a:pt x="835" y="41"/>
                    <a:pt x="760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3755150" y="778225"/>
              <a:ext cx="237775" cy="104975"/>
            </a:xfrm>
            <a:custGeom>
              <a:avLst/>
              <a:gdLst/>
              <a:ahLst/>
              <a:cxnLst/>
              <a:rect l="l" t="t" r="r" b="b"/>
              <a:pathLst>
                <a:path w="9511" h="4199" extrusionOk="0">
                  <a:moveTo>
                    <a:pt x="4419" y="1"/>
                  </a:moveTo>
                  <a:cubicBezTo>
                    <a:pt x="2946" y="144"/>
                    <a:pt x="1473" y="285"/>
                    <a:pt x="0" y="428"/>
                  </a:cubicBezTo>
                  <a:cubicBezTo>
                    <a:pt x="1611" y="1685"/>
                    <a:pt x="3222" y="2942"/>
                    <a:pt x="4832" y="4198"/>
                  </a:cubicBezTo>
                  <a:cubicBezTo>
                    <a:pt x="6391" y="4039"/>
                    <a:pt x="7951" y="3880"/>
                    <a:pt x="9511" y="3720"/>
                  </a:cubicBezTo>
                  <a:cubicBezTo>
                    <a:pt x="7813" y="2480"/>
                    <a:pt x="6116" y="1242"/>
                    <a:pt x="4419" y="1"/>
                  </a:cubicBezTo>
                  <a:close/>
                </a:path>
              </a:pathLst>
            </a:custGeom>
            <a:solidFill>
              <a:srgbClr val="FF4400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3779000" y="785150"/>
              <a:ext cx="90250" cy="16950"/>
            </a:xfrm>
            <a:custGeom>
              <a:avLst/>
              <a:gdLst/>
              <a:ahLst/>
              <a:cxnLst/>
              <a:rect l="l" t="t" r="r" b="b"/>
              <a:pathLst>
                <a:path w="3610" h="678" extrusionOk="0">
                  <a:moveTo>
                    <a:pt x="3425" y="0"/>
                  </a:moveTo>
                  <a:cubicBezTo>
                    <a:pt x="3418" y="0"/>
                    <a:pt x="3412" y="2"/>
                    <a:pt x="3406" y="6"/>
                  </a:cubicBezTo>
                  <a:cubicBezTo>
                    <a:pt x="3398" y="11"/>
                    <a:pt x="3393" y="20"/>
                    <a:pt x="3392" y="30"/>
                  </a:cubicBezTo>
                  <a:cubicBezTo>
                    <a:pt x="3383" y="104"/>
                    <a:pt x="3302" y="146"/>
                    <a:pt x="3227" y="146"/>
                  </a:cubicBezTo>
                  <a:cubicBezTo>
                    <a:pt x="3225" y="146"/>
                    <a:pt x="3223" y="146"/>
                    <a:pt x="3221" y="145"/>
                  </a:cubicBezTo>
                  <a:cubicBezTo>
                    <a:pt x="3145" y="141"/>
                    <a:pt x="3067" y="106"/>
                    <a:pt x="2992" y="71"/>
                  </a:cubicBezTo>
                  <a:lnTo>
                    <a:pt x="2960" y="56"/>
                  </a:lnTo>
                  <a:cubicBezTo>
                    <a:pt x="2909" y="34"/>
                    <a:pt x="2844" y="9"/>
                    <a:pt x="2781" y="9"/>
                  </a:cubicBezTo>
                  <a:cubicBezTo>
                    <a:pt x="2743" y="9"/>
                    <a:pt x="2707" y="18"/>
                    <a:pt x="2674" y="40"/>
                  </a:cubicBezTo>
                  <a:cubicBezTo>
                    <a:pt x="2642" y="63"/>
                    <a:pt x="2622" y="95"/>
                    <a:pt x="2604" y="126"/>
                  </a:cubicBezTo>
                  <a:cubicBezTo>
                    <a:pt x="2595" y="141"/>
                    <a:pt x="2585" y="156"/>
                    <a:pt x="2575" y="169"/>
                  </a:cubicBezTo>
                  <a:cubicBezTo>
                    <a:pt x="2539" y="215"/>
                    <a:pt x="2479" y="241"/>
                    <a:pt x="2417" y="241"/>
                  </a:cubicBezTo>
                  <a:cubicBezTo>
                    <a:pt x="2391" y="241"/>
                    <a:pt x="2364" y="236"/>
                    <a:pt x="2339" y="226"/>
                  </a:cubicBezTo>
                  <a:cubicBezTo>
                    <a:pt x="2327" y="221"/>
                    <a:pt x="2314" y="215"/>
                    <a:pt x="2301" y="208"/>
                  </a:cubicBezTo>
                  <a:cubicBezTo>
                    <a:pt x="2280" y="197"/>
                    <a:pt x="2258" y="186"/>
                    <a:pt x="2235" y="180"/>
                  </a:cubicBezTo>
                  <a:cubicBezTo>
                    <a:pt x="2215" y="174"/>
                    <a:pt x="2195" y="172"/>
                    <a:pt x="2177" y="172"/>
                  </a:cubicBezTo>
                  <a:cubicBezTo>
                    <a:pt x="2094" y="172"/>
                    <a:pt x="2023" y="219"/>
                    <a:pt x="1955" y="266"/>
                  </a:cubicBezTo>
                  <a:cubicBezTo>
                    <a:pt x="1891" y="309"/>
                    <a:pt x="1829" y="350"/>
                    <a:pt x="1765" y="350"/>
                  </a:cubicBezTo>
                  <a:cubicBezTo>
                    <a:pt x="1754" y="350"/>
                    <a:pt x="1742" y="349"/>
                    <a:pt x="1731" y="346"/>
                  </a:cubicBezTo>
                  <a:cubicBezTo>
                    <a:pt x="1697" y="340"/>
                    <a:pt x="1665" y="319"/>
                    <a:pt x="1630" y="300"/>
                  </a:cubicBezTo>
                  <a:cubicBezTo>
                    <a:pt x="1582" y="271"/>
                    <a:pt x="1532" y="242"/>
                    <a:pt x="1474" y="242"/>
                  </a:cubicBezTo>
                  <a:lnTo>
                    <a:pt x="1473" y="242"/>
                  </a:lnTo>
                  <a:cubicBezTo>
                    <a:pt x="1397" y="242"/>
                    <a:pt x="1344" y="293"/>
                    <a:pt x="1296" y="340"/>
                  </a:cubicBezTo>
                  <a:cubicBezTo>
                    <a:pt x="1255" y="380"/>
                    <a:pt x="1216" y="418"/>
                    <a:pt x="1168" y="420"/>
                  </a:cubicBezTo>
                  <a:cubicBezTo>
                    <a:pt x="1165" y="420"/>
                    <a:pt x="1162" y="420"/>
                    <a:pt x="1159" y="420"/>
                  </a:cubicBezTo>
                  <a:cubicBezTo>
                    <a:pt x="1124" y="420"/>
                    <a:pt x="1089" y="404"/>
                    <a:pt x="1052" y="387"/>
                  </a:cubicBezTo>
                  <a:cubicBezTo>
                    <a:pt x="1022" y="372"/>
                    <a:pt x="990" y="357"/>
                    <a:pt x="954" y="350"/>
                  </a:cubicBezTo>
                  <a:cubicBezTo>
                    <a:pt x="937" y="347"/>
                    <a:pt x="920" y="345"/>
                    <a:pt x="903" y="345"/>
                  </a:cubicBezTo>
                  <a:cubicBezTo>
                    <a:pt x="822" y="345"/>
                    <a:pt x="750" y="384"/>
                    <a:pt x="680" y="423"/>
                  </a:cubicBezTo>
                  <a:cubicBezTo>
                    <a:pt x="612" y="460"/>
                    <a:pt x="549" y="495"/>
                    <a:pt x="480" y="495"/>
                  </a:cubicBezTo>
                  <a:cubicBezTo>
                    <a:pt x="475" y="495"/>
                    <a:pt x="470" y="494"/>
                    <a:pt x="465" y="494"/>
                  </a:cubicBezTo>
                  <a:cubicBezTo>
                    <a:pt x="438" y="491"/>
                    <a:pt x="412" y="484"/>
                    <a:pt x="384" y="477"/>
                  </a:cubicBezTo>
                  <a:cubicBezTo>
                    <a:pt x="349" y="467"/>
                    <a:pt x="315" y="456"/>
                    <a:pt x="275" y="456"/>
                  </a:cubicBezTo>
                  <a:cubicBezTo>
                    <a:pt x="273" y="456"/>
                    <a:pt x="271" y="456"/>
                    <a:pt x="269" y="456"/>
                  </a:cubicBezTo>
                  <a:cubicBezTo>
                    <a:pt x="159" y="459"/>
                    <a:pt x="79" y="543"/>
                    <a:pt x="14" y="624"/>
                  </a:cubicBezTo>
                  <a:cubicBezTo>
                    <a:pt x="1" y="638"/>
                    <a:pt x="4" y="657"/>
                    <a:pt x="17" y="670"/>
                  </a:cubicBezTo>
                  <a:cubicBezTo>
                    <a:pt x="22" y="675"/>
                    <a:pt x="31" y="677"/>
                    <a:pt x="37" y="677"/>
                  </a:cubicBezTo>
                  <a:cubicBezTo>
                    <a:pt x="47" y="677"/>
                    <a:pt x="57" y="673"/>
                    <a:pt x="60" y="667"/>
                  </a:cubicBezTo>
                  <a:cubicBezTo>
                    <a:pt x="119" y="594"/>
                    <a:pt x="183" y="524"/>
                    <a:pt x="267" y="523"/>
                  </a:cubicBezTo>
                  <a:cubicBezTo>
                    <a:pt x="268" y="523"/>
                    <a:pt x="270" y="523"/>
                    <a:pt x="272" y="523"/>
                  </a:cubicBezTo>
                  <a:cubicBezTo>
                    <a:pt x="302" y="523"/>
                    <a:pt x="332" y="532"/>
                    <a:pt x="363" y="540"/>
                  </a:cubicBezTo>
                  <a:cubicBezTo>
                    <a:pt x="394" y="549"/>
                    <a:pt x="424" y="556"/>
                    <a:pt x="457" y="559"/>
                  </a:cubicBezTo>
                  <a:cubicBezTo>
                    <a:pt x="463" y="560"/>
                    <a:pt x="469" y="560"/>
                    <a:pt x="475" y="560"/>
                  </a:cubicBezTo>
                  <a:cubicBezTo>
                    <a:pt x="563" y="560"/>
                    <a:pt x="636" y="519"/>
                    <a:pt x="708" y="480"/>
                  </a:cubicBezTo>
                  <a:cubicBezTo>
                    <a:pt x="773" y="444"/>
                    <a:pt x="836" y="411"/>
                    <a:pt x="901" y="411"/>
                  </a:cubicBezTo>
                  <a:cubicBezTo>
                    <a:pt x="913" y="411"/>
                    <a:pt x="926" y="412"/>
                    <a:pt x="938" y="415"/>
                  </a:cubicBezTo>
                  <a:cubicBezTo>
                    <a:pt x="966" y="420"/>
                    <a:pt x="993" y="432"/>
                    <a:pt x="1023" y="446"/>
                  </a:cubicBezTo>
                  <a:cubicBezTo>
                    <a:pt x="1066" y="464"/>
                    <a:pt x="1111" y="484"/>
                    <a:pt x="1161" y="484"/>
                  </a:cubicBezTo>
                  <a:cubicBezTo>
                    <a:pt x="1164" y="484"/>
                    <a:pt x="1166" y="484"/>
                    <a:pt x="1169" y="484"/>
                  </a:cubicBezTo>
                  <a:cubicBezTo>
                    <a:pt x="1242" y="479"/>
                    <a:pt x="1293" y="430"/>
                    <a:pt x="1339" y="385"/>
                  </a:cubicBezTo>
                  <a:cubicBezTo>
                    <a:pt x="1382" y="344"/>
                    <a:pt x="1422" y="304"/>
                    <a:pt x="1472" y="304"/>
                  </a:cubicBezTo>
                  <a:lnTo>
                    <a:pt x="1473" y="304"/>
                  </a:lnTo>
                  <a:cubicBezTo>
                    <a:pt x="1513" y="304"/>
                    <a:pt x="1554" y="329"/>
                    <a:pt x="1596" y="355"/>
                  </a:cubicBezTo>
                  <a:cubicBezTo>
                    <a:pt x="1633" y="376"/>
                    <a:pt x="1672" y="400"/>
                    <a:pt x="1715" y="409"/>
                  </a:cubicBezTo>
                  <a:cubicBezTo>
                    <a:pt x="1732" y="413"/>
                    <a:pt x="1748" y="415"/>
                    <a:pt x="1764" y="415"/>
                  </a:cubicBezTo>
                  <a:cubicBezTo>
                    <a:pt x="1848" y="415"/>
                    <a:pt x="1920" y="367"/>
                    <a:pt x="1989" y="319"/>
                  </a:cubicBezTo>
                  <a:cubicBezTo>
                    <a:pt x="2053" y="277"/>
                    <a:pt x="2113" y="237"/>
                    <a:pt x="2177" y="237"/>
                  </a:cubicBezTo>
                  <a:cubicBezTo>
                    <a:pt x="2189" y="237"/>
                    <a:pt x="2202" y="238"/>
                    <a:pt x="2215" y="242"/>
                  </a:cubicBezTo>
                  <a:cubicBezTo>
                    <a:pt x="2234" y="245"/>
                    <a:pt x="2252" y="255"/>
                    <a:pt x="2271" y="264"/>
                  </a:cubicBezTo>
                  <a:cubicBezTo>
                    <a:pt x="2285" y="272"/>
                    <a:pt x="2299" y="280"/>
                    <a:pt x="2314" y="285"/>
                  </a:cubicBezTo>
                  <a:cubicBezTo>
                    <a:pt x="2347" y="298"/>
                    <a:pt x="2382" y="304"/>
                    <a:pt x="2416" y="304"/>
                  </a:cubicBezTo>
                  <a:cubicBezTo>
                    <a:pt x="2497" y="304"/>
                    <a:pt x="2576" y="270"/>
                    <a:pt x="2625" y="208"/>
                  </a:cubicBezTo>
                  <a:cubicBezTo>
                    <a:pt x="2637" y="194"/>
                    <a:pt x="2648" y="175"/>
                    <a:pt x="2658" y="158"/>
                  </a:cubicBezTo>
                  <a:cubicBezTo>
                    <a:pt x="2675" y="132"/>
                    <a:pt x="2690" y="106"/>
                    <a:pt x="2712" y="92"/>
                  </a:cubicBezTo>
                  <a:cubicBezTo>
                    <a:pt x="2730" y="79"/>
                    <a:pt x="2752" y="72"/>
                    <a:pt x="2780" y="72"/>
                  </a:cubicBezTo>
                  <a:cubicBezTo>
                    <a:pt x="2820" y="72"/>
                    <a:pt x="2871" y="86"/>
                    <a:pt x="2933" y="114"/>
                  </a:cubicBezTo>
                  <a:lnTo>
                    <a:pt x="2964" y="129"/>
                  </a:lnTo>
                  <a:cubicBezTo>
                    <a:pt x="3044" y="167"/>
                    <a:pt x="3127" y="204"/>
                    <a:pt x="3217" y="208"/>
                  </a:cubicBezTo>
                  <a:cubicBezTo>
                    <a:pt x="3221" y="208"/>
                    <a:pt x="3225" y="208"/>
                    <a:pt x="3229" y="208"/>
                  </a:cubicBezTo>
                  <a:cubicBezTo>
                    <a:pt x="3320" y="208"/>
                    <a:pt x="3417" y="160"/>
                    <a:pt x="3447" y="74"/>
                  </a:cubicBezTo>
                  <a:lnTo>
                    <a:pt x="3561" y="113"/>
                  </a:lnTo>
                  <a:cubicBezTo>
                    <a:pt x="3565" y="115"/>
                    <a:pt x="3569" y="115"/>
                    <a:pt x="3573" y="115"/>
                  </a:cubicBezTo>
                  <a:cubicBezTo>
                    <a:pt x="3587" y="115"/>
                    <a:pt x="3599" y="106"/>
                    <a:pt x="3603" y="93"/>
                  </a:cubicBezTo>
                  <a:cubicBezTo>
                    <a:pt x="3610" y="76"/>
                    <a:pt x="3601" y="56"/>
                    <a:pt x="3583" y="51"/>
                  </a:cubicBezTo>
                  <a:lnTo>
                    <a:pt x="3435" y="2"/>
                  </a:lnTo>
                  <a:cubicBezTo>
                    <a:pt x="3432" y="1"/>
                    <a:pt x="3428" y="0"/>
                    <a:pt x="3425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3807775" y="796150"/>
              <a:ext cx="8775" cy="6600"/>
            </a:xfrm>
            <a:custGeom>
              <a:avLst/>
              <a:gdLst/>
              <a:ahLst/>
              <a:cxnLst/>
              <a:rect l="l" t="t" r="r" b="b"/>
              <a:pathLst>
                <a:path w="351" h="264" extrusionOk="0">
                  <a:moveTo>
                    <a:pt x="91" y="69"/>
                  </a:moveTo>
                  <a:lnTo>
                    <a:pt x="91" y="69"/>
                  </a:lnTo>
                  <a:cubicBezTo>
                    <a:pt x="155" y="77"/>
                    <a:pt x="228" y="101"/>
                    <a:pt x="265" y="144"/>
                  </a:cubicBezTo>
                  <a:cubicBezTo>
                    <a:pt x="274" y="151"/>
                    <a:pt x="285" y="167"/>
                    <a:pt x="285" y="182"/>
                  </a:cubicBezTo>
                  <a:cubicBezTo>
                    <a:pt x="284" y="189"/>
                    <a:pt x="278" y="198"/>
                    <a:pt x="274" y="198"/>
                  </a:cubicBezTo>
                  <a:cubicBezTo>
                    <a:pt x="273" y="198"/>
                    <a:pt x="259" y="193"/>
                    <a:pt x="255" y="190"/>
                  </a:cubicBezTo>
                  <a:cubicBezTo>
                    <a:pt x="176" y="152"/>
                    <a:pt x="113" y="104"/>
                    <a:pt x="91" y="69"/>
                  </a:cubicBezTo>
                  <a:close/>
                  <a:moveTo>
                    <a:pt x="48" y="0"/>
                  </a:moveTo>
                  <a:cubicBezTo>
                    <a:pt x="32" y="0"/>
                    <a:pt x="18" y="12"/>
                    <a:pt x="16" y="28"/>
                  </a:cubicBezTo>
                  <a:cubicBezTo>
                    <a:pt x="1" y="126"/>
                    <a:pt x="157" y="216"/>
                    <a:pt x="226" y="249"/>
                  </a:cubicBezTo>
                  <a:cubicBezTo>
                    <a:pt x="237" y="255"/>
                    <a:pt x="254" y="263"/>
                    <a:pt x="274" y="263"/>
                  </a:cubicBezTo>
                  <a:lnTo>
                    <a:pt x="278" y="263"/>
                  </a:lnTo>
                  <a:cubicBezTo>
                    <a:pt x="317" y="260"/>
                    <a:pt x="347" y="226"/>
                    <a:pt x="349" y="184"/>
                  </a:cubicBezTo>
                  <a:cubicBezTo>
                    <a:pt x="350" y="155"/>
                    <a:pt x="338" y="126"/>
                    <a:pt x="314" y="99"/>
                  </a:cubicBezTo>
                  <a:cubicBezTo>
                    <a:pt x="253" y="31"/>
                    <a:pt x="136" y="0"/>
                    <a:pt x="48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3830800" y="783850"/>
              <a:ext cx="7125" cy="7350"/>
            </a:xfrm>
            <a:custGeom>
              <a:avLst/>
              <a:gdLst/>
              <a:ahLst/>
              <a:cxnLst/>
              <a:rect l="l" t="t" r="r" b="b"/>
              <a:pathLst>
                <a:path w="285" h="294" extrusionOk="0">
                  <a:moveTo>
                    <a:pt x="185" y="66"/>
                  </a:moveTo>
                  <a:cubicBezTo>
                    <a:pt x="195" y="66"/>
                    <a:pt x="202" y="75"/>
                    <a:pt x="211" y="95"/>
                  </a:cubicBezTo>
                  <a:cubicBezTo>
                    <a:pt x="217" y="108"/>
                    <a:pt x="212" y="123"/>
                    <a:pt x="211" y="128"/>
                  </a:cubicBezTo>
                  <a:cubicBezTo>
                    <a:pt x="207" y="138"/>
                    <a:pt x="199" y="145"/>
                    <a:pt x="156" y="172"/>
                  </a:cubicBezTo>
                  <a:lnTo>
                    <a:pt x="98" y="208"/>
                  </a:lnTo>
                  <a:cubicBezTo>
                    <a:pt x="93" y="210"/>
                    <a:pt x="88" y="215"/>
                    <a:pt x="83" y="218"/>
                  </a:cubicBezTo>
                  <a:cubicBezTo>
                    <a:pt x="83" y="202"/>
                    <a:pt x="88" y="175"/>
                    <a:pt x="98" y="149"/>
                  </a:cubicBezTo>
                  <a:cubicBezTo>
                    <a:pt x="113" y="113"/>
                    <a:pt x="158" y="66"/>
                    <a:pt x="185" y="66"/>
                  </a:cubicBezTo>
                  <a:close/>
                  <a:moveTo>
                    <a:pt x="185" y="0"/>
                  </a:moveTo>
                  <a:cubicBezTo>
                    <a:pt x="122" y="0"/>
                    <a:pt x="60" y="71"/>
                    <a:pt x="38" y="123"/>
                  </a:cubicBezTo>
                  <a:cubicBezTo>
                    <a:pt x="17" y="175"/>
                    <a:pt x="1" y="263"/>
                    <a:pt x="49" y="289"/>
                  </a:cubicBezTo>
                  <a:cubicBezTo>
                    <a:pt x="55" y="293"/>
                    <a:pt x="62" y="294"/>
                    <a:pt x="68" y="294"/>
                  </a:cubicBezTo>
                  <a:cubicBezTo>
                    <a:pt x="84" y="294"/>
                    <a:pt x="103" y="283"/>
                    <a:pt x="133" y="262"/>
                  </a:cubicBezTo>
                  <a:lnTo>
                    <a:pt x="190" y="225"/>
                  </a:lnTo>
                  <a:cubicBezTo>
                    <a:pt x="238" y="196"/>
                    <a:pt x="259" y="182"/>
                    <a:pt x="271" y="149"/>
                  </a:cubicBezTo>
                  <a:cubicBezTo>
                    <a:pt x="275" y="137"/>
                    <a:pt x="285" y="104"/>
                    <a:pt x="271" y="70"/>
                  </a:cubicBezTo>
                  <a:cubicBezTo>
                    <a:pt x="249" y="10"/>
                    <a:pt x="208" y="0"/>
                    <a:pt x="186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3856700" y="789050"/>
              <a:ext cx="8525" cy="9150"/>
            </a:xfrm>
            <a:custGeom>
              <a:avLst/>
              <a:gdLst/>
              <a:ahLst/>
              <a:cxnLst/>
              <a:rect l="l" t="t" r="r" b="b"/>
              <a:pathLst>
                <a:path w="341" h="366" extrusionOk="0">
                  <a:moveTo>
                    <a:pt x="81" y="65"/>
                  </a:moveTo>
                  <a:cubicBezTo>
                    <a:pt x="89" y="66"/>
                    <a:pt x="118" y="80"/>
                    <a:pt x="209" y="149"/>
                  </a:cubicBezTo>
                  <a:lnTo>
                    <a:pt x="217" y="156"/>
                  </a:lnTo>
                  <a:cubicBezTo>
                    <a:pt x="235" y="169"/>
                    <a:pt x="276" y="204"/>
                    <a:pt x="276" y="248"/>
                  </a:cubicBezTo>
                  <a:cubicBezTo>
                    <a:pt x="276" y="264"/>
                    <a:pt x="267" y="281"/>
                    <a:pt x="254" y="292"/>
                  </a:cubicBezTo>
                  <a:cubicBezTo>
                    <a:pt x="248" y="296"/>
                    <a:pt x="240" y="301"/>
                    <a:pt x="231" y="301"/>
                  </a:cubicBezTo>
                  <a:cubicBezTo>
                    <a:pt x="229" y="301"/>
                    <a:pt x="228" y="301"/>
                    <a:pt x="226" y="300"/>
                  </a:cubicBezTo>
                  <a:cubicBezTo>
                    <a:pt x="217" y="297"/>
                    <a:pt x="208" y="292"/>
                    <a:pt x="199" y="284"/>
                  </a:cubicBezTo>
                  <a:cubicBezTo>
                    <a:pt x="152" y="249"/>
                    <a:pt x="119" y="206"/>
                    <a:pt x="99" y="162"/>
                  </a:cubicBezTo>
                  <a:cubicBezTo>
                    <a:pt x="83" y="124"/>
                    <a:pt x="77" y="81"/>
                    <a:pt x="81" y="65"/>
                  </a:cubicBezTo>
                  <a:close/>
                  <a:moveTo>
                    <a:pt x="82" y="0"/>
                  </a:moveTo>
                  <a:cubicBezTo>
                    <a:pt x="78" y="0"/>
                    <a:pt x="75" y="1"/>
                    <a:pt x="72" y="1"/>
                  </a:cubicBezTo>
                  <a:cubicBezTo>
                    <a:pt x="51" y="7"/>
                    <a:pt x="35" y="18"/>
                    <a:pt x="26" y="38"/>
                  </a:cubicBezTo>
                  <a:cubicBezTo>
                    <a:pt x="1" y="88"/>
                    <a:pt x="33" y="172"/>
                    <a:pt x="39" y="188"/>
                  </a:cubicBezTo>
                  <a:cubicBezTo>
                    <a:pt x="64" y="243"/>
                    <a:pt x="104" y="294"/>
                    <a:pt x="161" y="337"/>
                  </a:cubicBezTo>
                  <a:cubicBezTo>
                    <a:pt x="173" y="348"/>
                    <a:pt x="189" y="358"/>
                    <a:pt x="209" y="364"/>
                  </a:cubicBezTo>
                  <a:cubicBezTo>
                    <a:pt x="215" y="365"/>
                    <a:pt x="223" y="366"/>
                    <a:pt x="231" y="366"/>
                  </a:cubicBezTo>
                  <a:cubicBezTo>
                    <a:pt x="253" y="366"/>
                    <a:pt x="274" y="358"/>
                    <a:pt x="292" y="344"/>
                  </a:cubicBezTo>
                  <a:cubicBezTo>
                    <a:pt x="322" y="322"/>
                    <a:pt x="341" y="284"/>
                    <a:pt x="341" y="248"/>
                  </a:cubicBezTo>
                  <a:cubicBezTo>
                    <a:pt x="340" y="177"/>
                    <a:pt x="287" y="128"/>
                    <a:pt x="255" y="103"/>
                  </a:cubicBezTo>
                  <a:lnTo>
                    <a:pt x="246" y="97"/>
                  </a:lnTo>
                  <a:cubicBezTo>
                    <a:pt x="144" y="19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3786425" y="790525"/>
              <a:ext cx="5675" cy="7950"/>
            </a:xfrm>
            <a:custGeom>
              <a:avLst/>
              <a:gdLst/>
              <a:ahLst/>
              <a:cxnLst/>
              <a:rect l="l" t="t" r="r" b="b"/>
              <a:pathLst>
                <a:path w="227" h="318" extrusionOk="0">
                  <a:moveTo>
                    <a:pt x="140" y="66"/>
                  </a:moveTo>
                  <a:cubicBezTo>
                    <a:pt x="144" y="69"/>
                    <a:pt x="147" y="87"/>
                    <a:pt x="135" y="122"/>
                  </a:cubicBezTo>
                  <a:cubicBezTo>
                    <a:pt x="125" y="145"/>
                    <a:pt x="106" y="193"/>
                    <a:pt x="74" y="224"/>
                  </a:cubicBezTo>
                  <a:cubicBezTo>
                    <a:pt x="76" y="210"/>
                    <a:pt x="76" y="197"/>
                    <a:pt x="76" y="185"/>
                  </a:cubicBezTo>
                  <a:lnTo>
                    <a:pt x="76" y="167"/>
                  </a:lnTo>
                  <a:cubicBezTo>
                    <a:pt x="76" y="145"/>
                    <a:pt x="78" y="114"/>
                    <a:pt x="94" y="91"/>
                  </a:cubicBezTo>
                  <a:cubicBezTo>
                    <a:pt x="106" y="74"/>
                    <a:pt x="126" y="66"/>
                    <a:pt x="136" y="66"/>
                  </a:cubicBezTo>
                  <a:close/>
                  <a:moveTo>
                    <a:pt x="136" y="1"/>
                  </a:moveTo>
                  <a:cubicBezTo>
                    <a:pt x="100" y="1"/>
                    <a:pt x="63" y="24"/>
                    <a:pt x="41" y="54"/>
                  </a:cubicBezTo>
                  <a:cubicBezTo>
                    <a:pt x="14" y="92"/>
                    <a:pt x="10" y="134"/>
                    <a:pt x="10" y="167"/>
                  </a:cubicBezTo>
                  <a:lnTo>
                    <a:pt x="10" y="187"/>
                  </a:lnTo>
                  <a:cubicBezTo>
                    <a:pt x="10" y="209"/>
                    <a:pt x="10" y="232"/>
                    <a:pt x="3" y="253"/>
                  </a:cubicBezTo>
                  <a:cubicBezTo>
                    <a:pt x="1" y="262"/>
                    <a:pt x="2" y="269"/>
                    <a:pt x="4" y="276"/>
                  </a:cubicBezTo>
                  <a:cubicBezTo>
                    <a:pt x="3" y="281"/>
                    <a:pt x="3" y="289"/>
                    <a:pt x="4" y="294"/>
                  </a:cubicBezTo>
                  <a:cubicBezTo>
                    <a:pt x="7" y="308"/>
                    <a:pt x="20" y="318"/>
                    <a:pt x="35" y="318"/>
                  </a:cubicBezTo>
                  <a:cubicBezTo>
                    <a:pt x="38" y="318"/>
                    <a:pt x="41" y="318"/>
                    <a:pt x="44" y="317"/>
                  </a:cubicBezTo>
                  <a:cubicBezTo>
                    <a:pt x="131" y="293"/>
                    <a:pt x="176" y="200"/>
                    <a:pt x="195" y="145"/>
                  </a:cubicBezTo>
                  <a:cubicBezTo>
                    <a:pt x="226" y="58"/>
                    <a:pt x="194" y="23"/>
                    <a:pt x="173" y="11"/>
                  </a:cubicBezTo>
                  <a:cubicBezTo>
                    <a:pt x="161" y="4"/>
                    <a:pt x="148" y="1"/>
                    <a:pt x="136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3873650" y="862200"/>
              <a:ext cx="99975" cy="16050"/>
            </a:xfrm>
            <a:custGeom>
              <a:avLst/>
              <a:gdLst/>
              <a:ahLst/>
              <a:cxnLst/>
              <a:rect l="l" t="t" r="r" b="b"/>
              <a:pathLst>
                <a:path w="3999" h="642" extrusionOk="0">
                  <a:moveTo>
                    <a:pt x="3804" y="1"/>
                  </a:moveTo>
                  <a:cubicBezTo>
                    <a:pt x="3768" y="1"/>
                    <a:pt x="3731" y="9"/>
                    <a:pt x="3698" y="28"/>
                  </a:cubicBezTo>
                  <a:cubicBezTo>
                    <a:pt x="3678" y="38"/>
                    <a:pt x="3660" y="52"/>
                    <a:pt x="3641" y="66"/>
                  </a:cubicBezTo>
                  <a:cubicBezTo>
                    <a:pt x="3617" y="87"/>
                    <a:pt x="3592" y="105"/>
                    <a:pt x="3565" y="110"/>
                  </a:cubicBezTo>
                  <a:cubicBezTo>
                    <a:pt x="3558" y="112"/>
                    <a:pt x="3551" y="113"/>
                    <a:pt x="3544" y="113"/>
                  </a:cubicBezTo>
                  <a:cubicBezTo>
                    <a:pt x="3513" y="113"/>
                    <a:pt x="3482" y="99"/>
                    <a:pt x="3448" y="83"/>
                  </a:cubicBezTo>
                  <a:cubicBezTo>
                    <a:pt x="3410" y="66"/>
                    <a:pt x="3370" y="49"/>
                    <a:pt x="3325" y="47"/>
                  </a:cubicBezTo>
                  <a:cubicBezTo>
                    <a:pt x="3324" y="47"/>
                    <a:pt x="3323" y="47"/>
                    <a:pt x="3322" y="47"/>
                  </a:cubicBezTo>
                  <a:cubicBezTo>
                    <a:pt x="3258" y="47"/>
                    <a:pt x="3206" y="79"/>
                    <a:pt x="3156" y="110"/>
                  </a:cubicBezTo>
                  <a:cubicBezTo>
                    <a:pt x="3113" y="136"/>
                    <a:pt x="3072" y="160"/>
                    <a:pt x="3029" y="164"/>
                  </a:cubicBezTo>
                  <a:cubicBezTo>
                    <a:pt x="3025" y="164"/>
                    <a:pt x="3021" y="164"/>
                    <a:pt x="3017" y="164"/>
                  </a:cubicBezTo>
                  <a:cubicBezTo>
                    <a:pt x="2961" y="164"/>
                    <a:pt x="2910" y="129"/>
                    <a:pt x="2855" y="92"/>
                  </a:cubicBezTo>
                  <a:cubicBezTo>
                    <a:pt x="2800" y="56"/>
                    <a:pt x="2744" y="17"/>
                    <a:pt x="2675" y="7"/>
                  </a:cubicBezTo>
                  <a:cubicBezTo>
                    <a:pt x="2664" y="6"/>
                    <a:pt x="2654" y="5"/>
                    <a:pt x="2644" y="5"/>
                  </a:cubicBezTo>
                  <a:cubicBezTo>
                    <a:pt x="2546" y="5"/>
                    <a:pt x="2464" y="66"/>
                    <a:pt x="2384" y="124"/>
                  </a:cubicBezTo>
                  <a:cubicBezTo>
                    <a:pt x="2358" y="142"/>
                    <a:pt x="2332" y="162"/>
                    <a:pt x="2306" y="178"/>
                  </a:cubicBezTo>
                  <a:cubicBezTo>
                    <a:pt x="2229" y="227"/>
                    <a:pt x="2140" y="253"/>
                    <a:pt x="2056" y="253"/>
                  </a:cubicBezTo>
                  <a:cubicBezTo>
                    <a:pt x="2009" y="253"/>
                    <a:pt x="1964" y="245"/>
                    <a:pt x="1922" y="228"/>
                  </a:cubicBezTo>
                  <a:cubicBezTo>
                    <a:pt x="1893" y="216"/>
                    <a:pt x="1864" y="201"/>
                    <a:pt x="1834" y="185"/>
                  </a:cubicBezTo>
                  <a:cubicBezTo>
                    <a:pt x="1772" y="153"/>
                    <a:pt x="1708" y="119"/>
                    <a:pt x="1639" y="119"/>
                  </a:cubicBezTo>
                  <a:cubicBezTo>
                    <a:pt x="1623" y="119"/>
                    <a:pt x="1607" y="121"/>
                    <a:pt x="1590" y="125"/>
                  </a:cubicBezTo>
                  <a:cubicBezTo>
                    <a:pt x="1538" y="137"/>
                    <a:pt x="1500" y="169"/>
                    <a:pt x="1462" y="199"/>
                  </a:cubicBezTo>
                  <a:cubicBezTo>
                    <a:pt x="1436" y="219"/>
                    <a:pt x="1413" y="238"/>
                    <a:pt x="1386" y="251"/>
                  </a:cubicBezTo>
                  <a:cubicBezTo>
                    <a:pt x="1355" y="266"/>
                    <a:pt x="1321" y="271"/>
                    <a:pt x="1286" y="271"/>
                  </a:cubicBezTo>
                  <a:cubicBezTo>
                    <a:pt x="1232" y="271"/>
                    <a:pt x="1175" y="258"/>
                    <a:pt x="1116" y="245"/>
                  </a:cubicBezTo>
                  <a:cubicBezTo>
                    <a:pt x="1056" y="232"/>
                    <a:pt x="996" y="219"/>
                    <a:pt x="936" y="219"/>
                  </a:cubicBezTo>
                  <a:cubicBezTo>
                    <a:pt x="891" y="219"/>
                    <a:pt x="847" y="227"/>
                    <a:pt x="804" y="247"/>
                  </a:cubicBezTo>
                  <a:cubicBezTo>
                    <a:pt x="748" y="274"/>
                    <a:pt x="707" y="320"/>
                    <a:pt x="668" y="365"/>
                  </a:cubicBezTo>
                  <a:cubicBezTo>
                    <a:pt x="626" y="412"/>
                    <a:pt x="585" y="457"/>
                    <a:pt x="533" y="474"/>
                  </a:cubicBezTo>
                  <a:cubicBezTo>
                    <a:pt x="514" y="480"/>
                    <a:pt x="494" y="482"/>
                    <a:pt x="473" y="482"/>
                  </a:cubicBezTo>
                  <a:cubicBezTo>
                    <a:pt x="432" y="482"/>
                    <a:pt x="390" y="473"/>
                    <a:pt x="346" y="463"/>
                  </a:cubicBezTo>
                  <a:cubicBezTo>
                    <a:pt x="317" y="457"/>
                    <a:pt x="288" y="449"/>
                    <a:pt x="260" y="446"/>
                  </a:cubicBezTo>
                  <a:cubicBezTo>
                    <a:pt x="247" y="444"/>
                    <a:pt x="234" y="443"/>
                    <a:pt x="221" y="443"/>
                  </a:cubicBezTo>
                  <a:cubicBezTo>
                    <a:pt x="157" y="443"/>
                    <a:pt x="92" y="464"/>
                    <a:pt x="51" y="501"/>
                  </a:cubicBezTo>
                  <a:cubicBezTo>
                    <a:pt x="19" y="530"/>
                    <a:pt x="0" y="567"/>
                    <a:pt x="3" y="609"/>
                  </a:cubicBezTo>
                  <a:cubicBezTo>
                    <a:pt x="3" y="628"/>
                    <a:pt x="17" y="641"/>
                    <a:pt x="35" y="641"/>
                  </a:cubicBezTo>
                  <a:cubicBezTo>
                    <a:pt x="53" y="640"/>
                    <a:pt x="68" y="625"/>
                    <a:pt x="70" y="612"/>
                  </a:cubicBezTo>
                  <a:cubicBezTo>
                    <a:pt x="69" y="591"/>
                    <a:pt x="79" y="570"/>
                    <a:pt x="97" y="554"/>
                  </a:cubicBezTo>
                  <a:cubicBezTo>
                    <a:pt x="127" y="527"/>
                    <a:pt x="177" y="512"/>
                    <a:pt x="226" y="512"/>
                  </a:cubicBezTo>
                  <a:cubicBezTo>
                    <a:pt x="236" y="512"/>
                    <a:pt x="245" y="512"/>
                    <a:pt x="255" y="513"/>
                  </a:cubicBezTo>
                  <a:cubicBezTo>
                    <a:pt x="281" y="518"/>
                    <a:pt x="308" y="523"/>
                    <a:pt x="335" y="530"/>
                  </a:cubicBezTo>
                  <a:cubicBezTo>
                    <a:pt x="381" y="540"/>
                    <a:pt x="428" y="551"/>
                    <a:pt x="476" y="551"/>
                  </a:cubicBezTo>
                  <a:cubicBezTo>
                    <a:pt x="503" y="551"/>
                    <a:pt x="530" y="547"/>
                    <a:pt x="557" y="538"/>
                  </a:cubicBezTo>
                  <a:cubicBezTo>
                    <a:pt x="626" y="516"/>
                    <a:pt x="673" y="462"/>
                    <a:pt x="718" y="410"/>
                  </a:cubicBezTo>
                  <a:cubicBezTo>
                    <a:pt x="754" y="369"/>
                    <a:pt x="791" y="329"/>
                    <a:pt x="835" y="308"/>
                  </a:cubicBezTo>
                  <a:cubicBezTo>
                    <a:pt x="866" y="292"/>
                    <a:pt x="900" y="286"/>
                    <a:pt x="935" y="286"/>
                  </a:cubicBezTo>
                  <a:cubicBezTo>
                    <a:pt x="989" y="286"/>
                    <a:pt x="1046" y="299"/>
                    <a:pt x="1104" y="312"/>
                  </a:cubicBezTo>
                  <a:cubicBezTo>
                    <a:pt x="1165" y="325"/>
                    <a:pt x="1227" y="339"/>
                    <a:pt x="1288" y="339"/>
                  </a:cubicBezTo>
                  <a:cubicBezTo>
                    <a:pt x="1331" y="339"/>
                    <a:pt x="1374" y="332"/>
                    <a:pt x="1415" y="312"/>
                  </a:cubicBezTo>
                  <a:cubicBezTo>
                    <a:pt x="1447" y="296"/>
                    <a:pt x="1477" y="272"/>
                    <a:pt x="1504" y="251"/>
                  </a:cubicBezTo>
                  <a:cubicBezTo>
                    <a:pt x="1538" y="224"/>
                    <a:pt x="1569" y="199"/>
                    <a:pt x="1607" y="190"/>
                  </a:cubicBezTo>
                  <a:cubicBezTo>
                    <a:pt x="1618" y="187"/>
                    <a:pt x="1630" y="185"/>
                    <a:pt x="1641" y="185"/>
                  </a:cubicBezTo>
                  <a:cubicBezTo>
                    <a:pt x="1695" y="185"/>
                    <a:pt x="1749" y="214"/>
                    <a:pt x="1805" y="244"/>
                  </a:cubicBezTo>
                  <a:cubicBezTo>
                    <a:pt x="1834" y="260"/>
                    <a:pt x="1867" y="278"/>
                    <a:pt x="1899" y="290"/>
                  </a:cubicBezTo>
                  <a:cubicBezTo>
                    <a:pt x="1949" y="310"/>
                    <a:pt x="2003" y="320"/>
                    <a:pt x="2058" y="320"/>
                  </a:cubicBezTo>
                  <a:cubicBezTo>
                    <a:pt x="2154" y="320"/>
                    <a:pt x="2254" y="291"/>
                    <a:pt x="2343" y="234"/>
                  </a:cubicBezTo>
                  <a:cubicBezTo>
                    <a:pt x="2369" y="216"/>
                    <a:pt x="2396" y="197"/>
                    <a:pt x="2423" y="178"/>
                  </a:cubicBezTo>
                  <a:cubicBezTo>
                    <a:pt x="2497" y="124"/>
                    <a:pt x="2569" y="71"/>
                    <a:pt x="2646" y="71"/>
                  </a:cubicBezTo>
                  <a:cubicBezTo>
                    <a:pt x="2653" y="71"/>
                    <a:pt x="2661" y="72"/>
                    <a:pt x="2668" y="73"/>
                  </a:cubicBezTo>
                  <a:cubicBezTo>
                    <a:pt x="2721" y="79"/>
                    <a:pt x="2769" y="111"/>
                    <a:pt x="2820" y="147"/>
                  </a:cubicBezTo>
                  <a:cubicBezTo>
                    <a:pt x="2880" y="187"/>
                    <a:pt x="2943" y="230"/>
                    <a:pt x="3018" y="230"/>
                  </a:cubicBezTo>
                  <a:cubicBezTo>
                    <a:pt x="3023" y="230"/>
                    <a:pt x="3029" y="230"/>
                    <a:pt x="3035" y="229"/>
                  </a:cubicBezTo>
                  <a:cubicBezTo>
                    <a:pt x="3093" y="226"/>
                    <a:pt x="3143" y="195"/>
                    <a:pt x="3190" y="167"/>
                  </a:cubicBezTo>
                  <a:cubicBezTo>
                    <a:pt x="3234" y="139"/>
                    <a:pt x="3276" y="113"/>
                    <a:pt x="3320" y="113"/>
                  </a:cubicBezTo>
                  <a:cubicBezTo>
                    <a:pt x="3322" y="113"/>
                    <a:pt x="3323" y="113"/>
                    <a:pt x="3325" y="113"/>
                  </a:cubicBezTo>
                  <a:cubicBezTo>
                    <a:pt x="3357" y="114"/>
                    <a:pt x="3389" y="130"/>
                    <a:pt x="3425" y="143"/>
                  </a:cubicBezTo>
                  <a:cubicBezTo>
                    <a:pt x="3463" y="161"/>
                    <a:pt x="3503" y="179"/>
                    <a:pt x="3547" y="179"/>
                  </a:cubicBezTo>
                  <a:cubicBezTo>
                    <a:pt x="3558" y="179"/>
                    <a:pt x="3569" y="178"/>
                    <a:pt x="3580" y="176"/>
                  </a:cubicBezTo>
                  <a:cubicBezTo>
                    <a:pt x="3622" y="167"/>
                    <a:pt x="3654" y="142"/>
                    <a:pt x="3683" y="119"/>
                  </a:cubicBezTo>
                  <a:cubicBezTo>
                    <a:pt x="3698" y="106"/>
                    <a:pt x="3713" y="94"/>
                    <a:pt x="3730" y="84"/>
                  </a:cubicBezTo>
                  <a:cubicBezTo>
                    <a:pt x="3753" y="72"/>
                    <a:pt x="3778" y="66"/>
                    <a:pt x="3804" y="66"/>
                  </a:cubicBezTo>
                  <a:cubicBezTo>
                    <a:pt x="3854" y="66"/>
                    <a:pt x="3905" y="88"/>
                    <a:pt x="3935" y="130"/>
                  </a:cubicBezTo>
                  <a:cubicBezTo>
                    <a:pt x="3942" y="138"/>
                    <a:pt x="3951" y="142"/>
                    <a:pt x="3962" y="142"/>
                  </a:cubicBezTo>
                  <a:cubicBezTo>
                    <a:pt x="3968" y="142"/>
                    <a:pt x="3975" y="140"/>
                    <a:pt x="3981" y="136"/>
                  </a:cubicBezTo>
                  <a:cubicBezTo>
                    <a:pt x="3995" y="125"/>
                    <a:pt x="3998" y="105"/>
                    <a:pt x="3988" y="90"/>
                  </a:cubicBezTo>
                  <a:cubicBezTo>
                    <a:pt x="3945" y="33"/>
                    <a:pt x="3875" y="1"/>
                    <a:pt x="3804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3887975" y="872900"/>
              <a:ext cx="8300" cy="6125"/>
            </a:xfrm>
            <a:custGeom>
              <a:avLst/>
              <a:gdLst/>
              <a:ahLst/>
              <a:cxnLst/>
              <a:rect l="l" t="t" r="r" b="b"/>
              <a:pathLst>
                <a:path w="332" h="245" extrusionOk="0">
                  <a:moveTo>
                    <a:pt x="144" y="67"/>
                  </a:moveTo>
                  <a:cubicBezTo>
                    <a:pt x="176" y="67"/>
                    <a:pt x="199" y="73"/>
                    <a:pt x="215" y="81"/>
                  </a:cubicBezTo>
                  <a:cubicBezTo>
                    <a:pt x="225" y="89"/>
                    <a:pt x="235" y="98"/>
                    <a:pt x="246" y="111"/>
                  </a:cubicBezTo>
                  <a:cubicBezTo>
                    <a:pt x="258" y="128"/>
                    <a:pt x="264" y="143"/>
                    <a:pt x="264" y="157"/>
                  </a:cubicBezTo>
                  <a:cubicBezTo>
                    <a:pt x="264" y="166"/>
                    <a:pt x="258" y="177"/>
                    <a:pt x="251" y="179"/>
                  </a:cubicBezTo>
                  <a:cubicBezTo>
                    <a:pt x="250" y="179"/>
                    <a:pt x="250" y="179"/>
                    <a:pt x="249" y="179"/>
                  </a:cubicBezTo>
                  <a:cubicBezTo>
                    <a:pt x="240" y="179"/>
                    <a:pt x="228" y="173"/>
                    <a:pt x="219" y="168"/>
                  </a:cubicBezTo>
                  <a:lnTo>
                    <a:pt x="199" y="157"/>
                  </a:lnTo>
                  <a:cubicBezTo>
                    <a:pt x="156" y="134"/>
                    <a:pt x="107" y="110"/>
                    <a:pt x="75" y="73"/>
                  </a:cubicBezTo>
                  <a:cubicBezTo>
                    <a:pt x="85" y="69"/>
                    <a:pt x="107" y="67"/>
                    <a:pt x="144" y="67"/>
                  </a:cubicBezTo>
                  <a:close/>
                  <a:moveTo>
                    <a:pt x="143" y="1"/>
                  </a:moveTo>
                  <a:cubicBezTo>
                    <a:pt x="87" y="1"/>
                    <a:pt x="30" y="7"/>
                    <a:pt x="11" y="45"/>
                  </a:cubicBezTo>
                  <a:cubicBezTo>
                    <a:pt x="4" y="59"/>
                    <a:pt x="0" y="81"/>
                    <a:pt x="23" y="111"/>
                  </a:cubicBezTo>
                  <a:cubicBezTo>
                    <a:pt x="59" y="158"/>
                    <a:pt x="118" y="187"/>
                    <a:pt x="171" y="214"/>
                  </a:cubicBezTo>
                  <a:lnTo>
                    <a:pt x="191" y="225"/>
                  </a:lnTo>
                  <a:cubicBezTo>
                    <a:pt x="205" y="233"/>
                    <a:pt x="225" y="244"/>
                    <a:pt x="250" y="244"/>
                  </a:cubicBezTo>
                  <a:cubicBezTo>
                    <a:pt x="253" y="244"/>
                    <a:pt x="259" y="243"/>
                    <a:pt x="266" y="241"/>
                  </a:cubicBezTo>
                  <a:cubicBezTo>
                    <a:pt x="302" y="235"/>
                    <a:pt x="332" y="198"/>
                    <a:pt x="332" y="157"/>
                  </a:cubicBezTo>
                  <a:cubicBezTo>
                    <a:pt x="332" y="128"/>
                    <a:pt x="321" y="100"/>
                    <a:pt x="299" y="71"/>
                  </a:cubicBezTo>
                  <a:cubicBezTo>
                    <a:pt x="284" y="51"/>
                    <a:pt x="267" y="36"/>
                    <a:pt x="250" y="25"/>
                  </a:cubicBezTo>
                  <a:cubicBezTo>
                    <a:pt x="214" y="4"/>
                    <a:pt x="173" y="1"/>
                    <a:pt x="145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3909825" y="858475"/>
              <a:ext cx="6175" cy="9200"/>
            </a:xfrm>
            <a:custGeom>
              <a:avLst/>
              <a:gdLst/>
              <a:ahLst/>
              <a:cxnLst/>
              <a:rect l="l" t="t" r="r" b="b"/>
              <a:pathLst>
                <a:path w="247" h="368" extrusionOk="0">
                  <a:moveTo>
                    <a:pt x="149" y="65"/>
                  </a:moveTo>
                  <a:cubicBezTo>
                    <a:pt x="150" y="65"/>
                    <a:pt x="155" y="65"/>
                    <a:pt x="160" y="69"/>
                  </a:cubicBezTo>
                  <a:cubicBezTo>
                    <a:pt x="174" y="82"/>
                    <a:pt x="176" y="116"/>
                    <a:pt x="162" y="158"/>
                  </a:cubicBezTo>
                  <a:cubicBezTo>
                    <a:pt x="144" y="216"/>
                    <a:pt x="102" y="289"/>
                    <a:pt x="76" y="301"/>
                  </a:cubicBezTo>
                  <a:cubicBezTo>
                    <a:pt x="73" y="276"/>
                    <a:pt x="86" y="214"/>
                    <a:pt x="91" y="188"/>
                  </a:cubicBezTo>
                  <a:cubicBezTo>
                    <a:pt x="96" y="172"/>
                    <a:pt x="98" y="158"/>
                    <a:pt x="100" y="150"/>
                  </a:cubicBezTo>
                  <a:cubicBezTo>
                    <a:pt x="102" y="129"/>
                    <a:pt x="105" y="110"/>
                    <a:pt x="115" y="93"/>
                  </a:cubicBezTo>
                  <a:cubicBezTo>
                    <a:pt x="124" y="78"/>
                    <a:pt x="139" y="66"/>
                    <a:pt x="149" y="65"/>
                  </a:cubicBezTo>
                  <a:close/>
                  <a:moveTo>
                    <a:pt x="153" y="0"/>
                  </a:moveTo>
                  <a:cubicBezTo>
                    <a:pt x="149" y="0"/>
                    <a:pt x="146" y="0"/>
                    <a:pt x="143" y="1"/>
                  </a:cubicBezTo>
                  <a:cubicBezTo>
                    <a:pt x="103" y="5"/>
                    <a:pt x="73" y="36"/>
                    <a:pt x="58" y="62"/>
                  </a:cubicBezTo>
                  <a:cubicBezTo>
                    <a:pt x="43" y="91"/>
                    <a:pt x="38" y="119"/>
                    <a:pt x="36" y="141"/>
                  </a:cubicBezTo>
                  <a:cubicBezTo>
                    <a:pt x="33" y="149"/>
                    <a:pt x="31" y="162"/>
                    <a:pt x="28" y="174"/>
                  </a:cubicBezTo>
                  <a:cubicBezTo>
                    <a:pt x="11" y="253"/>
                    <a:pt x="0" y="314"/>
                    <a:pt x="27" y="348"/>
                  </a:cubicBezTo>
                  <a:cubicBezTo>
                    <a:pt x="38" y="360"/>
                    <a:pt x="53" y="368"/>
                    <a:pt x="70" y="368"/>
                  </a:cubicBezTo>
                  <a:cubicBezTo>
                    <a:pt x="162" y="368"/>
                    <a:pt x="221" y="185"/>
                    <a:pt x="225" y="180"/>
                  </a:cubicBezTo>
                  <a:cubicBezTo>
                    <a:pt x="247" y="109"/>
                    <a:pt x="240" y="53"/>
                    <a:pt x="203" y="21"/>
                  </a:cubicBezTo>
                  <a:cubicBezTo>
                    <a:pt x="188" y="7"/>
                    <a:pt x="171" y="0"/>
                    <a:pt x="153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3947125" y="866475"/>
              <a:ext cx="6275" cy="7025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75" y="88"/>
                  </a:moveTo>
                  <a:lnTo>
                    <a:pt x="75" y="88"/>
                  </a:lnTo>
                  <a:cubicBezTo>
                    <a:pt x="101" y="105"/>
                    <a:pt x="125" y="130"/>
                    <a:pt x="145" y="152"/>
                  </a:cubicBezTo>
                  <a:lnTo>
                    <a:pt x="151" y="158"/>
                  </a:lnTo>
                  <a:cubicBezTo>
                    <a:pt x="165" y="170"/>
                    <a:pt x="178" y="185"/>
                    <a:pt x="181" y="200"/>
                  </a:cubicBezTo>
                  <a:cubicBezTo>
                    <a:pt x="182" y="206"/>
                    <a:pt x="179" y="214"/>
                    <a:pt x="177" y="216"/>
                  </a:cubicBezTo>
                  <a:cubicBezTo>
                    <a:pt x="176" y="216"/>
                    <a:pt x="169" y="213"/>
                    <a:pt x="159" y="206"/>
                  </a:cubicBezTo>
                  <a:cubicBezTo>
                    <a:pt x="138" y="192"/>
                    <a:pt x="117" y="179"/>
                    <a:pt x="102" y="160"/>
                  </a:cubicBezTo>
                  <a:cubicBezTo>
                    <a:pt x="89" y="142"/>
                    <a:pt x="79" y="116"/>
                    <a:pt x="75" y="88"/>
                  </a:cubicBezTo>
                  <a:close/>
                  <a:moveTo>
                    <a:pt x="42" y="1"/>
                  </a:moveTo>
                  <a:cubicBezTo>
                    <a:pt x="37" y="1"/>
                    <a:pt x="31" y="3"/>
                    <a:pt x="26" y="7"/>
                  </a:cubicBezTo>
                  <a:cubicBezTo>
                    <a:pt x="18" y="12"/>
                    <a:pt x="13" y="20"/>
                    <a:pt x="11" y="29"/>
                  </a:cubicBezTo>
                  <a:cubicBezTo>
                    <a:pt x="1" y="89"/>
                    <a:pt x="18" y="157"/>
                    <a:pt x="50" y="200"/>
                  </a:cubicBezTo>
                  <a:cubicBezTo>
                    <a:pt x="70" y="228"/>
                    <a:pt x="99" y="246"/>
                    <a:pt x="123" y="261"/>
                  </a:cubicBezTo>
                  <a:cubicBezTo>
                    <a:pt x="134" y="267"/>
                    <a:pt x="154" y="280"/>
                    <a:pt x="177" y="280"/>
                  </a:cubicBezTo>
                  <a:cubicBezTo>
                    <a:pt x="181" y="280"/>
                    <a:pt x="184" y="280"/>
                    <a:pt x="188" y="278"/>
                  </a:cubicBezTo>
                  <a:cubicBezTo>
                    <a:pt x="206" y="276"/>
                    <a:pt x="223" y="266"/>
                    <a:pt x="234" y="250"/>
                  </a:cubicBezTo>
                  <a:cubicBezTo>
                    <a:pt x="246" y="233"/>
                    <a:pt x="251" y="208"/>
                    <a:pt x="247" y="186"/>
                  </a:cubicBezTo>
                  <a:cubicBezTo>
                    <a:pt x="240" y="155"/>
                    <a:pt x="220" y="131"/>
                    <a:pt x="198" y="111"/>
                  </a:cubicBezTo>
                  <a:lnTo>
                    <a:pt x="192" y="104"/>
                  </a:lnTo>
                  <a:cubicBezTo>
                    <a:pt x="153" y="68"/>
                    <a:pt x="106" y="21"/>
                    <a:pt x="54" y="4"/>
                  </a:cubicBezTo>
                  <a:cubicBezTo>
                    <a:pt x="50" y="2"/>
                    <a:pt x="46" y="1"/>
                    <a:pt x="42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3962400" y="855750"/>
              <a:ext cx="5100" cy="8100"/>
            </a:xfrm>
            <a:custGeom>
              <a:avLst/>
              <a:gdLst/>
              <a:ahLst/>
              <a:cxnLst/>
              <a:rect l="l" t="t" r="r" b="b"/>
              <a:pathLst>
                <a:path w="204" h="324" extrusionOk="0">
                  <a:moveTo>
                    <a:pt x="68" y="64"/>
                  </a:moveTo>
                  <a:lnTo>
                    <a:pt x="68" y="64"/>
                  </a:lnTo>
                  <a:cubicBezTo>
                    <a:pt x="68" y="64"/>
                    <a:pt x="70" y="64"/>
                    <a:pt x="77" y="68"/>
                  </a:cubicBezTo>
                  <a:cubicBezTo>
                    <a:pt x="89" y="77"/>
                    <a:pt x="102" y="93"/>
                    <a:pt x="111" y="109"/>
                  </a:cubicBezTo>
                  <a:cubicBezTo>
                    <a:pt x="119" y="124"/>
                    <a:pt x="124" y="141"/>
                    <a:pt x="128" y="157"/>
                  </a:cubicBezTo>
                  <a:cubicBezTo>
                    <a:pt x="131" y="170"/>
                    <a:pt x="137" y="194"/>
                    <a:pt x="134" y="206"/>
                  </a:cubicBezTo>
                  <a:cubicBezTo>
                    <a:pt x="133" y="212"/>
                    <a:pt x="128" y="229"/>
                    <a:pt x="122" y="243"/>
                  </a:cubicBezTo>
                  <a:cubicBezTo>
                    <a:pt x="116" y="230"/>
                    <a:pt x="107" y="212"/>
                    <a:pt x="96" y="179"/>
                  </a:cubicBezTo>
                  <a:lnTo>
                    <a:pt x="90" y="166"/>
                  </a:lnTo>
                  <a:cubicBezTo>
                    <a:pt x="67" y="104"/>
                    <a:pt x="68" y="77"/>
                    <a:pt x="68" y="64"/>
                  </a:cubicBezTo>
                  <a:close/>
                  <a:moveTo>
                    <a:pt x="70" y="1"/>
                  </a:moveTo>
                  <a:cubicBezTo>
                    <a:pt x="60" y="1"/>
                    <a:pt x="53" y="3"/>
                    <a:pt x="47" y="5"/>
                  </a:cubicBezTo>
                  <a:cubicBezTo>
                    <a:pt x="27" y="11"/>
                    <a:pt x="14" y="29"/>
                    <a:pt x="9" y="51"/>
                  </a:cubicBezTo>
                  <a:cubicBezTo>
                    <a:pt x="0" y="84"/>
                    <a:pt x="7" y="131"/>
                    <a:pt x="30" y="191"/>
                  </a:cubicBezTo>
                  <a:lnTo>
                    <a:pt x="33" y="203"/>
                  </a:lnTo>
                  <a:cubicBezTo>
                    <a:pt x="51" y="246"/>
                    <a:pt x="73" y="314"/>
                    <a:pt x="122" y="323"/>
                  </a:cubicBezTo>
                  <a:lnTo>
                    <a:pt x="128" y="323"/>
                  </a:lnTo>
                  <a:cubicBezTo>
                    <a:pt x="136" y="323"/>
                    <a:pt x="145" y="320"/>
                    <a:pt x="154" y="317"/>
                  </a:cubicBezTo>
                  <a:cubicBezTo>
                    <a:pt x="183" y="297"/>
                    <a:pt x="201" y="220"/>
                    <a:pt x="201" y="219"/>
                  </a:cubicBezTo>
                  <a:cubicBezTo>
                    <a:pt x="204" y="196"/>
                    <a:pt x="199" y="169"/>
                    <a:pt x="192" y="143"/>
                  </a:cubicBezTo>
                  <a:cubicBezTo>
                    <a:pt x="187" y="123"/>
                    <a:pt x="181" y="102"/>
                    <a:pt x="170" y="80"/>
                  </a:cubicBezTo>
                  <a:cubicBezTo>
                    <a:pt x="163" y="67"/>
                    <a:pt x="144" y="36"/>
                    <a:pt x="114" y="15"/>
                  </a:cubicBezTo>
                  <a:cubicBezTo>
                    <a:pt x="97" y="4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3885775" y="804225"/>
              <a:ext cx="58375" cy="43575"/>
            </a:xfrm>
            <a:custGeom>
              <a:avLst/>
              <a:gdLst/>
              <a:ahLst/>
              <a:cxnLst/>
              <a:rect l="l" t="t" r="r" b="b"/>
              <a:pathLst>
                <a:path w="2335" h="1743" extrusionOk="0">
                  <a:moveTo>
                    <a:pt x="37" y="0"/>
                  </a:moveTo>
                  <a:cubicBezTo>
                    <a:pt x="27" y="0"/>
                    <a:pt x="17" y="5"/>
                    <a:pt x="11" y="14"/>
                  </a:cubicBezTo>
                  <a:cubicBezTo>
                    <a:pt x="0" y="28"/>
                    <a:pt x="2" y="48"/>
                    <a:pt x="17" y="59"/>
                  </a:cubicBezTo>
                  <a:lnTo>
                    <a:pt x="2279" y="1736"/>
                  </a:lnTo>
                  <a:cubicBezTo>
                    <a:pt x="2284" y="1741"/>
                    <a:pt x="2291" y="1743"/>
                    <a:pt x="2297" y="1743"/>
                  </a:cubicBezTo>
                  <a:cubicBezTo>
                    <a:pt x="2308" y="1743"/>
                    <a:pt x="2318" y="1737"/>
                    <a:pt x="2324" y="1730"/>
                  </a:cubicBezTo>
                  <a:cubicBezTo>
                    <a:pt x="2335" y="1715"/>
                    <a:pt x="2333" y="1695"/>
                    <a:pt x="2318" y="1684"/>
                  </a:cubicBezTo>
                  <a:lnTo>
                    <a:pt x="56" y="7"/>
                  </a:lnTo>
                  <a:cubicBezTo>
                    <a:pt x="50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3877200" y="805300"/>
              <a:ext cx="60225" cy="44750"/>
            </a:xfrm>
            <a:custGeom>
              <a:avLst/>
              <a:gdLst/>
              <a:ahLst/>
              <a:cxnLst/>
              <a:rect l="l" t="t" r="r" b="b"/>
              <a:pathLst>
                <a:path w="2409" h="1790" extrusionOk="0">
                  <a:moveTo>
                    <a:pt x="37" y="0"/>
                  </a:moveTo>
                  <a:cubicBezTo>
                    <a:pt x="27" y="0"/>
                    <a:pt x="17" y="5"/>
                    <a:pt x="11" y="14"/>
                  </a:cubicBezTo>
                  <a:cubicBezTo>
                    <a:pt x="0" y="28"/>
                    <a:pt x="2" y="48"/>
                    <a:pt x="17" y="59"/>
                  </a:cubicBezTo>
                  <a:lnTo>
                    <a:pt x="2352" y="1784"/>
                  </a:lnTo>
                  <a:cubicBezTo>
                    <a:pt x="2357" y="1787"/>
                    <a:pt x="2365" y="1790"/>
                    <a:pt x="2371" y="1790"/>
                  </a:cubicBezTo>
                  <a:cubicBezTo>
                    <a:pt x="2381" y="1790"/>
                    <a:pt x="2389" y="1785"/>
                    <a:pt x="2398" y="1776"/>
                  </a:cubicBezTo>
                  <a:cubicBezTo>
                    <a:pt x="2409" y="1762"/>
                    <a:pt x="2405" y="1742"/>
                    <a:pt x="2392" y="1731"/>
                  </a:cubicBezTo>
                  <a:lnTo>
                    <a:pt x="56" y="7"/>
                  </a:lnTo>
                  <a:cubicBezTo>
                    <a:pt x="50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3810575" y="822975"/>
              <a:ext cx="26150" cy="20700"/>
            </a:xfrm>
            <a:custGeom>
              <a:avLst/>
              <a:gdLst/>
              <a:ahLst/>
              <a:cxnLst/>
              <a:rect l="l" t="t" r="r" b="b"/>
              <a:pathLst>
                <a:path w="1046" h="828" extrusionOk="0">
                  <a:moveTo>
                    <a:pt x="37" y="1"/>
                  </a:moveTo>
                  <a:cubicBezTo>
                    <a:pt x="30" y="1"/>
                    <a:pt x="22" y="4"/>
                    <a:pt x="16" y="9"/>
                  </a:cubicBezTo>
                  <a:cubicBezTo>
                    <a:pt x="1" y="20"/>
                    <a:pt x="0" y="42"/>
                    <a:pt x="12" y="54"/>
                  </a:cubicBezTo>
                  <a:cubicBezTo>
                    <a:pt x="44" y="92"/>
                    <a:pt x="831" y="699"/>
                    <a:pt x="988" y="821"/>
                  </a:cubicBezTo>
                  <a:cubicBezTo>
                    <a:pt x="994" y="826"/>
                    <a:pt x="1001" y="828"/>
                    <a:pt x="1008" y="828"/>
                  </a:cubicBezTo>
                  <a:cubicBezTo>
                    <a:pt x="1017" y="828"/>
                    <a:pt x="1027" y="822"/>
                    <a:pt x="1033" y="816"/>
                  </a:cubicBezTo>
                  <a:cubicBezTo>
                    <a:pt x="1046" y="801"/>
                    <a:pt x="1042" y="782"/>
                    <a:pt x="1027" y="771"/>
                  </a:cubicBezTo>
                  <a:cubicBezTo>
                    <a:pt x="656" y="482"/>
                    <a:pt x="92" y="44"/>
                    <a:pt x="61" y="12"/>
                  </a:cubicBezTo>
                  <a:cubicBezTo>
                    <a:pt x="55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5"/>
          <p:cNvGrpSpPr/>
          <p:nvPr/>
        </p:nvGrpSpPr>
        <p:grpSpPr>
          <a:xfrm>
            <a:off x="7223349" y="293184"/>
            <a:ext cx="415546" cy="400241"/>
            <a:chOff x="2452328" y="-685783"/>
            <a:chExt cx="575071" cy="553890"/>
          </a:xfrm>
        </p:grpSpPr>
        <p:sp>
          <p:nvSpPr>
            <p:cNvPr id="1444" name="Google Shape;1444;p35"/>
            <p:cNvSpPr/>
            <p:nvPr/>
          </p:nvSpPr>
          <p:spPr>
            <a:xfrm>
              <a:off x="2452328" y="-685783"/>
              <a:ext cx="461194" cy="438647"/>
            </a:xfrm>
            <a:custGeom>
              <a:avLst/>
              <a:gdLst/>
              <a:ahLst/>
              <a:cxnLst/>
              <a:rect l="l" t="t" r="r" b="b"/>
              <a:pathLst>
                <a:path w="2025" h="1926" extrusionOk="0">
                  <a:moveTo>
                    <a:pt x="205" y="1"/>
                  </a:moveTo>
                  <a:lnTo>
                    <a:pt x="205" y="1"/>
                  </a:lnTo>
                  <a:cubicBezTo>
                    <a:pt x="205" y="2"/>
                    <a:pt x="1" y="1925"/>
                    <a:pt x="1640" y="1925"/>
                  </a:cubicBezTo>
                  <a:cubicBezTo>
                    <a:pt x="1735" y="1925"/>
                    <a:pt x="1835" y="1919"/>
                    <a:pt x="1942" y="1905"/>
                  </a:cubicBezTo>
                  <a:cubicBezTo>
                    <a:pt x="1942" y="1905"/>
                    <a:pt x="2025" y="1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2591030" y="-586482"/>
              <a:ext cx="436369" cy="454589"/>
            </a:xfrm>
            <a:custGeom>
              <a:avLst/>
              <a:gdLst/>
              <a:ahLst/>
              <a:cxnLst/>
              <a:rect l="l" t="t" r="r" b="b"/>
              <a:pathLst>
                <a:path w="1916" h="1996" extrusionOk="0">
                  <a:moveTo>
                    <a:pt x="25" y="0"/>
                  </a:moveTo>
                  <a:cubicBezTo>
                    <a:pt x="20" y="0"/>
                    <a:pt x="15" y="2"/>
                    <a:pt x="11" y="6"/>
                  </a:cubicBezTo>
                  <a:cubicBezTo>
                    <a:pt x="1" y="14"/>
                    <a:pt x="0" y="27"/>
                    <a:pt x="8" y="37"/>
                  </a:cubicBezTo>
                  <a:cubicBezTo>
                    <a:pt x="20" y="52"/>
                    <a:pt x="1283" y="1543"/>
                    <a:pt x="1878" y="1993"/>
                  </a:cubicBezTo>
                  <a:cubicBezTo>
                    <a:pt x="1882" y="1995"/>
                    <a:pt x="1888" y="1996"/>
                    <a:pt x="1891" y="1996"/>
                  </a:cubicBezTo>
                  <a:cubicBezTo>
                    <a:pt x="1896" y="1996"/>
                    <a:pt x="1904" y="1994"/>
                    <a:pt x="1909" y="1986"/>
                  </a:cubicBezTo>
                  <a:cubicBezTo>
                    <a:pt x="1916" y="1978"/>
                    <a:pt x="1915" y="1964"/>
                    <a:pt x="1905" y="1957"/>
                  </a:cubicBezTo>
                  <a:cubicBezTo>
                    <a:pt x="1314" y="1511"/>
                    <a:pt x="54" y="23"/>
                    <a:pt x="41" y="8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2657307" y="-445274"/>
              <a:ext cx="84723" cy="30063"/>
            </a:xfrm>
            <a:custGeom>
              <a:avLst/>
              <a:gdLst/>
              <a:ahLst/>
              <a:cxnLst/>
              <a:rect l="l" t="t" r="r" b="b"/>
              <a:pathLst>
                <a:path w="372" h="132" extrusionOk="0">
                  <a:moveTo>
                    <a:pt x="24" y="1"/>
                  </a:moveTo>
                  <a:cubicBezTo>
                    <a:pt x="14" y="1"/>
                    <a:pt x="6" y="8"/>
                    <a:pt x="4" y="17"/>
                  </a:cubicBezTo>
                  <a:cubicBezTo>
                    <a:pt x="0" y="29"/>
                    <a:pt x="6" y="41"/>
                    <a:pt x="18" y="44"/>
                  </a:cubicBezTo>
                  <a:lnTo>
                    <a:pt x="340" y="131"/>
                  </a:lnTo>
                  <a:cubicBezTo>
                    <a:pt x="342" y="132"/>
                    <a:pt x="344" y="132"/>
                    <a:pt x="345" y="132"/>
                  </a:cubicBezTo>
                  <a:cubicBezTo>
                    <a:pt x="355" y="132"/>
                    <a:pt x="364" y="127"/>
                    <a:pt x="367" y="116"/>
                  </a:cubicBezTo>
                  <a:cubicBezTo>
                    <a:pt x="371" y="104"/>
                    <a:pt x="365" y="92"/>
                    <a:pt x="353" y="89"/>
                  </a:cubicBezTo>
                  <a:lnTo>
                    <a:pt x="31" y="2"/>
                  </a:lnTo>
                  <a:cubicBezTo>
                    <a:pt x="29" y="1"/>
                    <a:pt x="26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2662317" y="-569400"/>
              <a:ext cx="14348" cy="70830"/>
            </a:xfrm>
            <a:custGeom>
              <a:avLst/>
              <a:gdLst/>
              <a:ahLst/>
              <a:cxnLst/>
              <a:rect l="l" t="t" r="r" b="b"/>
              <a:pathLst>
                <a:path w="63" h="311" extrusionOk="0">
                  <a:moveTo>
                    <a:pt x="38" y="0"/>
                  </a:moveTo>
                  <a:cubicBezTo>
                    <a:pt x="26" y="0"/>
                    <a:pt x="18" y="9"/>
                    <a:pt x="18" y="21"/>
                  </a:cubicBezTo>
                  <a:lnTo>
                    <a:pt x="2" y="288"/>
                  </a:lnTo>
                  <a:cubicBezTo>
                    <a:pt x="1" y="299"/>
                    <a:pt x="10" y="309"/>
                    <a:pt x="23" y="310"/>
                  </a:cubicBezTo>
                  <a:cubicBezTo>
                    <a:pt x="34" y="310"/>
                    <a:pt x="43" y="302"/>
                    <a:pt x="44" y="290"/>
                  </a:cubicBezTo>
                  <a:lnTo>
                    <a:pt x="61" y="23"/>
                  </a:lnTo>
                  <a:cubicBezTo>
                    <a:pt x="63" y="11"/>
                    <a:pt x="53" y="1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26" name="Picture 2" descr="Secondary school Vectors &amp; Illustrations for Free Download | Freepik">
            <a:extLst>
              <a:ext uri="{FF2B5EF4-FFF2-40B4-BE49-F238E27FC236}">
                <a16:creationId xmlns:a16="http://schemas.microsoft.com/office/drawing/2014/main" id="{A1733ED9-A7A7-006D-DA5A-E7B74A75B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60" y="1565575"/>
            <a:ext cx="3667126" cy="2200276"/>
          </a:xfrm>
          <a:prstGeom prst="round2DiagRect">
            <a:avLst>
              <a:gd name="adj1" fmla="val 10880"/>
              <a:gd name="adj2" fmla="val 0"/>
            </a:avLst>
          </a:prstGeom>
          <a:ln w="28575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FBF52CE-41C6-9676-265F-9A752BF20099}"/>
              </a:ext>
            </a:extLst>
          </p:cNvPr>
          <p:cNvSpPr txBox="1"/>
          <p:nvPr/>
        </p:nvSpPr>
        <p:spPr>
          <a:xfrm>
            <a:off x="98737" y="1874836"/>
            <a:ext cx="48218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Segoe Print" panose="02000800000000000000" pitchFamily="2" charset="0"/>
              </a:rPr>
              <a:t>L</a:t>
            </a:r>
            <a:r>
              <a:rPr lang="en-VN" sz="2800" b="1" dirty="0">
                <a:latin typeface="Segoe Print" panose="02000800000000000000" pitchFamily="2" charset="0"/>
              </a:rPr>
              <a:t>ower secondary school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F346C9A-0E70-ACD4-3757-1CC9FE18B5A2}"/>
              </a:ext>
            </a:extLst>
          </p:cNvPr>
          <p:cNvSpPr txBox="1"/>
          <p:nvPr/>
        </p:nvSpPr>
        <p:spPr>
          <a:xfrm>
            <a:off x="98737" y="2552491"/>
            <a:ext cx="48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/ˈ</a:t>
            </a:r>
            <a:r>
              <a:rPr lang="en-US" sz="24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ləʊər</a:t>
            </a:r>
            <a:r>
              <a:rPr lang="en-US" sz="2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ˈ</a:t>
            </a:r>
            <a:r>
              <a:rPr lang="en-US" sz="24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sekəndrɪ</a:t>
            </a:r>
            <a:r>
              <a:rPr lang="en-US" sz="2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skuːl</a:t>
            </a:r>
            <a:r>
              <a:rPr lang="en-US" sz="2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DDA9B1B-7975-3B88-654D-C3CD73231051}"/>
              </a:ext>
            </a:extLst>
          </p:cNvPr>
          <p:cNvSpPr txBox="1"/>
          <p:nvPr/>
        </p:nvSpPr>
        <p:spPr>
          <a:xfrm>
            <a:off x="404914" y="3168592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trường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trung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học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cơ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sở</a:t>
            </a:r>
            <a:endParaRPr lang="en-VN" sz="2200" dirty="0">
              <a:solidFill>
                <a:schemeClr val="accent5">
                  <a:lumMod val="50000"/>
                </a:schemeClr>
              </a:solidFill>
              <a:latin typeface="Pangolin" pitchFamily="2" charset="77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" grpId="0"/>
      <p:bldP spid="8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8" name="Google Shape;1378;p3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dirty="0"/>
              <a:t>N</a:t>
            </a:r>
            <a:r>
              <a:rPr lang="en-US" dirty="0"/>
              <a:t>EW WORDS</a:t>
            </a:r>
            <a:endParaRPr dirty="0"/>
          </a:p>
        </p:txBody>
      </p:sp>
      <p:grpSp>
        <p:nvGrpSpPr>
          <p:cNvPr id="1383" name="Google Shape;1383;p35"/>
          <p:cNvGrpSpPr/>
          <p:nvPr/>
        </p:nvGrpSpPr>
        <p:grpSpPr>
          <a:xfrm>
            <a:off x="7699166" y="236209"/>
            <a:ext cx="1042730" cy="564303"/>
            <a:chOff x="3713125" y="769050"/>
            <a:chExt cx="306100" cy="165650"/>
          </a:xfrm>
        </p:grpSpPr>
        <p:sp>
          <p:nvSpPr>
            <p:cNvPr id="1384" name="Google Shape;1384;p35"/>
            <p:cNvSpPr/>
            <p:nvPr/>
          </p:nvSpPr>
          <p:spPr>
            <a:xfrm>
              <a:off x="3714075" y="769050"/>
              <a:ext cx="305150" cy="164800"/>
            </a:xfrm>
            <a:custGeom>
              <a:avLst/>
              <a:gdLst/>
              <a:ahLst/>
              <a:cxnLst/>
              <a:rect l="l" t="t" r="r" b="b"/>
              <a:pathLst>
                <a:path w="12206" h="6592" extrusionOk="0">
                  <a:moveTo>
                    <a:pt x="6113" y="0"/>
                  </a:moveTo>
                  <a:cubicBezTo>
                    <a:pt x="4413" y="147"/>
                    <a:pt x="2714" y="293"/>
                    <a:pt x="1015" y="439"/>
                  </a:cubicBezTo>
                  <a:cubicBezTo>
                    <a:pt x="962" y="452"/>
                    <a:pt x="887" y="474"/>
                    <a:pt x="805" y="514"/>
                  </a:cubicBezTo>
                  <a:cubicBezTo>
                    <a:pt x="437" y="694"/>
                    <a:pt x="280" y="1047"/>
                    <a:pt x="184" y="1265"/>
                  </a:cubicBezTo>
                  <a:cubicBezTo>
                    <a:pt x="40" y="1588"/>
                    <a:pt x="3" y="1894"/>
                    <a:pt x="0" y="2122"/>
                  </a:cubicBezTo>
                  <a:cubicBezTo>
                    <a:pt x="1897" y="3612"/>
                    <a:pt x="3793" y="5102"/>
                    <a:pt x="5689" y="6591"/>
                  </a:cubicBezTo>
                  <a:cubicBezTo>
                    <a:pt x="7492" y="6467"/>
                    <a:pt x="9296" y="6340"/>
                    <a:pt x="11101" y="6216"/>
                  </a:cubicBezTo>
                  <a:cubicBezTo>
                    <a:pt x="11119" y="6215"/>
                    <a:pt x="11146" y="6211"/>
                    <a:pt x="11173" y="6194"/>
                  </a:cubicBezTo>
                  <a:cubicBezTo>
                    <a:pt x="11255" y="6146"/>
                    <a:pt x="11261" y="6029"/>
                    <a:pt x="11261" y="6007"/>
                  </a:cubicBezTo>
                  <a:cubicBezTo>
                    <a:pt x="11263" y="5843"/>
                    <a:pt x="11106" y="5803"/>
                    <a:pt x="11062" y="5642"/>
                  </a:cubicBezTo>
                  <a:cubicBezTo>
                    <a:pt x="11025" y="5508"/>
                    <a:pt x="11092" y="5386"/>
                    <a:pt x="11183" y="5227"/>
                  </a:cubicBezTo>
                  <a:cubicBezTo>
                    <a:pt x="11342" y="4945"/>
                    <a:pt x="11526" y="4976"/>
                    <a:pt x="11742" y="4710"/>
                  </a:cubicBezTo>
                  <a:cubicBezTo>
                    <a:pt x="11781" y="4662"/>
                    <a:pt x="11830" y="4594"/>
                    <a:pt x="11916" y="4574"/>
                  </a:cubicBezTo>
                  <a:cubicBezTo>
                    <a:pt x="11936" y="4569"/>
                    <a:pt x="12008" y="4554"/>
                    <a:pt x="12103" y="4545"/>
                  </a:cubicBezTo>
                  <a:cubicBezTo>
                    <a:pt x="12142" y="4543"/>
                    <a:pt x="12178" y="4542"/>
                    <a:pt x="12191" y="4518"/>
                  </a:cubicBezTo>
                  <a:cubicBezTo>
                    <a:pt x="12191" y="4518"/>
                    <a:pt x="12206" y="4494"/>
                    <a:pt x="12178" y="4442"/>
                  </a:cubicBezTo>
                  <a:cubicBezTo>
                    <a:pt x="12126" y="4354"/>
                    <a:pt x="9038" y="2111"/>
                    <a:pt x="6113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35"/>
            <p:cNvSpPr/>
            <p:nvPr/>
          </p:nvSpPr>
          <p:spPr>
            <a:xfrm>
              <a:off x="3723200" y="791700"/>
              <a:ext cx="291150" cy="133475"/>
            </a:xfrm>
            <a:custGeom>
              <a:avLst/>
              <a:gdLst/>
              <a:ahLst/>
              <a:cxnLst/>
              <a:rect l="l" t="t" r="r" b="b"/>
              <a:pathLst>
                <a:path w="11646" h="5339" extrusionOk="0">
                  <a:moveTo>
                    <a:pt x="655" y="0"/>
                  </a:moveTo>
                  <a:cubicBezTo>
                    <a:pt x="516" y="99"/>
                    <a:pt x="283" y="296"/>
                    <a:pt x="128" y="622"/>
                  </a:cubicBezTo>
                  <a:cubicBezTo>
                    <a:pt x="59" y="764"/>
                    <a:pt x="22" y="898"/>
                    <a:pt x="0" y="1008"/>
                  </a:cubicBezTo>
                  <a:cubicBezTo>
                    <a:pt x="1823" y="2452"/>
                    <a:pt x="3645" y="3895"/>
                    <a:pt x="5466" y="5339"/>
                  </a:cubicBezTo>
                  <a:cubicBezTo>
                    <a:pt x="7228" y="5225"/>
                    <a:pt x="8989" y="5110"/>
                    <a:pt x="10751" y="4996"/>
                  </a:cubicBezTo>
                  <a:cubicBezTo>
                    <a:pt x="10781" y="4812"/>
                    <a:pt x="10868" y="4463"/>
                    <a:pt x="11133" y="4120"/>
                  </a:cubicBezTo>
                  <a:cubicBezTo>
                    <a:pt x="11311" y="3890"/>
                    <a:pt x="11506" y="3745"/>
                    <a:pt x="11645" y="3659"/>
                  </a:cubicBezTo>
                  <a:lnTo>
                    <a:pt x="11645" y="3659"/>
                  </a:lnTo>
                  <a:cubicBezTo>
                    <a:pt x="9751" y="3820"/>
                    <a:pt x="7856" y="3980"/>
                    <a:pt x="5958" y="4140"/>
                  </a:cubicBezTo>
                  <a:cubicBezTo>
                    <a:pt x="4190" y="2760"/>
                    <a:pt x="2424" y="1379"/>
                    <a:pt x="6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35"/>
            <p:cNvSpPr/>
            <p:nvPr/>
          </p:nvSpPr>
          <p:spPr>
            <a:xfrm>
              <a:off x="3738600" y="799350"/>
              <a:ext cx="259400" cy="105325"/>
            </a:xfrm>
            <a:custGeom>
              <a:avLst/>
              <a:gdLst/>
              <a:ahLst/>
              <a:cxnLst/>
              <a:rect l="l" t="t" r="r" b="b"/>
              <a:pathLst>
                <a:path w="10376" h="4213" extrusionOk="0">
                  <a:moveTo>
                    <a:pt x="36" y="0"/>
                  </a:moveTo>
                  <a:cubicBezTo>
                    <a:pt x="27" y="0"/>
                    <a:pt x="17" y="4"/>
                    <a:pt x="11" y="13"/>
                  </a:cubicBezTo>
                  <a:cubicBezTo>
                    <a:pt x="1" y="27"/>
                    <a:pt x="3" y="48"/>
                    <a:pt x="17" y="59"/>
                  </a:cubicBezTo>
                  <a:lnTo>
                    <a:pt x="5223" y="4206"/>
                  </a:lnTo>
                  <a:cubicBezTo>
                    <a:pt x="5229" y="4210"/>
                    <a:pt x="5236" y="4212"/>
                    <a:pt x="5244" y="4212"/>
                  </a:cubicBezTo>
                  <a:lnTo>
                    <a:pt x="5245" y="4212"/>
                  </a:lnTo>
                  <a:lnTo>
                    <a:pt x="10344" y="3778"/>
                  </a:lnTo>
                  <a:cubicBezTo>
                    <a:pt x="10361" y="3777"/>
                    <a:pt x="10375" y="3761"/>
                    <a:pt x="10373" y="3744"/>
                  </a:cubicBezTo>
                  <a:cubicBezTo>
                    <a:pt x="10372" y="3727"/>
                    <a:pt x="10356" y="3714"/>
                    <a:pt x="10341" y="3714"/>
                  </a:cubicBezTo>
                  <a:cubicBezTo>
                    <a:pt x="10340" y="3714"/>
                    <a:pt x="10339" y="3714"/>
                    <a:pt x="10339" y="3714"/>
                  </a:cubicBezTo>
                  <a:lnTo>
                    <a:pt x="5252" y="4147"/>
                  </a:lnTo>
                  <a:lnTo>
                    <a:pt x="56" y="7"/>
                  </a:lnTo>
                  <a:cubicBezTo>
                    <a:pt x="51" y="3"/>
                    <a:pt x="44" y="0"/>
                    <a:pt x="36" y="0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35"/>
            <p:cNvSpPr/>
            <p:nvPr/>
          </p:nvSpPr>
          <p:spPr>
            <a:xfrm>
              <a:off x="3734775" y="806725"/>
              <a:ext cx="256575" cy="106650"/>
            </a:xfrm>
            <a:custGeom>
              <a:avLst/>
              <a:gdLst/>
              <a:ahLst/>
              <a:cxnLst/>
              <a:rect l="l" t="t" r="r" b="b"/>
              <a:pathLst>
                <a:path w="10263" h="4266" extrusionOk="0">
                  <a:moveTo>
                    <a:pt x="38" y="1"/>
                  </a:moveTo>
                  <a:cubicBezTo>
                    <a:pt x="27" y="1"/>
                    <a:pt x="17" y="5"/>
                    <a:pt x="11" y="13"/>
                  </a:cubicBezTo>
                  <a:cubicBezTo>
                    <a:pt x="0" y="27"/>
                    <a:pt x="4" y="48"/>
                    <a:pt x="16" y="59"/>
                  </a:cubicBezTo>
                  <a:lnTo>
                    <a:pt x="5250" y="4260"/>
                  </a:lnTo>
                  <a:cubicBezTo>
                    <a:pt x="5255" y="4264"/>
                    <a:pt x="5263" y="4266"/>
                    <a:pt x="5270" y="4266"/>
                  </a:cubicBezTo>
                  <a:lnTo>
                    <a:pt x="5273" y="4266"/>
                  </a:lnTo>
                  <a:lnTo>
                    <a:pt x="10230" y="3931"/>
                  </a:lnTo>
                  <a:cubicBezTo>
                    <a:pt x="10249" y="3930"/>
                    <a:pt x="10262" y="3914"/>
                    <a:pt x="10261" y="3896"/>
                  </a:cubicBezTo>
                  <a:cubicBezTo>
                    <a:pt x="10260" y="3878"/>
                    <a:pt x="10243" y="3866"/>
                    <a:pt x="10226" y="3866"/>
                  </a:cubicBezTo>
                  <a:lnTo>
                    <a:pt x="5281" y="4201"/>
                  </a:lnTo>
                  <a:lnTo>
                    <a:pt x="57" y="7"/>
                  </a:lnTo>
                  <a:cubicBezTo>
                    <a:pt x="51" y="3"/>
                    <a:pt x="45" y="1"/>
                    <a:pt x="38" y="1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35"/>
            <p:cNvSpPr/>
            <p:nvPr/>
          </p:nvSpPr>
          <p:spPr>
            <a:xfrm>
              <a:off x="3732600" y="815300"/>
              <a:ext cx="254950" cy="106000"/>
            </a:xfrm>
            <a:custGeom>
              <a:avLst/>
              <a:gdLst/>
              <a:ahLst/>
              <a:cxnLst/>
              <a:rect l="l" t="t" r="r" b="b"/>
              <a:pathLst>
                <a:path w="10198" h="4240" extrusionOk="0">
                  <a:moveTo>
                    <a:pt x="37" y="1"/>
                  </a:moveTo>
                  <a:cubicBezTo>
                    <a:pt x="27" y="1"/>
                    <a:pt x="17" y="5"/>
                    <a:pt x="11" y="13"/>
                  </a:cubicBezTo>
                  <a:cubicBezTo>
                    <a:pt x="1" y="26"/>
                    <a:pt x="4" y="48"/>
                    <a:pt x="17" y="59"/>
                  </a:cubicBezTo>
                  <a:lnTo>
                    <a:pt x="5168" y="4233"/>
                  </a:lnTo>
                  <a:cubicBezTo>
                    <a:pt x="5174" y="4237"/>
                    <a:pt x="5180" y="4239"/>
                    <a:pt x="5189" y="4239"/>
                  </a:cubicBezTo>
                  <a:lnTo>
                    <a:pt x="5192" y="4239"/>
                  </a:lnTo>
                  <a:lnTo>
                    <a:pt x="10166" y="3881"/>
                  </a:lnTo>
                  <a:cubicBezTo>
                    <a:pt x="10183" y="3880"/>
                    <a:pt x="10197" y="3864"/>
                    <a:pt x="10195" y="3847"/>
                  </a:cubicBezTo>
                  <a:cubicBezTo>
                    <a:pt x="10194" y="3830"/>
                    <a:pt x="10179" y="3817"/>
                    <a:pt x="10162" y="3817"/>
                  </a:cubicBezTo>
                  <a:cubicBezTo>
                    <a:pt x="10162" y="3817"/>
                    <a:pt x="10161" y="3817"/>
                    <a:pt x="10161" y="3817"/>
                  </a:cubicBezTo>
                  <a:lnTo>
                    <a:pt x="5200" y="4174"/>
                  </a:lnTo>
                  <a:lnTo>
                    <a:pt x="57" y="8"/>
                  </a:lnTo>
                  <a:cubicBezTo>
                    <a:pt x="51" y="3"/>
                    <a:pt x="44" y="1"/>
                    <a:pt x="37" y="1"/>
                  </a:cubicBezTo>
                  <a:close/>
                </a:path>
              </a:pathLst>
            </a:custGeom>
            <a:solidFill>
              <a:srgbClr val="FBF1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35"/>
            <p:cNvSpPr/>
            <p:nvPr/>
          </p:nvSpPr>
          <p:spPr>
            <a:xfrm>
              <a:off x="3713125" y="785775"/>
              <a:ext cx="305275" cy="148925"/>
            </a:xfrm>
            <a:custGeom>
              <a:avLst/>
              <a:gdLst/>
              <a:ahLst/>
              <a:cxnLst/>
              <a:rect l="l" t="t" r="r" b="b"/>
              <a:pathLst>
                <a:path w="12211" h="5957" extrusionOk="0">
                  <a:moveTo>
                    <a:pt x="698" y="0"/>
                  </a:moveTo>
                  <a:cubicBezTo>
                    <a:pt x="691" y="0"/>
                    <a:pt x="684" y="1"/>
                    <a:pt x="678" y="1"/>
                  </a:cubicBezTo>
                  <a:cubicBezTo>
                    <a:pt x="596" y="10"/>
                    <a:pt x="545" y="71"/>
                    <a:pt x="480" y="155"/>
                  </a:cubicBezTo>
                  <a:cubicBezTo>
                    <a:pt x="285" y="412"/>
                    <a:pt x="100" y="657"/>
                    <a:pt x="30" y="1068"/>
                  </a:cubicBezTo>
                  <a:cubicBezTo>
                    <a:pt x="11" y="1189"/>
                    <a:pt x="1" y="1312"/>
                    <a:pt x="5" y="1436"/>
                  </a:cubicBezTo>
                  <a:cubicBezTo>
                    <a:pt x="5" y="1446"/>
                    <a:pt x="8" y="1456"/>
                    <a:pt x="17" y="1461"/>
                  </a:cubicBezTo>
                  <a:lnTo>
                    <a:pt x="5706" y="5949"/>
                  </a:lnTo>
                  <a:cubicBezTo>
                    <a:pt x="5712" y="5953"/>
                    <a:pt x="5719" y="5956"/>
                    <a:pt x="5727" y="5956"/>
                  </a:cubicBezTo>
                  <a:cubicBezTo>
                    <a:pt x="5727" y="5956"/>
                    <a:pt x="5727" y="5955"/>
                    <a:pt x="5727" y="5955"/>
                  </a:cubicBezTo>
                  <a:cubicBezTo>
                    <a:pt x="5728" y="5955"/>
                    <a:pt x="5729" y="5956"/>
                    <a:pt x="5730" y="5957"/>
                  </a:cubicBezTo>
                  <a:lnTo>
                    <a:pt x="11155" y="5558"/>
                  </a:lnTo>
                  <a:cubicBezTo>
                    <a:pt x="11172" y="5557"/>
                    <a:pt x="11186" y="5540"/>
                    <a:pt x="11185" y="5522"/>
                  </a:cubicBezTo>
                  <a:cubicBezTo>
                    <a:pt x="11183" y="5506"/>
                    <a:pt x="11168" y="5493"/>
                    <a:pt x="11152" y="5493"/>
                  </a:cubicBezTo>
                  <a:cubicBezTo>
                    <a:pt x="11151" y="5493"/>
                    <a:pt x="11150" y="5493"/>
                    <a:pt x="11150" y="5493"/>
                  </a:cubicBezTo>
                  <a:lnTo>
                    <a:pt x="5737" y="5891"/>
                  </a:lnTo>
                  <a:lnTo>
                    <a:pt x="70" y="1420"/>
                  </a:lnTo>
                  <a:cubicBezTo>
                    <a:pt x="66" y="1305"/>
                    <a:pt x="75" y="1192"/>
                    <a:pt x="93" y="1080"/>
                  </a:cubicBezTo>
                  <a:cubicBezTo>
                    <a:pt x="161" y="685"/>
                    <a:pt x="340" y="448"/>
                    <a:pt x="532" y="196"/>
                  </a:cubicBezTo>
                  <a:cubicBezTo>
                    <a:pt x="595" y="114"/>
                    <a:pt x="634" y="73"/>
                    <a:pt x="684" y="67"/>
                  </a:cubicBezTo>
                  <a:cubicBezTo>
                    <a:pt x="687" y="66"/>
                    <a:pt x="691" y="66"/>
                    <a:pt x="694" y="66"/>
                  </a:cubicBezTo>
                  <a:cubicBezTo>
                    <a:pt x="739" y="66"/>
                    <a:pt x="808" y="103"/>
                    <a:pt x="1051" y="283"/>
                  </a:cubicBezTo>
                  <a:lnTo>
                    <a:pt x="1058" y="291"/>
                  </a:lnTo>
                  <a:cubicBezTo>
                    <a:pt x="1113" y="331"/>
                    <a:pt x="1142" y="352"/>
                    <a:pt x="1159" y="366"/>
                  </a:cubicBezTo>
                  <a:cubicBezTo>
                    <a:pt x="1311" y="487"/>
                    <a:pt x="3009" y="1810"/>
                    <a:pt x="6344" y="4406"/>
                  </a:cubicBezTo>
                  <a:cubicBezTo>
                    <a:pt x="6349" y="4410"/>
                    <a:pt x="6356" y="4413"/>
                    <a:pt x="6362" y="4413"/>
                  </a:cubicBezTo>
                  <a:cubicBezTo>
                    <a:pt x="6364" y="4413"/>
                    <a:pt x="6365" y="4413"/>
                    <a:pt x="6367" y="4412"/>
                  </a:cubicBezTo>
                  <a:lnTo>
                    <a:pt x="12179" y="3911"/>
                  </a:lnTo>
                  <a:cubicBezTo>
                    <a:pt x="12196" y="3910"/>
                    <a:pt x="12210" y="3894"/>
                    <a:pt x="12209" y="3876"/>
                  </a:cubicBezTo>
                  <a:cubicBezTo>
                    <a:pt x="12207" y="3860"/>
                    <a:pt x="12194" y="3847"/>
                    <a:pt x="12179" y="3847"/>
                  </a:cubicBezTo>
                  <a:cubicBezTo>
                    <a:pt x="12177" y="3847"/>
                    <a:pt x="12176" y="3847"/>
                    <a:pt x="12174" y="3847"/>
                  </a:cubicBezTo>
                  <a:lnTo>
                    <a:pt x="6375" y="4347"/>
                  </a:lnTo>
                  <a:cubicBezTo>
                    <a:pt x="3047" y="1756"/>
                    <a:pt x="1353" y="437"/>
                    <a:pt x="1201" y="315"/>
                  </a:cubicBezTo>
                  <a:cubicBezTo>
                    <a:pt x="1183" y="302"/>
                    <a:pt x="1155" y="280"/>
                    <a:pt x="1099" y="238"/>
                  </a:cubicBezTo>
                  <a:lnTo>
                    <a:pt x="1091" y="232"/>
                  </a:lnTo>
                  <a:cubicBezTo>
                    <a:pt x="835" y="41"/>
                    <a:pt x="760" y="0"/>
                    <a:pt x="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35"/>
            <p:cNvSpPr/>
            <p:nvPr/>
          </p:nvSpPr>
          <p:spPr>
            <a:xfrm>
              <a:off x="3755150" y="778225"/>
              <a:ext cx="237775" cy="104975"/>
            </a:xfrm>
            <a:custGeom>
              <a:avLst/>
              <a:gdLst/>
              <a:ahLst/>
              <a:cxnLst/>
              <a:rect l="l" t="t" r="r" b="b"/>
              <a:pathLst>
                <a:path w="9511" h="4199" extrusionOk="0">
                  <a:moveTo>
                    <a:pt x="4419" y="1"/>
                  </a:moveTo>
                  <a:cubicBezTo>
                    <a:pt x="2946" y="144"/>
                    <a:pt x="1473" y="285"/>
                    <a:pt x="0" y="428"/>
                  </a:cubicBezTo>
                  <a:cubicBezTo>
                    <a:pt x="1611" y="1685"/>
                    <a:pt x="3222" y="2942"/>
                    <a:pt x="4832" y="4198"/>
                  </a:cubicBezTo>
                  <a:cubicBezTo>
                    <a:pt x="6391" y="4039"/>
                    <a:pt x="7951" y="3880"/>
                    <a:pt x="9511" y="3720"/>
                  </a:cubicBezTo>
                  <a:cubicBezTo>
                    <a:pt x="7813" y="2480"/>
                    <a:pt x="6116" y="1242"/>
                    <a:pt x="4419" y="1"/>
                  </a:cubicBezTo>
                  <a:close/>
                </a:path>
              </a:pathLst>
            </a:custGeom>
            <a:solidFill>
              <a:srgbClr val="FF4400">
                <a:alpha val="419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35"/>
            <p:cNvSpPr/>
            <p:nvPr/>
          </p:nvSpPr>
          <p:spPr>
            <a:xfrm>
              <a:off x="3779000" y="785150"/>
              <a:ext cx="90250" cy="16950"/>
            </a:xfrm>
            <a:custGeom>
              <a:avLst/>
              <a:gdLst/>
              <a:ahLst/>
              <a:cxnLst/>
              <a:rect l="l" t="t" r="r" b="b"/>
              <a:pathLst>
                <a:path w="3610" h="678" extrusionOk="0">
                  <a:moveTo>
                    <a:pt x="3425" y="0"/>
                  </a:moveTo>
                  <a:cubicBezTo>
                    <a:pt x="3418" y="0"/>
                    <a:pt x="3412" y="2"/>
                    <a:pt x="3406" y="6"/>
                  </a:cubicBezTo>
                  <a:cubicBezTo>
                    <a:pt x="3398" y="11"/>
                    <a:pt x="3393" y="20"/>
                    <a:pt x="3392" y="30"/>
                  </a:cubicBezTo>
                  <a:cubicBezTo>
                    <a:pt x="3383" y="104"/>
                    <a:pt x="3302" y="146"/>
                    <a:pt x="3227" y="146"/>
                  </a:cubicBezTo>
                  <a:cubicBezTo>
                    <a:pt x="3225" y="146"/>
                    <a:pt x="3223" y="146"/>
                    <a:pt x="3221" y="145"/>
                  </a:cubicBezTo>
                  <a:cubicBezTo>
                    <a:pt x="3145" y="141"/>
                    <a:pt x="3067" y="106"/>
                    <a:pt x="2992" y="71"/>
                  </a:cubicBezTo>
                  <a:lnTo>
                    <a:pt x="2960" y="56"/>
                  </a:lnTo>
                  <a:cubicBezTo>
                    <a:pt x="2909" y="34"/>
                    <a:pt x="2844" y="9"/>
                    <a:pt x="2781" y="9"/>
                  </a:cubicBezTo>
                  <a:cubicBezTo>
                    <a:pt x="2743" y="9"/>
                    <a:pt x="2707" y="18"/>
                    <a:pt x="2674" y="40"/>
                  </a:cubicBezTo>
                  <a:cubicBezTo>
                    <a:pt x="2642" y="63"/>
                    <a:pt x="2622" y="95"/>
                    <a:pt x="2604" y="126"/>
                  </a:cubicBezTo>
                  <a:cubicBezTo>
                    <a:pt x="2595" y="141"/>
                    <a:pt x="2585" y="156"/>
                    <a:pt x="2575" y="169"/>
                  </a:cubicBezTo>
                  <a:cubicBezTo>
                    <a:pt x="2539" y="215"/>
                    <a:pt x="2479" y="241"/>
                    <a:pt x="2417" y="241"/>
                  </a:cubicBezTo>
                  <a:cubicBezTo>
                    <a:pt x="2391" y="241"/>
                    <a:pt x="2364" y="236"/>
                    <a:pt x="2339" y="226"/>
                  </a:cubicBezTo>
                  <a:cubicBezTo>
                    <a:pt x="2327" y="221"/>
                    <a:pt x="2314" y="215"/>
                    <a:pt x="2301" y="208"/>
                  </a:cubicBezTo>
                  <a:cubicBezTo>
                    <a:pt x="2280" y="197"/>
                    <a:pt x="2258" y="186"/>
                    <a:pt x="2235" y="180"/>
                  </a:cubicBezTo>
                  <a:cubicBezTo>
                    <a:pt x="2215" y="174"/>
                    <a:pt x="2195" y="172"/>
                    <a:pt x="2177" y="172"/>
                  </a:cubicBezTo>
                  <a:cubicBezTo>
                    <a:pt x="2094" y="172"/>
                    <a:pt x="2023" y="219"/>
                    <a:pt x="1955" y="266"/>
                  </a:cubicBezTo>
                  <a:cubicBezTo>
                    <a:pt x="1891" y="309"/>
                    <a:pt x="1829" y="350"/>
                    <a:pt x="1765" y="350"/>
                  </a:cubicBezTo>
                  <a:cubicBezTo>
                    <a:pt x="1754" y="350"/>
                    <a:pt x="1742" y="349"/>
                    <a:pt x="1731" y="346"/>
                  </a:cubicBezTo>
                  <a:cubicBezTo>
                    <a:pt x="1697" y="340"/>
                    <a:pt x="1665" y="319"/>
                    <a:pt x="1630" y="300"/>
                  </a:cubicBezTo>
                  <a:cubicBezTo>
                    <a:pt x="1582" y="271"/>
                    <a:pt x="1532" y="242"/>
                    <a:pt x="1474" y="242"/>
                  </a:cubicBezTo>
                  <a:lnTo>
                    <a:pt x="1473" y="242"/>
                  </a:lnTo>
                  <a:cubicBezTo>
                    <a:pt x="1397" y="242"/>
                    <a:pt x="1344" y="293"/>
                    <a:pt x="1296" y="340"/>
                  </a:cubicBezTo>
                  <a:cubicBezTo>
                    <a:pt x="1255" y="380"/>
                    <a:pt x="1216" y="418"/>
                    <a:pt x="1168" y="420"/>
                  </a:cubicBezTo>
                  <a:cubicBezTo>
                    <a:pt x="1165" y="420"/>
                    <a:pt x="1162" y="420"/>
                    <a:pt x="1159" y="420"/>
                  </a:cubicBezTo>
                  <a:cubicBezTo>
                    <a:pt x="1124" y="420"/>
                    <a:pt x="1089" y="404"/>
                    <a:pt x="1052" y="387"/>
                  </a:cubicBezTo>
                  <a:cubicBezTo>
                    <a:pt x="1022" y="372"/>
                    <a:pt x="990" y="357"/>
                    <a:pt x="954" y="350"/>
                  </a:cubicBezTo>
                  <a:cubicBezTo>
                    <a:pt x="937" y="347"/>
                    <a:pt x="920" y="345"/>
                    <a:pt x="903" y="345"/>
                  </a:cubicBezTo>
                  <a:cubicBezTo>
                    <a:pt x="822" y="345"/>
                    <a:pt x="750" y="384"/>
                    <a:pt x="680" y="423"/>
                  </a:cubicBezTo>
                  <a:cubicBezTo>
                    <a:pt x="612" y="460"/>
                    <a:pt x="549" y="495"/>
                    <a:pt x="480" y="495"/>
                  </a:cubicBezTo>
                  <a:cubicBezTo>
                    <a:pt x="475" y="495"/>
                    <a:pt x="470" y="494"/>
                    <a:pt x="465" y="494"/>
                  </a:cubicBezTo>
                  <a:cubicBezTo>
                    <a:pt x="438" y="491"/>
                    <a:pt x="412" y="484"/>
                    <a:pt x="384" y="477"/>
                  </a:cubicBezTo>
                  <a:cubicBezTo>
                    <a:pt x="349" y="467"/>
                    <a:pt x="315" y="456"/>
                    <a:pt x="275" y="456"/>
                  </a:cubicBezTo>
                  <a:cubicBezTo>
                    <a:pt x="273" y="456"/>
                    <a:pt x="271" y="456"/>
                    <a:pt x="269" y="456"/>
                  </a:cubicBezTo>
                  <a:cubicBezTo>
                    <a:pt x="159" y="459"/>
                    <a:pt x="79" y="543"/>
                    <a:pt x="14" y="624"/>
                  </a:cubicBezTo>
                  <a:cubicBezTo>
                    <a:pt x="1" y="638"/>
                    <a:pt x="4" y="657"/>
                    <a:pt x="17" y="670"/>
                  </a:cubicBezTo>
                  <a:cubicBezTo>
                    <a:pt x="22" y="675"/>
                    <a:pt x="31" y="677"/>
                    <a:pt x="37" y="677"/>
                  </a:cubicBezTo>
                  <a:cubicBezTo>
                    <a:pt x="47" y="677"/>
                    <a:pt x="57" y="673"/>
                    <a:pt x="60" y="667"/>
                  </a:cubicBezTo>
                  <a:cubicBezTo>
                    <a:pt x="119" y="594"/>
                    <a:pt x="183" y="524"/>
                    <a:pt x="267" y="523"/>
                  </a:cubicBezTo>
                  <a:cubicBezTo>
                    <a:pt x="268" y="523"/>
                    <a:pt x="270" y="523"/>
                    <a:pt x="272" y="523"/>
                  </a:cubicBezTo>
                  <a:cubicBezTo>
                    <a:pt x="302" y="523"/>
                    <a:pt x="332" y="532"/>
                    <a:pt x="363" y="540"/>
                  </a:cubicBezTo>
                  <a:cubicBezTo>
                    <a:pt x="394" y="549"/>
                    <a:pt x="424" y="556"/>
                    <a:pt x="457" y="559"/>
                  </a:cubicBezTo>
                  <a:cubicBezTo>
                    <a:pt x="463" y="560"/>
                    <a:pt x="469" y="560"/>
                    <a:pt x="475" y="560"/>
                  </a:cubicBezTo>
                  <a:cubicBezTo>
                    <a:pt x="563" y="560"/>
                    <a:pt x="636" y="519"/>
                    <a:pt x="708" y="480"/>
                  </a:cubicBezTo>
                  <a:cubicBezTo>
                    <a:pt x="773" y="444"/>
                    <a:pt x="836" y="411"/>
                    <a:pt x="901" y="411"/>
                  </a:cubicBezTo>
                  <a:cubicBezTo>
                    <a:pt x="913" y="411"/>
                    <a:pt x="926" y="412"/>
                    <a:pt x="938" y="415"/>
                  </a:cubicBezTo>
                  <a:cubicBezTo>
                    <a:pt x="966" y="420"/>
                    <a:pt x="993" y="432"/>
                    <a:pt x="1023" y="446"/>
                  </a:cubicBezTo>
                  <a:cubicBezTo>
                    <a:pt x="1066" y="464"/>
                    <a:pt x="1111" y="484"/>
                    <a:pt x="1161" y="484"/>
                  </a:cubicBezTo>
                  <a:cubicBezTo>
                    <a:pt x="1164" y="484"/>
                    <a:pt x="1166" y="484"/>
                    <a:pt x="1169" y="484"/>
                  </a:cubicBezTo>
                  <a:cubicBezTo>
                    <a:pt x="1242" y="479"/>
                    <a:pt x="1293" y="430"/>
                    <a:pt x="1339" y="385"/>
                  </a:cubicBezTo>
                  <a:cubicBezTo>
                    <a:pt x="1382" y="344"/>
                    <a:pt x="1422" y="304"/>
                    <a:pt x="1472" y="304"/>
                  </a:cubicBezTo>
                  <a:lnTo>
                    <a:pt x="1473" y="304"/>
                  </a:lnTo>
                  <a:cubicBezTo>
                    <a:pt x="1513" y="304"/>
                    <a:pt x="1554" y="329"/>
                    <a:pt x="1596" y="355"/>
                  </a:cubicBezTo>
                  <a:cubicBezTo>
                    <a:pt x="1633" y="376"/>
                    <a:pt x="1672" y="400"/>
                    <a:pt x="1715" y="409"/>
                  </a:cubicBezTo>
                  <a:cubicBezTo>
                    <a:pt x="1732" y="413"/>
                    <a:pt x="1748" y="415"/>
                    <a:pt x="1764" y="415"/>
                  </a:cubicBezTo>
                  <a:cubicBezTo>
                    <a:pt x="1848" y="415"/>
                    <a:pt x="1920" y="367"/>
                    <a:pt x="1989" y="319"/>
                  </a:cubicBezTo>
                  <a:cubicBezTo>
                    <a:pt x="2053" y="277"/>
                    <a:pt x="2113" y="237"/>
                    <a:pt x="2177" y="237"/>
                  </a:cubicBezTo>
                  <a:cubicBezTo>
                    <a:pt x="2189" y="237"/>
                    <a:pt x="2202" y="238"/>
                    <a:pt x="2215" y="242"/>
                  </a:cubicBezTo>
                  <a:cubicBezTo>
                    <a:pt x="2234" y="245"/>
                    <a:pt x="2252" y="255"/>
                    <a:pt x="2271" y="264"/>
                  </a:cubicBezTo>
                  <a:cubicBezTo>
                    <a:pt x="2285" y="272"/>
                    <a:pt x="2299" y="280"/>
                    <a:pt x="2314" y="285"/>
                  </a:cubicBezTo>
                  <a:cubicBezTo>
                    <a:pt x="2347" y="298"/>
                    <a:pt x="2382" y="304"/>
                    <a:pt x="2416" y="304"/>
                  </a:cubicBezTo>
                  <a:cubicBezTo>
                    <a:pt x="2497" y="304"/>
                    <a:pt x="2576" y="270"/>
                    <a:pt x="2625" y="208"/>
                  </a:cubicBezTo>
                  <a:cubicBezTo>
                    <a:pt x="2637" y="194"/>
                    <a:pt x="2648" y="175"/>
                    <a:pt x="2658" y="158"/>
                  </a:cubicBezTo>
                  <a:cubicBezTo>
                    <a:pt x="2675" y="132"/>
                    <a:pt x="2690" y="106"/>
                    <a:pt x="2712" y="92"/>
                  </a:cubicBezTo>
                  <a:cubicBezTo>
                    <a:pt x="2730" y="79"/>
                    <a:pt x="2752" y="72"/>
                    <a:pt x="2780" y="72"/>
                  </a:cubicBezTo>
                  <a:cubicBezTo>
                    <a:pt x="2820" y="72"/>
                    <a:pt x="2871" y="86"/>
                    <a:pt x="2933" y="114"/>
                  </a:cubicBezTo>
                  <a:lnTo>
                    <a:pt x="2964" y="129"/>
                  </a:lnTo>
                  <a:cubicBezTo>
                    <a:pt x="3044" y="167"/>
                    <a:pt x="3127" y="204"/>
                    <a:pt x="3217" y="208"/>
                  </a:cubicBezTo>
                  <a:cubicBezTo>
                    <a:pt x="3221" y="208"/>
                    <a:pt x="3225" y="208"/>
                    <a:pt x="3229" y="208"/>
                  </a:cubicBezTo>
                  <a:cubicBezTo>
                    <a:pt x="3320" y="208"/>
                    <a:pt x="3417" y="160"/>
                    <a:pt x="3447" y="74"/>
                  </a:cubicBezTo>
                  <a:lnTo>
                    <a:pt x="3561" y="113"/>
                  </a:lnTo>
                  <a:cubicBezTo>
                    <a:pt x="3565" y="115"/>
                    <a:pt x="3569" y="115"/>
                    <a:pt x="3573" y="115"/>
                  </a:cubicBezTo>
                  <a:cubicBezTo>
                    <a:pt x="3587" y="115"/>
                    <a:pt x="3599" y="106"/>
                    <a:pt x="3603" y="93"/>
                  </a:cubicBezTo>
                  <a:cubicBezTo>
                    <a:pt x="3610" y="76"/>
                    <a:pt x="3601" y="56"/>
                    <a:pt x="3583" y="51"/>
                  </a:cubicBezTo>
                  <a:lnTo>
                    <a:pt x="3435" y="2"/>
                  </a:lnTo>
                  <a:cubicBezTo>
                    <a:pt x="3432" y="1"/>
                    <a:pt x="3428" y="0"/>
                    <a:pt x="3425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35"/>
            <p:cNvSpPr/>
            <p:nvPr/>
          </p:nvSpPr>
          <p:spPr>
            <a:xfrm>
              <a:off x="3807775" y="796150"/>
              <a:ext cx="8775" cy="6600"/>
            </a:xfrm>
            <a:custGeom>
              <a:avLst/>
              <a:gdLst/>
              <a:ahLst/>
              <a:cxnLst/>
              <a:rect l="l" t="t" r="r" b="b"/>
              <a:pathLst>
                <a:path w="351" h="264" extrusionOk="0">
                  <a:moveTo>
                    <a:pt x="91" y="69"/>
                  </a:moveTo>
                  <a:lnTo>
                    <a:pt x="91" y="69"/>
                  </a:lnTo>
                  <a:cubicBezTo>
                    <a:pt x="155" y="77"/>
                    <a:pt x="228" y="101"/>
                    <a:pt x="265" y="144"/>
                  </a:cubicBezTo>
                  <a:cubicBezTo>
                    <a:pt x="274" y="151"/>
                    <a:pt x="285" y="167"/>
                    <a:pt x="285" y="182"/>
                  </a:cubicBezTo>
                  <a:cubicBezTo>
                    <a:pt x="284" y="189"/>
                    <a:pt x="278" y="198"/>
                    <a:pt x="274" y="198"/>
                  </a:cubicBezTo>
                  <a:cubicBezTo>
                    <a:pt x="273" y="198"/>
                    <a:pt x="259" y="193"/>
                    <a:pt x="255" y="190"/>
                  </a:cubicBezTo>
                  <a:cubicBezTo>
                    <a:pt x="176" y="152"/>
                    <a:pt x="113" y="104"/>
                    <a:pt x="91" y="69"/>
                  </a:cubicBezTo>
                  <a:close/>
                  <a:moveTo>
                    <a:pt x="48" y="0"/>
                  </a:moveTo>
                  <a:cubicBezTo>
                    <a:pt x="32" y="0"/>
                    <a:pt x="18" y="12"/>
                    <a:pt x="16" y="28"/>
                  </a:cubicBezTo>
                  <a:cubicBezTo>
                    <a:pt x="1" y="126"/>
                    <a:pt x="157" y="216"/>
                    <a:pt x="226" y="249"/>
                  </a:cubicBezTo>
                  <a:cubicBezTo>
                    <a:pt x="237" y="255"/>
                    <a:pt x="254" y="263"/>
                    <a:pt x="274" y="263"/>
                  </a:cubicBezTo>
                  <a:lnTo>
                    <a:pt x="278" y="263"/>
                  </a:lnTo>
                  <a:cubicBezTo>
                    <a:pt x="317" y="260"/>
                    <a:pt x="347" y="226"/>
                    <a:pt x="349" y="184"/>
                  </a:cubicBezTo>
                  <a:cubicBezTo>
                    <a:pt x="350" y="155"/>
                    <a:pt x="338" y="126"/>
                    <a:pt x="314" y="99"/>
                  </a:cubicBezTo>
                  <a:cubicBezTo>
                    <a:pt x="253" y="31"/>
                    <a:pt x="136" y="0"/>
                    <a:pt x="48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35"/>
            <p:cNvSpPr/>
            <p:nvPr/>
          </p:nvSpPr>
          <p:spPr>
            <a:xfrm>
              <a:off x="3830800" y="783850"/>
              <a:ext cx="7125" cy="7350"/>
            </a:xfrm>
            <a:custGeom>
              <a:avLst/>
              <a:gdLst/>
              <a:ahLst/>
              <a:cxnLst/>
              <a:rect l="l" t="t" r="r" b="b"/>
              <a:pathLst>
                <a:path w="285" h="294" extrusionOk="0">
                  <a:moveTo>
                    <a:pt x="185" y="66"/>
                  </a:moveTo>
                  <a:cubicBezTo>
                    <a:pt x="195" y="66"/>
                    <a:pt x="202" y="75"/>
                    <a:pt x="211" y="95"/>
                  </a:cubicBezTo>
                  <a:cubicBezTo>
                    <a:pt x="217" y="108"/>
                    <a:pt x="212" y="123"/>
                    <a:pt x="211" y="128"/>
                  </a:cubicBezTo>
                  <a:cubicBezTo>
                    <a:pt x="207" y="138"/>
                    <a:pt x="199" y="145"/>
                    <a:pt x="156" y="172"/>
                  </a:cubicBezTo>
                  <a:lnTo>
                    <a:pt x="98" y="208"/>
                  </a:lnTo>
                  <a:cubicBezTo>
                    <a:pt x="93" y="210"/>
                    <a:pt x="88" y="215"/>
                    <a:pt x="83" y="218"/>
                  </a:cubicBezTo>
                  <a:cubicBezTo>
                    <a:pt x="83" y="202"/>
                    <a:pt x="88" y="175"/>
                    <a:pt x="98" y="149"/>
                  </a:cubicBezTo>
                  <a:cubicBezTo>
                    <a:pt x="113" y="113"/>
                    <a:pt x="158" y="66"/>
                    <a:pt x="185" y="66"/>
                  </a:cubicBezTo>
                  <a:close/>
                  <a:moveTo>
                    <a:pt x="185" y="0"/>
                  </a:moveTo>
                  <a:cubicBezTo>
                    <a:pt x="122" y="0"/>
                    <a:pt x="60" y="71"/>
                    <a:pt x="38" y="123"/>
                  </a:cubicBezTo>
                  <a:cubicBezTo>
                    <a:pt x="17" y="175"/>
                    <a:pt x="1" y="263"/>
                    <a:pt x="49" y="289"/>
                  </a:cubicBezTo>
                  <a:cubicBezTo>
                    <a:pt x="55" y="293"/>
                    <a:pt x="62" y="294"/>
                    <a:pt x="68" y="294"/>
                  </a:cubicBezTo>
                  <a:cubicBezTo>
                    <a:pt x="84" y="294"/>
                    <a:pt x="103" y="283"/>
                    <a:pt x="133" y="262"/>
                  </a:cubicBezTo>
                  <a:lnTo>
                    <a:pt x="190" y="225"/>
                  </a:lnTo>
                  <a:cubicBezTo>
                    <a:pt x="238" y="196"/>
                    <a:pt x="259" y="182"/>
                    <a:pt x="271" y="149"/>
                  </a:cubicBezTo>
                  <a:cubicBezTo>
                    <a:pt x="275" y="137"/>
                    <a:pt x="285" y="104"/>
                    <a:pt x="271" y="70"/>
                  </a:cubicBezTo>
                  <a:cubicBezTo>
                    <a:pt x="249" y="10"/>
                    <a:pt x="208" y="0"/>
                    <a:pt x="186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35"/>
            <p:cNvSpPr/>
            <p:nvPr/>
          </p:nvSpPr>
          <p:spPr>
            <a:xfrm>
              <a:off x="3856700" y="789050"/>
              <a:ext cx="8525" cy="9150"/>
            </a:xfrm>
            <a:custGeom>
              <a:avLst/>
              <a:gdLst/>
              <a:ahLst/>
              <a:cxnLst/>
              <a:rect l="l" t="t" r="r" b="b"/>
              <a:pathLst>
                <a:path w="341" h="366" extrusionOk="0">
                  <a:moveTo>
                    <a:pt x="81" y="65"/>
                  </a:moveTo>
                  <a:cubicBezTo>
                    <a:pt x="89" y="66"/>
                    <a:pt x="118" y="80"/>
                    <a:pt x="209" y="149"/>
                  </a:cubicBezTo>
                  <a:lnTo>
                    <a:pt x="217" y="156"/>
                  </a:lnTo>
                  <a:cubicBezTo>
                    <a:pt x="235" y="169"/>
                    <a:pt x="276" y="204"/>
                    <a:pt x="276" y="248"/>
                  </a:cubicBezTo>
                  <a:cubicBezTo>
                    <a:pt x="276" y="264"/>
                    <a:pt x="267" y="281"/>
                    <a:pt x="254" y="292"/>
                  </a:cubicBezTo>
                  <a:cubicBezTo>
                    <a:pt x="248" y="296"/>
                    <a:pt x="240" y="301"/>
                    <a:pt x="231" y="301"/>
                  </a:cubicBezTo>
                  <a:cubicBezTo>
                    <a:pt x="229" y="301"/>
                    <a:pt x="228" y="301"/>
                    <a:pt x="226" y="300"/>
                  </a:cubicBezTo>
                  <a:cubicBezTo>
                    <a:pt x="217" y="297"/>
                    <a:pt x="208" y="292"/>
                    <a:pt x="199" y="284"/>
                  </a:cubicBezTo>
                  <a:cubicBezTo>
                    <a:pt x="152" y="249"/>
                    <a:pt x="119" y="206"/>
                    <a:pt x="99" y="162"/>
                  </a:cubicBezTo>
                  <a:cubicBezTo>
                    <a:pt x="83" y="124"/>
                    <a:pt x="77" y="81"/>
                    <a:pt x="81" y="65"/>
                  </a:cubicBezTo>
                  <a:close/>
                  <a:moveTo>
                    <a:pt x="82" y="0"/>
                  </a:moveTo>
                  <a:cubicBezTo>
                    <a:pt x="78" y="0"/>
                    <a:pt x="75" y="1"/>
                    <a:pt x="72" y="1"/>
                  </a:cubicBezTo>
                  <a:cubicBezTo>
                    <a:pt x="51" y="7"/>
                    <a:pt x="35" y="18"/>
                    <a:pt x="26" y="38"/>
                  </a:cubicBezTo>
                  <a:cubicBezTo>
                    <a:pt x="1" y="88"/>
                    <a:pt x="33" y="172"/>
                    <a:pt x="39" y="188"/>
                  </a:cubicBezTo>
                  <a:cubicBezTo>
                    <a:pt x="64" y="243"/>
                    <a:pt x="104" y="294"/>
                    <a:pt x="161" y="337"/>
                  </a:cubicBezTo>
                  <a:cubicBezTo>
                    <a:pt x="173" y="348"/>
                    <a:pt x="189" y="358"/>
                    <a:pt x="209" y="364"/>
                  </a:cubicBezTo>
                  <a:cubicBezTo>
                    <a:pt x="215" y="365"/>
                    <a:pt x="223" y="366"/>
                    <a:pt x="231" y="366"/>
                  </a:cubicBezTo>
                  <a:cubicBezTo>
                    <a:pt x="253" y="366"/>
                    <a:pt x="274" y="358"/>
                    <a:pt x="292" y="344"/>
                  </a:cubicBezTo>
                  <a:cubicBezTo>
                    <a:pt x="322" y="322"/>
                    <a:pt x="341" y="284"/>
                    <a:pt x="341" y="248"/>
                  </a:cubicBezTo>
                  <a:cubicBezTo>
                    <a:pt x="340" y="177"/>
                    <a:pt x="287" y="128"/>
                    <a:pt x="255" y="103"/>
                  </a:cubicBezTo>
                  <a:lnTo>
                    <a:pt x="246" y="97"/>
                  </a:lnTo>
                  <a:cubicBezTo>
                    <a:pt x="144" y="19"/>
                    <a:pt x="106" y="0"/>
                    <a:pt x="82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35"/>
            <p:cNvSpPr/>
            <p:nvPr/>
          </p:nvSpPr>
          <p:spPr>
            <a:xfrm>
              <a:off x="3786425" y="790525"/>
              <a:ext cx="5675" cy="7950"/>
            </a:xfrm>
            <a:custGeom>
              <a:avLst/>
              <a:gdLst/>
              <a:ahLst/>
              <a:cxnLst/>
              <a:rect l="l" t="t" r="r" b="b"/>
              <a:pathLst>
                <a:path w="227" h="318" extrusionOk="0">
                  <a:moveTo>
                    <a:pt x="140" y="66"/>
                  </a:moveTo>
                  <a:cubicBezTo>
                    <a:pt x="144" y="69"/>
                    <a:pt x="147" y="87"/>
                    <a:pt x="135" y="122"/>
                  </a:cubicBezTo>
                  <a:cubicBezTo>
                    <a:pt x="125" y="145"/>
                    <a:pt x="106" y="193"/>
                    <a:pt x="74" y="224"/>
                  </a:cubicBezTo>
                  <a:cubicBezTo>
                    <a:pt x="76" y="210"/>
                    <a:pt x="76" y="197"/>
                    <a:pt x="76" y="185"/>
                  </a:cubicBezTo>
                  <a:lnTo>
                    <a:pt x="76" y="167"/>
                  </a:lnTo>
                  <a:cubicBezTo>
                    <a:pt x="76" y="145"/>
                    <a:pt x="78" y="114"/>
                    <a:pt x="94" y="91"/>
                  </a:cubicBezTo>
                  <a:cubicBezTo>
                    <a:pt x="106" y="74"/>
                    <a:pt x="126" y="66"/>
                    <a:pt x="136" y="66"/>
                  </a:cubicBezTo>
                  <a:close/>
                  <a:moveTo>
                    <a:pt x="136" y="1"/>
                  </a:moveTo>
                  <a:cubicBezTo>
                    <a:pt x="100" y="1"/>
                    <a:pt x="63" y="24"/>
                    <a:pt x="41" y="54"/>
                  </a:cubicBezTo>
                  <a:cubicBezTo>
                    <a:pt x="14" y="92"/>
                    <a:pt x="10" y="134"/>
                    <a:pt x="10" y="167"/>
                  </a:cubicBezTo>
                  <a:lnTo>
                    <a:pt x="10" y="187"/>
                  </a:lnTo>
                  <a:cubicBezTo>
                    <a:pt x="10" y="209"/>
                    <a:pt x="10" y="232"/>
                    <a:pt x="3" y="253"/>
                  </a:cubicBezTo>
                  <a:cubicBezTo>
                    <a:pt x="1" y="262"/>
                    <a:pt x="2" y="269"/>
                    <a:pt x="4" y="276"/>
                  </a:cubicBezTo>
                  <a:cubicBezTo>
                    <a:pt x="3" y="281"/>
                    <a:pt x="3" y="289"/>
                    <a:pt x="4" y="294"/>
                  </a:cubicBezTo>
                  <a:cubicBezTo>
                    <a:pt x="7" y="308"/>
                    <a:pt x="20" y="318"/>
                    <a:pt x="35" y="318"/>
                  </a:cubicBezTo>
                  <a:cubicBezTo>
                    <a:pt x="38" y="318"/>
                    <a:pt x="41" y="318"/>
                    <a:pt x="44" y="317"/>
                  </a:cubicBezTo>
                  <a:cubicBezTo>
                    <a:pt x="131" y="293"/>
                    <a:pt x="176" y="200"/>
                    <a:pt x="195" y="145"/>
                  </a:cubicBezTo>
                  <a:cubicBezTo>
                    <a:pt x="226" y="58"/>
                    <a:pt x="194" y="23"/>
                    <a:pt x="173" y="11"/>
                  </a:cubicBezTo>
                  <a:cubicBezTo>
                    <a:pt x="161" y="4"/>
                    <a:pt x="148" y="1"/>
                    <a:pt x="136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35"/>
            <p:cNvSpPr/>
            <p:nvPr/>
          </p:nvSpPr>
          <p:spPr>
            <a:xfrm>
              <a:off x="3873650" y="862200"/>
              <a:ext cx="99975" cy="16050"/>
            </a:xfrm>
            <a:custGeom>
              <a:avLst/>
              <a:gdLst/>
              <a:ahLst/>
              <a:cxnLst/>
              <a:rect l="l" t="t" r="r" b="b"/>
              <a:pathLst>
                <a:path w="3999" h="642" extrusionOk="0">
                  <a:moveTo>
                    <a:pt x="3804" y="1"/>
                  </a:moveTo>
                  <a:cubicBezTo>
                    <a:pt x="3768" y="1"/>
                    <a:pt x="3731" y="9"/>
                    <a:pt x="3698" y="28"/>
                  </a:cubicBezTo>
                  <a:cubicBezTo>
                    <a:pt x="3678" y="38"/>
                    <a:pt x="3660" y="52"/>
                    <a:pt x="3641" y="66"/>
                  </a:cubicBezTo>
                  <a:cubicBezTo>
                    <a:pt x="3617" y="87"/>
                    <a:pt x="3592" y="105"/>
                    <a:pt x="3565" y="110"/>
                  </a:cubicBezTo>
                  <a:cubicBezTo>
                    <a:pt x="3558" y="112"/>
                    <a:pt x="3551" y="113"/>
                    <a:pt x="3544" y="113"/>
                  </a:cubicBezTo>
                  <a:cubicBezTo>
                    <a:pt x="3513" y="113"/>
                    <a:pt x="3482" y="99"/>
                    <a:pt x="3448" y="83"/>
                  </a:cubicBezTo>
                  <a:cubicBezTo>
                    <a:pt x="3410" y="66"/>
                    <a:pt x="3370" y="49"/>
                    <a:pt x="3325" y="47"/>
                  </a:cubicBezTo>
                  <a:cubicBezTo>
                    <a:pt x="3324" y="47"/>
                    <a:pt x="3323" y="47"/>
                    <a:pt x="3322" y="47"/>
                  </a:cubicBezTo>
                  <a:cubicBezTo>
                    <a:pt x="3258" y="47"/>
                    <a:pt x="3206" y="79"/>
                    <a:pt x="3156" y="110"/>
                  </a:cubicBezTo>
                  <a:cubicBezTo>
                    <a:pt x="3113" y="136"/>
                    <a:pt x="3072" y="160"/>
                    <a:pt x="3029" y="164"/>
                  </a:cubicBezTo>
                  <a:cubicBezTo>
                    <a:pt x="3025" y="164"/>
                    <a:pt x="3021" y="164"/>
                    <a:pt x="3017" y="164"/>
                  </a:cubicBezTo>
                  <a:cubicBezTo>
                    <a:pt x="2961" y="164"/>
                    <a:pt x="2910" y="129"/>
                    <a:pt x="2855" y="92"/>
                  </a:cubicBezTo>
                  <a:cubicBezTo>
                    <a:pt x="2800" y="56"/>
                    <a:pt x="2744" y="17"/>
                    <a:pt x="2675" y="7"/>
                  </a:cubicBezTo>
                  <a:cubicBezTo>
                    <a:pt x="2664" y="6"/>
                    <a:pt x="2654" y="5"/>
                    <a:pt x="2644" y="5"/>
                  </a:cubicBezTo>
                  <a:cubicBezTo>
                    <a:pt x="2546" y="5"/>
                    <a:pt x="2464" y="66"/>
                    <a:pt x="2384" y="124"/>
                  </a:cubicBezTo>
                  <a:cubicBezTo>
                    <a:pt x="2358" y="142"/>
                    <a:pt x="2332" y="162"/>
                    <a:pt x="2306" y="178"/>
                  </a:cubicBezTo>
                  <a:cubicBezTo>
                    <a:pt x="2229" y="227"/>
                    <a:pt x="2140" y="253"/>
                    <a:pt x="2056" y="253"/>
                  </a:cubicBezTo>
                  <a:cubicBezTo>
                    <a:pt x="2009" y="253"/>
                    <a:pt x="1964" y="245"/>
                    <a:pt x="1922" y="228"/>
                  </a:cubicBezTo>
                  <a:cubicBezTo>
                    <a:pt x="1893" y="216"/>
                    <a:pt x="1864" y="201"/>
                    <a:pt x="1834" y="185"/>
                  </a:cubicBezTo>
                  <a:cubicBezTo>
                    <a:pt x="1772" y="153"/>
                    <a:pt x="1708" y="119"/>
                    <a:pt x="1639" y="119"/>
                  </a:cubicBezTo>
                  <a:cubicBezTo>
                    <a:pt x="1623" y="119"/>
                    <a:pt x="1607" y="121"/>
                    <a:pt x="1590" y="125"/>
                  </a:cubicBezTo>
                  <a:cubicBezTo>
                    <a:pt x="1538" y="137"/>
                    <a:pt x="1500" y="169"/>
                    <a:pt x="1462" y="199"/>
                  </a:cubicBezTo>
                  <a:cubicBezTo>
                    <a:pt x="1436" y="219"/>
                    <a:pt x="1413" y="238"/>
                    <a:pt x="1386" y="251"/>
                  </a:cubicBezTo>
                  <a:cubicBezTo>
                    <a:pt x="1355" y="266"/>
                    <a:pt x="1321" y="271"/>
                    <a:pt x="1286" y="271"/>
                  </a:cubicBezTo>
                  <a:cubicBezTo>
                    <a:pt x="1232" y="271"/>
                    <a:pt x="1175" y="258"/>
                    <a:pt x="1116" y="245"/>
                  </a:cubicBezTo>
                  <a:cubicBezTo>
                    <a:pt x="1056" y="232"/>
                    <a:pt x="996" y="219"/>
                    <a:pt x="936" y="219"/>
                  </a:cubicBezTo>
                  <a:cubicBezTo>
                    <a:pt x="891" y="219"/>
                    <a:pt x="847" y="227"/>
                    <a:pt x="804" y="247"/>
                  </a:cubicBezTo>
                  <a:cubicBezTo>
                    <a:pt x="748" y="274"/>
                    <a:pt x="707" y="320"/>
                    <a:pt x="668" y="365"/>
                  </a:cubicBezTo>
                  <a:cubicBezTo>
                    <a:pt x="626" y="412"/>
                    <a:pt x="585" y="457"/>
                    <a:pt x="533" y="474"/>
                  </a:cubicBezTo>
                  <a:cubicBezTo>
                    <a:pt x="514" y="480"/>
                    <a:pt x="494" y="482"/>
                    <a:pt x="473" y="482"/>
                  </a:cubicBezTo>
                  <a:cubicBezTo>
                    <a:pt x="432" y="482"/>
                    <a:pt x="390" y="473"/>
                    <a:pt x="346" y="463"/>
                  </a:cubicBezTo>
                  <a:cubicBezTo>
                    <a:pt x="317" y="457"/>
                    <a:pt x="288" y="449"/>
                    <a:pt x="260" y="446"/>
                  </a:cubicBezTo>
                  <a:cubicBezTo>
                    <a:pt x="247" y="444"/>
                    <a:pt x="234" y="443"/>
                    <a:pt x="221" y="443"/>
                  </a:cubicBezTo>
                  <a:cubicBezTo>
                    <a:pt x="157" y="443"/>
                    <a:pt x="92" y="464"/>
                    <a:pt x="51" y="501"/>
                  </a:cubicBezTo>
                  <a:cubicBezTo>
                    <a:pt x="19" y="530"/>
                    <a:pt x="0" y="567"/>
                    <a:pt x="3" y="609"/>
                  </a:cubicBezTo>
                  <a:cubicBezTo>
                    <a:pt x="3" y="628"/>
                    <a:pt x="17" y="641"/>
                    <a:pt x="35" y="641"/>
                  </a:cubicBezTo>
                  <a:cubicBezTo>
                    <a:pt x="53" y="640"/>
                    <a:pt x="68" y="625"/>
                    <a:pt x="70" y="612"/>
                  </a:cubicBezTo>
                  <a:cubicBezTo>
                    <a:pt x="69" y="591"/>
                    <a:pt x="79" y="570"/>
                    <a:pt x="97" y="554"/>
                  </a:cubicBezTo>
                  <a:cubicBezTo>
                    <a:pt x="127" y="527"/>
                    <a:pt x="177" y="512"/>
                    <a:pt x="226" y="512"/>
                  </a:cubicBezTo>
                  <a:cubicBezTo>
                    <a:pt x="236" y="512"/>
                    <a:pt x="245" y="512"/>
                    <a:pt x="255" y="513"/>
                  </a:cubicBezTo>
                  <a:cubicBezTo>
                    <a:pt x="281" y="518"/>
                    <a:pt x="308" y="523"/>
                    <a:pt x="335" y="530"/>
                  </a:cubicBezTo>
                  <a:cubicBezTo>
                    <a:pt x="381" y="540"/>
                    <a:pt x="428" y="551"/>
                    <a:pt x="476" y="551"/>
                  </a:cubicBezTo>
                  <a:cubicBezTo>
                    <a:pt x="503" y="551"/>
                    <a:pt x="530" y="547"/>
                    <a:pt x="557" y="538"/>
                  </a:cubicBezTo>
                  <a:cubicBezTo>
                    <a:pt x="626" y="516"/>
                    <a:pt x="673" y="462"/>
                    <a:pt x="718" y="410"/>
                  </a:cubicBezTo>
                  <a:cubicBezTo>
                    <a:pt x="754" y="369"/>
                    <a:pt x="791" y="329"/>
                    <a:pt x="835" y="308"/>
                  </a:cubicBezTo>
                  <a:cubicBezTo>
                    <a:pt x="866" y="292"/>
                    <a:pt x="900" y="286"/>
                    <a:pt x="935" y="286"/>
                  </a:cubicBezTo>
                  <a:cubicBezTo>
                    <a:pt x="989" y="286"/>
                    <a:pt x="1046" y="299"/>
                    <a:pt x="1104" y="312"/>
                  </a:cubicBezTo>
                  <a:cubicBezTo>
                    <a:pt x="1165" y="325"/>
                    <a:pt x="1227" y="339"/>
                    <a:pt x="1288" y="339"/>
                  </a:cubicBezTo>
                  <a:cubicBezTo>
                    <a:pt x="1331" y="339"/>
                    <a:pt x="1374" y="332"/>
                    <a:pt x="1415" y="312"/>
                  </a:cubicBezTo>
                  <a:cubicBezTo>
                    <a:pt x="1447" y="296"/>
                    <a:pt x="1477" y="272"/>
                    <a:pt x="1504" y="251"/>
                  </a:cubicBezTo>
                  <a:cubicBezTo>
                    <a:pt x="1538" y="224"/>
                    <a:pt x="1569" y="199"/>
                    <a:pt x="1607" y="190"/>
                  </a:cubicBezTo>
                  <a:cubicBezTo>
                    <a:pt x="1618" y="187"/>
                    <a:pt x="1630" y="185"/>
                    <a:pt x="1641" y="185"/>
                  </a:cubicBezTo>
                  <a:cubicBezTo>
                    <a:pt x="1695" y="185"/>
                    <a:pt x="1749" y="214"/>
                    <a:pt x="1805" y="244"/>
                  </a:cubicBezTo>
                  <a:cubicBezTo>
                    <a:pt x="1834" y="260"/>
                    <a:pt x="1867" y="278"/>
                    <a:pt x="1899" y="290"/>
                  </a:cubicBezTo>
                  <a:cubicBezTo>
                    <a:pt x="1949" y="310"/>
                    <a:pt x="2003" y="320"/>
                    <a:pt x="2058" y="320"/>
                  </a:cubicBezTo>
                  <a:cubicBezTo>
                    <a:pt x="2154" y="320"/>
                    <a:pt x="2254" y="291"/>
                    <a:pt x="2343" y="234"/>
                  </a:cubicBezTo>
                  <a:cubicBezTo>
                    <a:pt x="2369" y="216"/>
                    <a:pt x="2396" y="197"/>
                    <a:pt x="2423" y="178"/>
                  </a:cubicBezTo>
                  <a:cubicBezTo>
                    <a:pt x="2497" y="124"/>
                    <a:pt x="2569" y="71"/>
                    <a:pt x="2646" y="71"/>
                  </a:cubicBezTo>
                  <a:cubicBezTo>
                    <a:pt x="2653" y="71"/>
                    <a:pt x="2661" y="72"/>
                    <a:pt x="2668" y="73"/>
                  </a:cubicBezTo>
                  <a:cubicBezTo>
                    <a:pt x="2721" y="79"/>
                    <a:pt x="2769" y="111"/>
                    <a:pt x="2820" y="147"/>
                  </a:cubicBezTo>
                  <a:cubicBezTo>
                    <a:pt x="2880" y="187"/>
                    <a:pt x="2943" y="230"/>
                    <a:pt x="3018" y="230"/>
                  </a:cubicBezTo>
                  <a:cubicBezTo>
                    <a:pt x="3023" y="230"/>
                    <a:pt x="3029" y="230"/>
                    <a:pt x="3035" y="229"/>
                  </a:cubicBezTo>
                  <a:cubicBezTo>
                    <a:pt x="3093" y="226"/>
                    <a:pt x="3143" y="195"/>
                    <a:pt x="3190" y="167"/>
                  </a:cubicBezTo>
                  <a:cubicBezTo>
                    <a:pt x="3234" y="139"/>
                    <a:pt x="3276" y="113"/>
                    <a:pt x="3320" y="113"/>
                  </a:cubicBezTo>
                  <a:cubicBezTo>
                    <a:pt x="3322" y="113"/>
                    <a:pt x="3323" y="113"/>
                    <a:pt x="3325" y="113"/>
                  </a:cubicBezTo>
                  <a:cubicBezTo>
                    <a:pt x="3357" y="114"/>
                    <a:pt x="3389" y="130"/>
                    <a:pt x="3425" y="143"/>
                  </a:cubicBezTo>
                  <a:cubicBezTo>
                    <a:pt x="3463" y="161"/>
                    <a:pt x="3503" y="179"/>
                    <a:pt x="3547" y="179"/>
                  </a:cubicBezTo>
                  <a:cubicBezTo>
                    <a:pt x="3558" y="179"/>
                    <a:pt x="3569" y="178"/>
                    <a:pt x="3580" y="176"/>
                  </a:cubicBezTo>
                  <a:cubicBezTo>
                    <a:pt x="3622" y="167"/>
                    <a:pt x="3654" y="142"/>
                    <a:pt x="3683" y="119"/>
                  </a:cubicBezTo>
                  <a:cubicBezTo>
                    <a:pt x="3698" y="106"/>
                    <a:pt x="3713" y="94"/>
                    <a:pt x="3730" y="84"/>
                  </a:cubicBezTo>
                  <a:cubicBezTo>
                    <a:pt x="3753" y="72"/>
                    <a:pt x="3778" y="66"/>
                    <a:pt x="3804" y="66"/>
                  </a:cubicBezTo>
                  <a:cubicBezTo>
                    <a:pt x="3854" y="66"/>
                    <a:pt x="3905" y="88"/>
                    <a:pt x="3935" y="130"/>
                  </a:cubicBezTo>
                  <a:cubicBezTo>
                    <a:pt x="3942" y="138"/>
                    <a:pt x="3951" y="142"/>
                    <a:pt x="3962" y="142"/>
                  </a:cubicBezTo>
                  <a:cubicBezTo>
                    <a:pt x="3968" y="142"/>
                    <a:pt x="3975" y="140"/>
                    <a:pt x="3981" y="136"/>
                  </a:cubicBezTo>
                  <a:cubicBezTo>
                    <a:pt x="3995" y="125"/>
                    <a:pt x="3998" y="105"/>
                    <a:pt x="3988" y="90"/>
                  </a:cubicBezTo>
                  <a:cubicBezTo>
                    <a:pt x="3945" y="33"/>
                    <a:pt x="3875" y="1"/>
                    <a:pt x="3804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35"/>
            <p:cNvSpPr/>
            <p:nvPr/>
          </p:nvSpPr>
          <p:spPr>
            <a:xfrm>
              <a:off x="3887975" y="872900"/>
              <a:ext cx="8300" cy="6125"/>
            </a:xfrm>
            <a:custGeom>
              <a:avLst/>
              <a:gdLst/>
              <a:ahLst/>
              <a:cxnLst/>
              <a:rect l="l" t="t" r="r" b="b"/>
              <a:pathLst>
                <a:path w="332" h="245" extrusionOk="0">
                  <a:moveTo>
                    <a:pt x="144" y="67"/>
                  </a:moveTo>
                  <a:cubicBezTo>
                    <a:pt x="176" y="67"/>
                    <a:pt x="199" y="73"/>
                    <a:pt x="215" y="81"/>
                  </a:cubicBezTo>
                  <a:cubicBezTo>
                    <a:pt x="225" y="89"/>
                    <a:pt x="235" y="98"/>
                    <a:pt x="246" y="111"/>
                  </a:cubicBezTo>
                  <a:cubicBezTo>
                    <a:pt x="258" y="128"/>
                    <a:pt x="264" y="143"/>
                    <a:pt x="264" y="157"/>
                  </a:cubicBezTo>
                  <a:cubicBezTo>
                    <a:pt x="264" y="166"/>
                    <a:pt x="258" y="177"/>
                    <a:pt x="251" y="179"/>
                  </a:cubicBezTo>
                  <a:cubicBezTo>
                    <a:pt x="250" y="179"/>
                    <a:pt x="250" y="179"/>
                    <a:pt x="249" y="179"/>
                  </a:cubicBezTo>
                  <a:cubicBezTo>
                    <a:pt x="240" y="179"/>
                    <a:pt x="228" y="173"/>
                    <a:pt x="219" y="168"/>
                  </a:cubicBezTo>
                  <a:lnTo>
                    <a:pt x="199" y="157"/>
                  </a:lnTo>
                  <a:cubicBezTo>
                    <a:pt x="156" y="134"/>
                    <a:pt x="107" y="110"/>
                    <a:pt x="75" y="73"/>
                  </a:cubicBezTo>
                  <a:cubicBezTo>
                    <a:pt x="85" y="69"/>
                    <a:pt x="107" y="67"/>
                    <a:pt x="144" y="67"/>
                  </a:cubicBezTo>
                  <a:close/>
                  <a:moveTo>
                    <a:pt x="143" y="1"/>
                  </a:moveTo>
                  <a:cubicBezTo>
                    <a:pt x="87" y="1"/>
                    <a:pt x="30" y="7"/>
                    <a:pt x="11" y="45"/>
                  </a:cubicBezTo>
                  <a:cubicBezTo>
                    <a:pt x="4" y="59"/>
                    <a:pt x="0" y="81"/>
                    <a:pt x="23" y="111"/>
                  </a:cubicBezTo>
                  <a:cubicBezTo>
                    <a:pt x="59" y="158"/>
                    <a:pt x="118" y="187"/>
                    <a:pt x="171" y="214"/>
                  </a:cubicBezTo>
                  <a:lnTo>
                    <a:pt x="191" y="225"/>
                  </a:lnTo>
                  <a:cubicBezTo>
                    <a:pt x="205" y="233"/>
                    <a:pt x="225" y="244"/>
                    <a:pt x="250" y="244"/>
                  </a:cubicBezTo>
                  <a:cubicBezTo>
                    <a:pt x="253" y="244"/>
                    <a:pt x="259" y="243"/>
                    <a:pt x="266" y="241"/>
                  </a:cubicBezTo>
                  <a:cubicBezTo>
                    <a:pt x="302" y="235"/>
                    <a:pt x="332" y="198"/>
                    <a:pt x="332" y="157"/>
                  </a:cubicBezTo>
                  <a:cubicBezTo>
                    <a:pt x="332" y="128"/>
                    <a:pt x="321" y="100"/>
                    <a:pt x="299" y="71"/>
                  </a:cubicBezTo>
                  <a:cubicBezTo>
                    <a:pt x="284" y="51"/>
                    <a:pt x="267" y="36"/>
                    <a:pt x="250" y="25"/>
                  </a:cubicBezTo>
                  <a:cubicBezTo>
                    <a:pt x="214" y="4"/>
                    <a:pt x="173" y="1"/>
                    <a:pt x="145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35"/>
            <p:cNvSpPr/>
            <p:nvPr/>
          </p:nvSpPr>
          <p:spPr>
            <a:xfrm>
              <a:off x="3909825" y="858475"/>
              <a:ext cx="6175" cy="9200"/>
            </a:xfrm>
            <a:custGeom>
              <a:avLst/>
              <a:gdLst/>
              <a:ahLst/>
              <a:cxnLst/>
              <a:rect l="l" t="t" r="r" b="b"/>
              <a:pathLst>
                <a:path w="247" h="368" extrusionOk="0">
                  <a:moveTo>
                    <a:pt x="149" y="65"/>
                  </a:moveTo>
                  <a:cubicBezTo>
                    <a:pt x="150" y="65"/>
                    <a:pt x="155" y="65"/>
                    <a:pt x="160" y="69"/>
                  </a:cubicBezTo>
                  <a:cubicBezTo>
                    <a:pt x="174" y="82"/>
                    <a:pt x="176" y="116"/>
                    <a:pt x="162" y="158"/>
                  </a:cubicBezTo>
                  <a:cubicBezTo>
                    <a:pt x="144" y="216"/>
                    <a:pt x="102" y="289"/>
                    <a:pt x="76" y="301"/>
                  </a:cubicBezTo>
                  <a:cubicBezTo>
                    <a:pt x="73" y="276"/>
                    <a:pt x="86" y="214"/>
                    <a:pt x="91" y="188"/>
                  </a:cubicBezTo>
                  <a:cubicBezTo>
                    <a:pt x="96" y="172"/>
                    <a:pt x="98" y="158"/>
                    <a:pt x="100" y="150"/>
                  </a:cubicBezTo>
                  <a:cubicBezTo>
                    <a:pt x="102" y="129"/>
                    <a:pt x="105" y="110"/>
                    <a:pt x="115" y="93"/>
                  </a:cubicBezTo>
                  <a:cubicBezTo>
                    <a:pt x="124" y="78"/>
                    <a:pt x="139" y="66"/>
                    <a:pt x="149" y="65"/>
                  </a:cubicBezTo>
                  <a:close/>
                  <a:moveTo>
                    <a:pt x="153" y="0"/>
                  </a:moveTo>
                  <a:cubicBezTo>
                    <a:pt x="149" y="0"/>
                    <a:pt x="146" y="0"/>
                    <a:pt x="143" y="1"/>
                  </a:cubicBezTo>
                  <a:cubicBezTo>
                    <a:pt x="103" y="5"/>
                    <a:pt x="73" y="36"/>
                    <a:pt x="58" y="62"/>
                  </a:cubicBezTo>
                  <a:cubicBezTo>
                    <a:pt x="43" y="91"/>
                    <a:pt x="38" y="119"/>
                    <a:pt x="36" y="141"/>
                  </a:cubicBezTo>
                  <a:cubicBezTo>
                    <a:pt x="33" y="149"/>
                    <a:pt x="31" y="162"/>
                    <a:pt x="28" y="174"/>
                  </a:cubicBezTo>
                  <a:cubicBezTo>
                    <a:pt x="11" y="253"/>
                    <a:pt x="0" y="314"/>
                    <a:pt x="27" y="348"/>
                  </a:cubicBezTo>
                  <a:cubicBezTo>
                    <a:pt x="38" y="360"/>
                    <a:pt x="53" y="368"/>
                    <a:pt x="70" y="368"/>
                  </a:cubicBezTo>
                  <a:cubicBezTo>
                    <a:pt x="162" y="368"/>
                    <a:pt x="221" y="185"/>
                    <a:pt x="225" y="180"/>
                  </a:cubicBezTo>
                  <a:cubicBezTo>
                    <a:pt x="247" y="109"/>
                    <a:pt x="240" y="53"/>
                    <a:pt x="203" y="21"/>
                  </a:cubicBezTo>
                  <a:cubicBezTo>
                    <a:pt x="188" y="7"/>
                    <a:pt x="171" y="0"/>
                    <a:pt x="153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35"/>
            <p:cNvSpPr/>
            <p:nvPr/>
          </p:nvSpPr>
          <p:spPr>
            <a:xfrm>
              <a:off x="3947125" y="866475"/>
              <a:ext cx="6275" cy="7025"/>
            </a:xfrm>
            <a:custGeom>
              <a:avLst/>
              <a:gdLst/>
              <a:ahLst/>
              <a:cxnLst/>
              <a:rect l="l" t="t" r="r" b="b"/>
              <a:pathLst>
                <a:path w="251" h="281" extrusionOk="0">
                  <a:moveTo>
                    <a:pt x="75" y="88"/>
                  </a:moveTo>
                  <a:lnTo>
                    <a:pt x="75" y="88"/>
                  </a:lnTo>
                  <a:cubicBezTo>
                    <a:pt x="101" y="105"/>
                    <a:pt x="125" y="130"/>
                    <a:pt x="145" y="152"/>
                  </a:cubicBezTo>
                  <a:lnTo>
                    <a:pt x="151" y="158"/>
                  </a:lnTo>
                  <a:cubicBezTo>
                    <a:pt x="165" y="170"/>
                    <a:pt x="178" y="185"/>
                    <a:pt x="181" y="200"/>
                  </a:cubicBezTo>
                  <a:cubicBezTo>
                    <a:pt x="182" y="206"/>
                    <a:pt x="179" y="214"/>
                    <a:pt x="177" y="216"/>
                  </a:cubicBezTo>
                  <a:cubicBezTo>
                    <a:pt x="176" y="216"/>
                    <a:pt x="169" y="213"/>
                    <a:pt x="159" y="206"/>
                  </a:cubicBezTo>
                  <a:cubicBezTo>
                    <a:pt x="138" y="192"/>
                    <a:pt x="117" y="179"/>
                    <a:pt x="102" y="160"/>
                  </a:cubicBezTo>
                  <a:cubicBezTo>
                    <a:pt x="89" y="142"/>
                    <a:pt x="79" y="116"/>
                    <a:pt x="75" y="88"/>
                  </a:cubicBezTo>
                  <a:close/>
                  <a:moveTo>
                    <a:pt x="42" y="1"/>
                  </a:moveTo>
                  <a:cubicBezTo>
                    <a:pt x="37" y="1"/>
                    <a:pt x="31" y="3"/>
                    <a:pt x="26" y="7"/>
                  </a:cubicBezTo>
                  <a:cubicBezTo>
                    <a:pt x="18" y="12"/>
                    <a:pt x="13" y="20"/>
                    <a:pt x="11" y="29"/>
                  </a:cubicBezTo>
                  <a:cubicBezTo>
                    <a:pt x="1" y="89"/>
                    <a:pt x="18" y="157"/>
                    <a:pt x="50" y="200"/>
                  </a:cubicBezTo>
                  <a:cubicBezTo>
                    <a:pt x="70" y="228"/>
                    <a:pt x="99" y="246"/>
                    <a:pt x="123" y="261"/>
                  </a:cubicBezTo>
                  <a:cubicBezTo>
                    <a:pt x="134" y="267"/>
                    <a:pt x="154" y="280"/>
                    <a:pt x="177" y="280"/>
                  </a:cubicBezTo>
                  <a:cubicBezTo>
                    <a:pt x="181" y="280"/>
                    <a:pt x="184" y="280"/>
                    <a:pt x="188" y="278"/>
                  </a:cubicBezTo>
                  <a:cubicBezTo>
                    <a:pt x="206" y="276"/>
                    <a:pt x="223" y="266"/>
                    <a:pt x="234" y="250"/>
                  </a:cubicBezTo>
                  <a:cubicBezTo>
                    <a:pt x="246" y="233"/>
                    <a:pt x="251" y="208"/>
                    <a:pt x="247" y="186"/>
                  </a:cubicBezTo>
                  <a:cubicBezTo>
                    <a:pt x="240" y="155"/>
                    <a:pt x="220" y="131"/>
                    <a:pt x="198" y="111"/>
                  </a:cubicBezTo>
                  <a:lnTo>
                    <a:pt x="192" y="104"/>
                  </a:lnTo>
                  <a:cubicBezTo>
                    <a:pt x="153" y="68"/>
                    <a:pt x="106" y="21"/>
                    <a:pt x="54" y="4"/>
                  </a:cubicBezTo>
                  <a:cubicBezTo>
                    <a:pt x="50" y="2"/>
                    <a:pt x="46" y="1"/>
                    <a:pt x="42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35"/>
            <p:cNvSpPr/>
            <p:nvPr/>
          </p:nvSpPr>
          <p:spPr>
            <a:xfrm>
              <a:off x="3962400" y="855750"/>
              <a:ext cx="5100" cy="8100"/>
            </a:xfrm>
            <a:custGeom>
              <a:avLst/>
              <a:gdLst/>
              <a:ahLst/>
              <a:cxnLst/>
              <a:rect l="l" t="t" r="r" b="b"/>
              <a:pathLst>
                <a:path w="204" h="324" extrusionOk="0">
                  <a:moveTo>
                    <a:pt x="68" y="64"/>
                  </a:moveTo>
                  <a:lnTo>
                    <a:pt x="68" y="64"/>
                  </a:lnTo>
                  <a:cubicBezTo>
                    <a:pt x="68" y="64"/>
                    <a:pt x="70" y="64"/>
                    <a:pt x="77" y="68"/>
                  </a:cubicBezTo>
                  <a:cubicBezTo>
                    <a:pt x="89" y="77"/>
                    <a:pt x="102" y="93"/>
                    <a:pt x="111" y="109"/>
                  </a:cubicBezTo>
                  <a:cubicBezTo>
                    <a:pt x="119" y="124"/>
                    <a:pt x="124" y="141"/>
                    <a:pt x="128" y="157"/>
                  </a:cubicBezTo>
                  <a:cubicBezTo>
                    <a:pt x="131" y="170"/>
                    <a:pt x="137" y="194"/>
                    <a:pt x="134" y="206"/>
                  </a:cubicBezTo>
                  <a:cubicBezTo>
                    <a:pt x="133" y="212"/>
                    <a:pt x="128" y="229"/>
                    <a:pt x="122" y="243"/>
                  </a:cubicBezTo>
                  <a:cubicBezTo>
                    <a:pt x="116" y="230"/>
                    <a:pt x="107" y="212"/>
                    <a:pt x="96" y="179"/>
                  </a:cubicBezTo>
                  <a:lnTo>
                    <a:pt x="90" y="166"/>
                  </a:lnTo>
                  <a:cubicBezTo>
                    <a:pt x="67" y="104"/>
                    <a:pt x="68" y="77"/>
                    <a:pt x="68" y="64"/>
                  </a:cubicBezTo>
                  <a:close/>
                  <a:moveTo>
                    <a:pt x="70" y="1"/>
                  </a:moveTo>
                  <a:cubicBezTo>
                    <a:pt x="60" y="1"/>
                    <a:pt x="53" y="3"/>
                    <a:pt x="47" y="5"/>
                  </a:cubicBezTo>
                  <a:cubicBezTo>
                    <a:pt x="27" y="11"/>
                    <a:pt x="14" y="29"/>
                    <a:pt x="9" y="51"/>
                  </a:cubicBezTo>
                  <a:cubicBezTo>
                    <a:pt x="0" y="84"/>
                    <a:pt x="7" y="131"/>
                    <a:pt x="30" y="191"/>
                  </a:cubicBezTo>
                  <a:lnTo>
                    <a:pt x="33" y="203"/>
                  </a:lnTo>
                  <a:cubicBezTo>
                    <a:pt x="51" y="246"/>
                    <a:pt x="73" y="314"/>
                    <a:pt x="122" y="323"/>
                  </a:cubicBezTo>
                  <a:lnTo>
                    <a:pt x="128" y="323"/>
                  </a:lnTo>
                  <a:cubicBezTo>
                    <a:pt x="136" y="323"/>
                    <a:pt x="145" y="320"/>
                    <a:pt x="154" y="317"/>
                  </a:cubicBezTo>
                  <a:cubicBezTo>
                    <a:pt x="183" y="297"/>
                    <a:pt x="201" y="220"/>
                    <a:pt x="201" y="219"/>
                  </a:cubicBezTo>
                  <a:cubicBezTo>
                    <a:pt x="204" y="196"/>
                    <a:pt x="199" y="169"/>
                    <a:pt x="192" y="143"/>
                  </a:cubicBezTo>
                  <a:cubicBezTo>
                    <a:pt x="187" y="123"/>
                    <a:pt x="181" y="102"/>
                    <a:pt x="170" y="80"/>
                  </a:cubicBezTo>
                  <a:cubicBezTo>
                    <a:pt x="163" y="67"/>
                    <a:pt x="144" y="36"/>
                    <a:pt x="114" y="15"/>
                  </a:cubicBezTo>
                  <a:cubicBezTo>
                    <a:pt x="97" y="4"/>
                    <a:pt x="82" y="1"/>
                    <a:pt x="70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35"/>
            <p:cNvSpPr/>
            <p:nvPr/>
          </p:nvSpPr>
          <p:spPr>
            <a:xfrm>
              <a:off x="3885775" y="804225"/>
              <a:ext cx="58375" cy="43575"/>
            </a:xfrm>
            <a:custGeom>
              <a:avLst/>
              <a:gdLst/>
              <a:ahLst/>
              <a:cxnLst/>
              <a:rect l="l" t="t" r="r" b="b"/>
              <a:pathLst>
                <a:path w="2335" h="1743" extrusionOk="0">
                  <a:moveTo>
                    <a:pt x="37" y="0"/>
                  </a:moveTo>
                  <a:cubicBezTo>
                    <a:pt x="27" y="0"/>
                    <a:pt x="17" y="5"/>
                    <a:pt x="11" y="14"/>
                  </a:cubicBezTo>
                  <a:cubicBezTo>
                    <a:pt x="0" y="28"/>
                    <a:pt x="2" y="48"/>
                    <a:pt x="17" y="59"/>
                  </a:cubicBezTo>
                  <a:lnTo>
                    <a:pt x="2279" y="1736"/>
                  </a:lnTo>
                  <a:cubicBezTo>
                    <a:pt x="2284" y="1741"/>
                    <a:pt x="2291" y="1743"/>
                    <a:pt x="2297" y="1743"/>
                  </a:cubicBezTo>
                  <a:cubicBezTo>
                    <a:pt x="2308" y="1743"/>
                    <a:pt x="2318" y="1737"/>
                    <a:pt x="2324" y="1730"/>
                  </a:cubicBezTo>
                  <a:cubicBezTo>
                    <a:pt x="2335" y="1715"/>
                    <a:pt x="2333" y="1695"/>
                    <a:pt x="2318" y="1684"/>
                  </a:cubicBezTo>
                  <a:lnTo>
                    <a:pt x="56" y="7"/>
                  </a:lnTo>
                  <a:cubicBezTo>
                    <a:pt x="50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35"/>
            <p:cNvSpPr/>
            <p:nvPr/>
          </p:nvSpPr>
          <p:spPr>
            <a:xfrm>
              <a:off x="3877200" y="805300"/>
              <a:ext cx="60225" cy="44750"/>
            </a:xfrm>
            <a:custGeom>
              <a:avLst/>
              <a:gdLst/>
              <a:ahLst/>
              <a:cxnLst/>
              <a:rect l="l" t="t" r="r" b="b"/>
              <a:pathLst>
                <a:path w="2409" h="1790" extrusionOk="0">
                  <a:moveTo>
                    <a:pt x="37" y="0"/>
                  </a:moveTo>
                  <a:cubicBezTo>
                    <a:pt x="27" y="0"/>
                    <a:pt x="17" y="5"/>
                    <a:pt x="11" y="14"/>
                  </a:cubicBezTo>
                  <a:cubicBezTo>
                    <a:pt x="0" y="28"/>
                    <a:pt x="2" y="48"/>
                    <a:pt x="17" y="59"/>
                  </a:cubicBezTo>
                  <a:lnTo>
                    <a:pt x="2352" y="1784"/>
                  </a:lnTo>
                  <a:cubicBezTo>
                    <a:pt x="2357" y="1787"/>
                    <a:pt x="2365" y="1790"/>
                    <a:pt x="2371" y="1790"/>
                  </a:cubicBezTo>
                  <a:cubicBezTo>
                    <a:pt x="2381" y="1790"/>
                    <a:pt x="2389" y="1785"/>
                    <a:pt x="2398" y="1776"/>
                  </a:cubicBezTo>
                  <a:cubicBezTo>
                    <a:pt x="2409" y="1762"/>
                    <a:pt x="2405" y="1742"/>
                    <a:pt x="2392" y="1731"/>
                  </a:cubicBezTo>
                  <a:lnTo>
                    <a:pt x="56" y="7"/>
                  </a:lnTo>
                  <a:cubicBezTo>
                    <a:pt x="50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35"/>
            <p:cNvSpPr/>
            <p:nvPr/>
          </p:nvSpPr>
          <p:spPr>
            <a:xfrm>
              <a:off x="3810575" y="822975"/>
              <a:ext cx="26150" cy="20700"/>
            </a:xfrm>
            <a:custGeom>
              <a:avLst/>
              <a:gdLst/>
              <a:ahLst/>
              <a:cxnLst/>
              <a:rect l="l" t="t" r="r" b="b"/>
              <a:pathLst>
                <a:path w="1046" h="828" extrusionOk="0">
                  <a:moveTo>
                    <a:pt x="37" y="1"/>
                  </a:moveTo>
                  <a:cubicBezTo>
                    <a:pt x="30" y="1"/>
                    <a:pt x="22" y="4"/>
                    <a:pt x="16" y="9"/>
                  </a:cubicBezTo>
                  <a:cubicBezTo>
                    <a:pt x="1" y="20"/>
                    <a:pt x="0" y="42"/>
                    <a:pt x="12" y="54"/>
                  </a:cubicBezTo>
                  <a:cubicBezTo>
                    <a:pt x="44" y="92"/>
                    <a:pt x="831" y="699"/>
                    <a:pt x="988" y="821"/>
                  </a:cubicBezTo>
                  <a:cubicBezTo>
                    <a:pt x="994" y="826"/>
                    <a:pt x="1001" y="828"/>
                    <a:pt x="1008" y="828"/>
                  </a:cubicBezTo>
                  <a:cubicBezTo>
                    <a:pt x="1017" y="828"/>
                    <a:pt x="1027" y="822"/>
                    <a:pt x="1033" y="816"/>
                  </a:cubicBezTo>
                  <a:cubicBezTo>
                    <a:pt x="1046" y="801"/>
                    <a:pt x="1042" y="782"/>
                    <a:pt x="1027" y="771"/>
                  </a:cubicBezTo>
                  <a:cubicBezTo>
                    <a:pt x="656" y="482"/>
                    <a:pt x="92" y="44"/>
                    <a:pt x="61" y="12"/>
                  </a:cubicBezTo>
                  <a:cubicBezTo>
                    <a:pt x="55" y="5"/>
                    <a:pt x="46" y="1"/>
                    <a:pt x="37" y="1"/>
                  </a:cubicBezTo>
                  <a:close/>
                </a:path>
              </a:pathLst>
            </a:custGeom>
            <a:solidFill>
              <a:srgbClr val="FAC4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3" name="Google Shape;1443;p35"/>
          <p:cNvGrpSpPr/>
          <p:nvPr/>
        </p:nvGrpSpPr>
        <p:grpSpPr>
          <a:xfrm>
            <a:off x="7223349" y="293184"/>
            <a:ext cx="415546" cy="400241"/>
            <a:chOff x="2452328" y="-685783"/>
            <a:chExt cx="575071" cy="553890"/>
          </a:xfrm>
        </p:grpSpPr>
        <p:sp>
          <p:nvSpPr>
            <p:cNvPr id="1444" name="Google Shape;1444;p35"/>
            <p:cNvSpPr/>
            <p:nvPr/>
          </p:nvSpPr>
          <p:spPr>
            <a:xfrm>
              <a:off x="2452328" y="-685783"/>
              <a:ext cx="461194" cy="438647"/>
            </a:xfrm>
            <a:custGeom>
              <a:avLst/>
              <a:gdLst/>
              <a:ahLst/>
              <a:cxnLst/>
              <a:rect l="l" t="t" r="r" b="b"/>
              <a:pathLst>
                <a:path w="2025" h="1926" extrusionOk="0">
                  <a:moveTo>
                    <a:pt x="205" y="1"/>
                  </a:moveTo>
                  <a:lnTo>
                    <a:pt x="205" y="1"/>
                  </a:lnTo>
                  <a:cubicBezTo>
                    <a:pt x="205" y="2"/>
                    <a:pt x="1" y="1925"/>
                    <a:pt x="1640" y="1925"/>
                  </a:cubicBezTo>
                  <a:cubicBezTo>
                    <a:pt x="1735" y="1925"/>
                    <a:pt x="1835" y="1919"/>
                    <a:pt x="1942" y="1905"/>
                  </a:cubicBezTo>
                  <a:cubicBezTo>
                    <a:pt x="1942" y="1905"/>
                    <a:pt x="2025" y="125"/>
                    <a:pt x="2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35"/>
            <p:cNvSpPr/>
            <p:nvPr/>
          </p:nvSpPr>
          <p:spPr>
            <a:xfrm>
              <a:off x="2591030" y="-586482"/>
              <a:ext cx="436369" cy="454589"/>
            </a:xfrm>
            <a:custGeom>
              <a:avLst/>
              <a:gdLst/>
              <a:ahLst/>
              <a:cxnLst/>
              <a:rect l="l" t="t" r="r" b="b"/>
              <a:pathLst>
                <a:path w="1916" h="1996" extrusionOk="0">
                  <a:moveTo>
                    <a:pt x="25" y="0"/>
                  </a:moveTo>
                  <a:cubicBezTo>
                    <a:pt x="20" y="0"/>
                    <a:pt x="15" y="2"/>
                    <a:pt x="11" y="6"/>
                  </a:cubicBezTo>
                  <a:cubicBezTo>
                    <a:pt x="1" y="14"/>
                    <a:pt x="0" y="27"/>
                    <a:pt x="8" y="37"/>
                  </a:cubicBezTo>
                  <a:cubicBezTo>
                    <a:pt x="20" y="52"/>
                    <a:pt x="1283" y="1543"/>
                    <a:pt x="1878" y="1993"/>
                  </a:cubicBezTo>
                  <a:cubicBezTo>
                    <a:pt x="1882" y="1995"/>
                    <a:pt x="1888" y="1996"/>
                    <a:pt x="1891" y="1996"/>
                  </a:cubicBezTo>
                  <a:cubicBezTo>
                    <a:pt x="1896" y="1996"/>
                    <a:pt x="1904" y="1994"/>
                    <a:pt x="1909" y="1986"/>
                  </a:cubicBezTo>
                  <a:cubicBezTo>
                    <a:pt x="1916" y="1978"/>
                    <a:pt x="1915" y="1964"/>
                    <a:pt x="1905" y="1957"/>
                  </a:cubicBezTo>
                  <a:cubicBezTo>
                    <a:pt x="1314" y="1511"/>
                    <a:pt x="54" y="23"/>
                    <a:pt x="41" y="8"/>
                  </a:cubicBezTo>
                  <a:cubicBezTo>
                    <a:pt x="37" y="3"/>
                    <a:pt x="31" y="0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35"/>
            <p:cNvSpPr/>
            <p:nvPr/>
          </p:nvSpPr>
          <p:spPr>
            <a:xfrm>
              <a:off x="2657307" y="-445274"/>
              <a:ext cx="84723" cy="30063"/>
            </a:xfrm>
            <a:custGeom>
              <a:avLst/>
              <a:gdLst/>
              <a:ahLst/>
              <a:cxnLst/>
              <a:rect l="l" t="t" r="r" b="b"/>
              <a:pathLst>
                <a:path w="372" h="132" extrusionOk="0">
                  <a:moveTo>
                    <a:pt x="24" y="1"/>
                  </a:moveTo>
                  <a:cubicBezTo>
                    <a:pt x="14" y="1"/>
                    <a:pt x="6" y="8"/>
                    <a:pt x="4" y="17"/>
                  </a:cubicBezTo>
                  <a:cubicBezTo>
                    <a:pt x="0" y="29"/>
                    <a:pt x="6" y="41"/>
                    <a:pt x="18" y="44"/>
                  </a:cubicBezTo>
                  <a:lnTo>
                    <a:pt x="340" y="131"/>
                  </a:lnTo>
                  <a:cubicBezTo>
                    <a:pt x="342" y="132"/>
                    <a:pt x="344" y="132"/>
                    <a:pt x="345" y="132"/>
                  </a:cubicBezTo>
                  <a:cubicBezTo>
                    <a:pt x="355" y="132"/>
                    <a:pt x="364" y="127"/>
                    <a:pt x="367" y="116"/>
                  </a:cubicBezTo>
                  <a:cubicBezTo>
                    <a:pt x="371" y="104"/>
                    <a:pt x="365" y="92"/>
                    <a:pt x="353" y="89"/>
                  </a:cubicBezTo>
                  <a:lnTo>
                    <a:pt x="31" y="2"/>
                  </a:lnTo>
                  <a:cubicBezTo>
                    <a:pt x="29" y="1"/>
                    <a:pt x="26" y="1"/>
                    <a:pt x="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35"/>
            <p:cNvSpPr/>
            <p:nvPr/>
          </p:nvSpPr>
          <p:spPr>
            <a:xfrm>
              <a:off x="2662317" y="-569400"/>
              <a:ext cx="14348" cy="70830"/>
            </a:xfrm>
            <a:custGeom>
              <a:avLst/>
              <a:gdLst/>
              <a:ahLst/>
              <a:cxnLst/>
              <a:rect l="l" t="t" r="r" b="b"/>
              <a:pathLst>
                <a:path w="63" h="311" extrusionOk="0">
                  <a:moveTo>
                    <a:pt x="38" y="0"/>
                  </a:moveTo>
                  <a:cubicBezTo>
                    <a:pt x="26" y="0"/>
                    <a:pt x="18" y="9"/>
                    <a:pt x="18" y="21"/>
                  </a:cubicBezTo>
                  <a:lnTo>
                    <a:pt x="2" y="288"/>
                  </a:lnTo>
                  <a:cubicBezTo>
                    <a:pt x="1" y="299"/>
                    <a:pt x="10" y="309"/>
                    <a:pt x="23" y="310"/>
                  </a:cubicBezTo>
                  <a:cubicBezTo>
                    <a:pt x="34" y="310"/>
                    <a:pt x="43" y="302"/>
                    <a:pt x="44" y="290"/>
                  </a:cubicBezTo>
                  <a:lnTo>
                    <a:pt x="61" y="23"/>
                  </a:lnTo>
                  <a:cubicBezTo>
                    <a:pt x="63" y="11"/>
                    <a:pt x="53" y="1"/>
                    <a:pt x="40" y="0"/>
                  </a:cubicBezTo>
                  <a:cubicBezTo>
                    <a:pt x="40" y="0"/>
                    <a:pt x="39" y="0"/>
                    <a:pt x="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FBF52CE-41C6-9676-265F-9A752BF20099}"/>
              </a:ext>
            </a:extLst>
          </p:cNvPr>
          <p:cNvSpPr txBox="1"/>
          <p:nvPr/>
        </p:nvSpPr>
        <p:spPr>
          <a:xfrm>
            <a:off x="331634" y="1828942"/>
            <a:ext cx="48218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Segoe Print" panose="02000800000000000000" pitchFamily="2" charset="0"/>
              </a:rPr>
              <a:t>remind (v)</a:t>
            </a:r>
            <a:endParaRPr lang="en-VN" sz="3600" b="1" dirty="0">
              <a:latin typeface="Segoe Print" panose="02000800000000000000" pitchFamily="2" charset="0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F346C9A-0E70-ACD4-3757-1CC9FE18B5A2}"/>
              </a:ext>
            </a:extLst>
          </p:cNvPr>
          <p:cNvSpPr txBox="1"/>
          <p:nvPr/>
        </p:nvSpPr>
        <p:spPr>
          <a:xfrm>
            <a:off x="98737" y="2552491"/>
            <a:ext cx="48218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</a:t>
            </a:r>
            <a:r>
              <a:rPr lang="en-US" sz="2400" b="1" dirty="0" err="1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rɪˈmaɪnd</a:t>
            </a:r>
            <a:r>
              <a:rPr lang="en-US" sz="2400" b="1" dirty="0">
                <a:solidFill>
                  <a:srgbClr val="00A9A5"/>
                </a:solidFill>
                <a:latin typeface="Calibri"/>
                <a:ea typeface="Calibri"/>
                <a:cs typeface="Calibri"/>
                <a:sym typeface="Calibri"/>
              </a:rPr>
              <a:t>/ </a:t>
            </a:r>
            <a:endParaRPr lang="en-US" sz="2400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DDA9B1B-7975-3B88-654D-C3CD73231051}"/>
              </a:ext>
            </a:extLst>
          </p:cNvPr>
          <p:cNvSpPr txBox="1"/>
          <p:nvPr/>
        </p:nvSpPr>
        <p:spPr>
          <a:xfrm>
            <a:off x="484939" y="3199915"/>
            <a:ext cx="404948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gợi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nhớ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,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nhắc</a:t>
            </a:r>
            <a:r>
              <a:rPr lang="en-US" sz="2200" dirty="0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 </a:t>
            </a:r>
            <a:r>
              <a:rPr lang="en-US" sz="2200" dirty="0" err="1">
                <a:solidFill>
                  <a:schemeClr val="accent5">
                    <a:lumMod val="50000"/>
                  </a:schemeClr>
                </a:solidFill>
                <a:latin typeface="Pangolin" pitchFamily="2" charset="77"/>
              </a:rPr>
              <a:t>nhở</a:t>
            </a:r>
            <a:endParaRPr lang="en-VN" sz="2200" dirty="0">
              <a:solidFill>
                <a:schemeClr val="accent5">
                  <a:lumMod val="50000"/>
                </a:schemeClr>
              </a:solidFill>
              <a:latin typeface="Pangolin" pitchFamily="2" charset="77"/>
            </a:endParaRPr>
          </a:p>
        </p:txBody>
      </p:sp>
      <p:pic>
        <p:nvPicPr>
          <p:cNvPr id="2050" name="Picture 2" descr="Remind Vectors &amp; Illustrations for Free Download | Freepik">
            <a:extLst>
              <a:ext uri="{FF2B5EF4-FFF2-40B4-BE49-F238E27FC236}">
                <a16:creationId xmlns:a16="http://schemas.microsoft.com/office/drawing/2014/main" id="{1360F3C6-AA6F-2049-B022-D9134A6F77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421" y="1099286"/>
            <a:ext cx="3260519" cy="3260519"/>
          </a:xfrm>
          <a:prstGeom prst="round2DiagRect">
            <a:avLst>
              <a:gd name="adj1" fmla="val 6833"/>
              <a:gd name="adj2" fmla="val 0"/>
            </a:avLst>
          </a:prstGeom>
          <a:ln w="28575" cap="sq">
            <a:solidFill>
              <a:schemeClr val="bg1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509678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9" grpId="0"/>
      <p:bldP spid="8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97FE1B2-C748-F227-14A1-D1DBD851E4F7}"/>
              </a:ext>
            </a:extLst>
          </p:cNvPr>
          <p:cNvSpPr/>
          <p:nvPr/>
        </p:nvSpPr>
        <p:spPr>
          <a:xfrm>
            <a:off x="467056" y="240398"/>
            <a:ext cx="384464" cy="38446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000" b="1" dirty="0">
                <a:solidFill>
                  <a:sysClr val="windowText" lastClr="000000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23AF9-9BD5-DD91-10EE-773706EB6F54}"/>
              </a:ext>
            </a:extLst>
          </p:cNvPr>
          <p:cNvSpPr txBox="1"/>
          <p:nvPr/>
        </p:nvSpPr>
        <p:spPr>
          <a:xfrm>
            <a:off x="891984" y="240398"/>
            <a:ext cx="718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000" b="1" dirty="0">
                <a:latin typeface="Century Gothic" panose="020B0502020202020204" pitchFamily="34" charset="0"/>
              </a:rPr>
              <a:t>Listen and 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3EB9E-7BFC-AA14-BA24-1CD137E6DAE8}"/>
              </a:ext>
            </a:extLst>
          </p:cNvPr>
          <p:cNvSpPr txBox="1"/>
          <p:nvPr/>
        </p:nvSpPr>
        <p:spPr>
          <a:xfrm>
            <a:off x="5068566" y="463099"/>
            <a:ext cx="3888398" cy="452431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 lang="en-US" sz="1800" dirty="0"/>
          </a:p>
          <a:p>
            <a:pPr lvl="0"/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 visit to a computer room.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 visit to a school.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 visit to a school library.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Who is going to visit the school?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 and her teacher.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 and her classmates.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Mi, her teacher and her classmates.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lang="en-US" sz="1800" dirty="0"/>
          </a:p>
          <a:p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Where is the school?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 the city.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 the countryside.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Phong’s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1800" dirty="0" err="1"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18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When are they going?</a:t>
            </a:r>
            <a:endParaRPr lang="en-US" sz="1800" dirty="0"/>
          </a:p>
          <a:p>
            <a:pPr lvl="0"/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 the morning.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In the afternoon.</a:t>
            </a:r>
            <a:br>
              <a:rPr lang="en-US" sz="18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18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1800" dirty="0">
                <a:latin typeface="Calibri"/>
                <a:ea typeface="Calibri"/>
                <a:cs typeface="Calibri"/>
                <a:sym typeface="Calibri"/>
              </a:rPr>
              <a:t>At noon.</a:t>
            </a:r>
            <a:endParaRPr lang="en-US"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686B224-00CC-0861-D9BB-D55B5364E416}"/>
              </a:ext>
            </a:extLst>
          </p:cNvPr>
          <p:cNvSpPr txBox="1"/>
          <p:nvPr/>
        </p:nvSpPr>
        <p:spPr>
          <a:xfrm>
            <a:off x="277046" y="711892"/>
            <a:ext cx="4700431" cy="4247317"/>
          </a:xfrm>
          <a:prstGeom prst="rect">
            <a:avLst/>
          </a:prstGeom>
          <a:solidFill>
            <a:schemeClr val="bg1">
              <a:lumMod val="95000"/>
            </a:schemeClr>
          </a:solidFill>
          <a:ln w="19050"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you doing, Mi?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preparing to visit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Minh Lower Secondary School.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</a:t>
            </a:r>
            <a:r>
              <a:rPr lang="en-US" sz="16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Who is going with you and when?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in the afternoon.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see. What will you do there?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Well, I think we’ll visit the school library, the computer room, and the gym. We’ll meet the students and share ideas for a project in our English class.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That’s interesting. What else will you do there?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We’ll meet the members of their Go Green Club and take photos of the school.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Fantastic! so don’t forget to take your camera.</a:t>
            </a:r>
            <a:b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6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6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 almost forgot. Thanks for reminding me. </a:t>
            </a:r>
          </a:p>
        </p:txBody>
      </p:sp>
      <p:pic>
        <p:nvPicPr>
          <p:cNvPr id="11" name="038" descr="038">
            <a:hlinkClick r:id="" action="ppaction://media"/>
            <a:extLst>
              <a:ext uri="{FF2B5EF4-FFF2-40B4-BE49-F238E27FC236}">
                <a16:creationId xmlns:a16="http://schemas.microsoft.com/office/drawing/2014/main" id="{6ED255FB-EC4A-4EC0-DBA2-C3CAA4379D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055.359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7209" y="212996"/>
            <a:ext cx="427512" cy="4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164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1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97FE1B2-C748-F227-14A1-D1DBD851E4F7}"/>
              </a:ext>
            </a:extLst>
          </p:cNvPr>
          <p:cNvSpPr/>
          <p:nvPr/>
        </p:nvSpPr>
        <p:spPr>
          <a:xfrm>
            <a:off x="467056" y="240398"/>
            <a:ext cx="384464" cy="38446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23AF9-9BD5-DD91-10EE-773706EB6F54}"/>
              </a:ext>
            </a:extLst>
          </p:cNvPr>
          <p:cNvSpPr txBox="1"/>
          <p:nvPr/>
        </p:nvSpPr>
        <p:spPr>
          <a:xfrm>
            <a:off x="891984" y="240398"/>
            <a:ext cx="718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Check your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3EB9E-7BFC-AA14-BA24-1CD137E6DAE8}"/>
              </a:ext>
            </a:extLst>
          </p:cNvPr>
          <p:cNvSpPr txBox="1"/>
          <p:nvPr/>
        </p:nvSpPr>
        <p:spPr>
          <a:xfrm>
            <a:off x="731520" y="711892"/>
            <a:ext cx="3942080" cy="188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F26649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What are they talking about?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AA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visit to a computer room.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AA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visit to a school.</a:t>
            </a:r>
            <a:b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</a:b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AAA5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 visit to a school library. 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1" name="038" descr="038">
            <a:hlinkClick r:id="" action="ppaction://media"/>
            <a:extLst>
              <a:ext uri="{FF2B5EF4-FFF2-40B4-BE49-F238E27FC236}">
                <a16:creationId xmlns:a16="http://schemas.microsoft.com/office/drawing/2014/main" id="{6ED255FB-EC4A-4EC0-DBA2-C3CAA4379D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078.5049" end="50663.48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18372" y="899638"/>
            <a:ext cx="427512" cy="42751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21BF81-559E-1254-B1E1-A9F2CC2C3DDE}"/>
              </a:ext>
            </a:extLst>
          </p:cNvPr>
          <p:cNvSpPr/>
          <p:nvPr/>
        </p:nvSpPr>
        <p:spPr>
          <a:xfrm>
            <a:off x="4757196" y="1327150"/>
            <a:ext cx="4019674" cy="1244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you doing, Mi?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preparing to visit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Minh Lower Secondary School.</a:t>
            </a:r>
            <a:endParaRPr lang="en-VN" sz="20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F5ED64-E230-E97B-2A6F-67CA28C19434}"/>
              </a:ext>
            </a:extLst>
          </p:cNvPr>
          <p:cNvSpPr/>
          <p:nvPr/>
        </p:nvSpPr>
        <p:spPr>
          <a:xfrm>
            <a:off x="4757196" y="1339850"/>
            <a:ext cx="4019674" cy="124460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What are you doing, Mi?</a:t>
            </a:r>
            <a:b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I’m preparing to </a:t>
            </a: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visit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Binh</a:t>
            </a: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 Minh Lower Secondary School.</a:t>
            </a:r>
            <a:endParaRPr lang="en-VN" sz="2000" dirty="0">
              <a:highlight>
                <a:srgbClr val="FFFF00"/>
              </a:highlight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A600A4-B3F7-578A-AE89-F96FF659A09F}"/>
              </a:ext>
            </a:extLst>
          </p:cNvPr>
          <p:cNvSpPr/>
          <p:nvPr/>
        </p:nvSpPr>
        <p:spPr>
          <a:xfrm>
            <a:off x="693420" y="1765300"/>
            <a:ext cx="360680" cy="3429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2DA6F-0CE4-9266-EAC3-46ACD72A374B}"/>
              </a:ext>
            </a:extLst>
          </p:cNvPr>
          <p:cNvSpPr txBox="1"/>
          <p:nvPr/>
        </p:nvSpPr>
        <p:spPr>
          <a:xfrm>
            <a:off x="731519" y="2830059"/>
            <a:ext cx="4292599" cy="1889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2.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Who is going to visit the school?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Mi and her teacher.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Mi and her classmates.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Mi, her teacher and her classmates.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5784E5-BA5D-AFEA-33F1-BEE647E2F699}"/>
              </a:ext>
            </a:extLst>
          </p:cNvPr>
          <p:cNvSpPr/>
          <p:nvPr/>
        </p:nvSpPr>
        <p:spPr>
          <a:xfrm>
            <a:off x="4919240" y="3109651"/>
            <a:ext cx="3869203" cy="1793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sz="19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going with you and when?</a:t>
            </a:r>
            <a:b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in the afternoon.</a:t>
            </a:r>
            <a:endParaRPr lang="en-VN" sz="1900" dirty="0">
              <a:highlight>
                <a:srgbClr val="FFFF00"/>
              </a:highlight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54F6223-EFE3-9B2B-606F-543E97950658}"/>
              </a:ext>
            </a:extLst>
          </p:cNvPr>
          <p:cNvSpPr/>
          <p:nvPr/>
        </p:nvSpPr>
        <p:spPr>
          <a:xfrm>
            <a:off x="4919240" y="3096951"/>
            <a:ext cx="3869203" cy="1793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sz="19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going with you and when?</a:t>
            </a:r>
            <a:b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9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My teacher and my classmates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We’re going in the afternoon.</a:t>
            </a:r>
            <a:endParaRPr lang="en-VN" sz="1900" dirty="0">
              <a:highlight>
                <a:srgbClr val="FFFF00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BDE0F2-D457-9A4D-397C-D34B1F54CFBF}"/>
              </a:ext>
            </a:extLst>
          </p:cNvPr>
          <p:cNvSpPr/>
          <p:nvPr/>
        </p:nvSpPr>
        <p:spPr>
          <a:xfrm>
            <a:off x="704995" y="3871892"/>
            <a:ext cx="360680" cy="3429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038" descr="038">
            <a:hlinkClick r:id="" action="ppaction://media"/>
            <a:extLst>
              <a:ext uri="{FF2B5EF4-FFF2-40B4-BE49-F238E27FC236}">
                <a16:creationId xmlns:a16="http://schemas.microsoft.com/office/drawing/2014/main" id="{BE534BB9-F4D2-EB6D-901F-733464267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153.9818" end="35982.763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11839" y="3096074"/>
            <a:ext cx="427512" cy="4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111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745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905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4" grpId="0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297FE1B2-C748-F227-14A1-D1DBD851E4F7}"/>
              </a:ext>
            </a:extLst>
          </p:cNvPr>
          <p:cNvSpPr/>
          <p:nvPr/>
        </p:nvSpPr>
        <p:spPr>
          <a:xfrm>
            <a:off x="467056" y="240398"/>
            <a:ext cx="384464" cy="384464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  <a:sym typeface="Arial"/>
              </a:rPr>
              <a:t>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923AF9-9BD5-DD91-10EE-773706EB6F54}"/>
              </a:ext>
            </a:extLst>
          </p:cNvPr>
          <p:cNvSpPr txBox="1"/>
          <p:nvPr/>
        </p:nvSpPr>
        <p:spPr>
          <a:xfrm>
            <a:off x="891984" y="240398"/>
            <a:ext cx="7184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VN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Check your answer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63EB9E-7BFC-AA14-BA24-1CD137E6DAE8}"/>
              </a:ext>
            </a:extLst>
          </p:cNvPr>
          <p:cNvSpPr txBox="1"/>
          <p:nvPr/>
        </p:nvSpPr>
        <p:spPr>
          <a:xfrm>
            <a:off x="731520" y="711892"/>
            <a:ext cx="3942080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3.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Where is the school?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 the city.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 the countryside.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Phong’s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000" dirty="0" err="1"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" name="038" descr="038">
            <a:hlinkClick r:id="" action="ppaction://media"/>
            <a:extLst>
              <a:ext uri="{FF2B5EF4-FFF2-40B4-BE49-F238E27FC236}">
                <a16:creationId xmlns:a16="http://schemas.microsoft.com/office/drawing/2014/main" id="{6ED255FB-EC4A-4EC0-DBA2-C3CAA4379D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758.928" end="43855.22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61738" y="880113"/>
            <a:ext cx="427512" cy="427512"/>
          </a:xfrm>
          <a:prstGeom prst="rect">
            <a:avLst/>
          </a:prstGeom>
        </p:spPr>
      </p:pic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EC21BF81-559E-1254-B1E1-A9F2CC2C3DDE}"/>
              </a:ext>
            </a:extLst>
          </p:cNvPr>
          <p:cNvSpPr/>
          <p:nvPr/>
        </p:nvSpPr>
        <p:spPr>
          <a:xfrm>
            <a:off x="4757196" y="1129589"/>
            <a:ext cx="4019674" cy="1442161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in my </a:t>
            </a:r>
            <a:r>
              <a:rPr lang="en-US" sz="20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Who is going with you and when?</a:t>
            </a:r>
            <a:endParaRPr lang="en-US" sz="20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BCF5ED64-E230-E97B-2A6F-67CA28C19434}"/>
              </a:ext>
            </a:extLst>
          </p:cNvPr>
          <p:cNvSpPr/>
          <p:nvPr/>
        </p:nvSpPr>
        <p:spPr>
          <a:xfrm>
            <a:off x="4757196" y="1093869"/>
            <a:ext cx="4019674" cy="147359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0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20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Sounds great! I think that’s one of the best schools </a:t>
            </a: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in my </a:t>
            </a:r>
            <a:r>
              <a:rPr lang="en-US" sz="2000" dirty="0" err="1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neighbourhood</a:t>
            </a:r>
            <a:r>
              <a:rPr lang="en-US" sz="20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. </a:t>
            </a: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going with you and when?</a:t>
            </a:r>
            <a:endParaRPr lang="en-US" sz="2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BA600A4-B3F7-578A-AE89-F96FF659A09F}"/>
              </a:ext>
            </a:extLst>
          </p:cNvPr>
          <p:cNvSpPr/>
          <p:nvPr/>
        </p:nvSpPr>
        <p:spPr>
          <a:xfrm>
            <a:off x="694154" y="2215451"/>
            <a:ext cx="360680" cy="3429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E2DA6F-0CE4-9266-EAC3-46ACD72A374B}"/>
              </a:ext>
            </a:extLst>
          </p:cNvPr>
          <p:cNvSpPr txBox="1"/>
          <p:nvPr/>
        </p:nvSpPr>
        <p:spPr>
          <a:xfrm>
            <a:off x="731519" y="2830059"/>
            <a:ext cx="4292599" cy="18912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sz="2000" b="1" dirty="0">
                <a:solidFill>
                  <a:srgbClr val="F26649"/>
                </a:solidFill>
                <a:latin typeface="Calibri"/>
                <a:ea typeface="Calibri"/>
                <a:cs typeface="Calibri"/>
                <a:sym typeface="Calibri"/>
              </a:rPr>
              <a:t>4.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When are they going?</a:t>
            </a:r>
            <a:endParaRPr lang="en-US" sz="2000" dirty="0"/>
          </a:p>
          <a:p>
            <a:pPr lvl="0">
              <a:lnSpc>
                <a:spcPct val="150000"/>
              </a:lnSpc>
            </a:pP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A.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 the morning.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B.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In the afternoon.</a:t>
            </a:r>
            <a:br>
              <a:rPr lang="en-US" sz="2000" dirty="0">
                <a:latin typeface="Calibri"/>
                <a:ea typeface="Calibri"/>
                <a:cs typeface="Calibri"/>
                <a:sym typeface="Calibri"/>
              </a:rPr>
            </a:br>
            <a:r>
              <a:rPr lang="en-US" sz="2000" dirty="0">
                <a:solidFill>
                  <a:srgbClr val="00AAA5"/>
                </a:solidFill>
                <a:latin typeface="Calibri"/>
                <a:ea typeface="Calibri"/>
                <a:cs typeface="Calibri"/>
                <a:sym typeface="Calibri"/>
              </a:rPr>
              <a:t>C. </a:t>
            </a:r>
            <a:r>
              <a:rPr lang="en-US" sz="2000" dirty="0">
                <a:latin typeface="Calibri"/>
                <a:ea typeface="Calibri"/>
                <a:cs typeface="Calibri"/>
                <a:sym typeface="Calibri"/>
              </a:rPr>
              <a:t>At noon.</a:t>
            </a:r>
            <a:endParaRPr lang="en-US"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AB5784E5-BA5D-AFEA-33F1-BEE647E2F699}"/>
              </a:ext>
            </a:extLst>
          </p:cNvPr>
          <p:cNvSpPr/>
          <p:nvPr/>
        </p:nvSpPr>
        <p:spPr>
          <a:xfrm>
            <a:off x="4919240" y="3109651"/>
            <a:ext cx="3869203" cy="1793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sz="19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going with you and when?</a:t>
            </a:r>
            <a:b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in the afternoon.</a:t>
            </a:r>
            <a:endParaRPr lang="en-VN" sz="1900" dirty="0">
              <a:highlight>
                <a:srgbClr val="FFFF00"/>
              </a:highlight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254F6223-EFE3-9B2B-606F-543E97950658}"/>
              </a:ext>
            </a:extLst>
          </p:cNvPr>
          <p:cNvSpPr/>
          <p:nvPr/>
        </p:nvSpPr>
        <p:spPr>
          <a:xfrm>
            <a:off x="4919240" y="3096951"/>
            <a:ext cx="3869203" cy="179345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sz="1900" b="1" i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Phong</a:t>
            </a: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Who is going with you and when?</a:t>
            </a:r>
            <a:b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n-US" sz="1900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Mi: 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My teacher and my classmates. We’re going </a:t>
            </a:r>
            <a:r>
              <a:rPr lang="en-US" sz="1900" dirty="0">
                <a:solidFill>
                  <a:schemeClr val="dk1"/>
                </a:solidFill>
                <a:highlight>
                  <a:srgbClr val="FFFF00"/>
                </a:highlight>
                <a:latin typeface="Calibri"/>
                <a:ea typeface="Calibri"/>
                <a:cs typeface="Calibri"/>
                <a:sym typeface="Calibri"/>
              </a:rPr>
              <a:t>in the afternoon</a:t>
            </a:r>
            <a:r>
              <a:rPr lang="en-US" sz="1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lang="en-VN" sz="1900" dirty="0">
              <a:solidFill>
                <a:schemeClr val="dk1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DBDE0F2-D457-9A4D-397C-D34B1F54CFBF}"/>
              </a:ext>
            </a:extLst>
          </p:cNvPr>
          <p:cNvSpPr/>
          <p:nvPr/>
        </p:nvSpPr>
        <p:spPr>
          <a:xfrm>
            <a:off x="704995" y="3871892"/>
            <a:ext cx="360680" cy="342900"/>
          </a:xfrm>
          <a:prstGeom prst="ellipse">
            <a:avLst/>
          </a:prstGeom>
          <a:noFill/>
          <a:ln w="38100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8" name="038" descr="038">
            <a:hlinkClick r:id="" action="ppaction://media"/>
            <a:extLst>
              <a:ext uri="{FF2B5EF4-FFF2-40B4-BE49-F238E27FC236}">
                <a16:creationId xmlns:a16="http://schemas.microsoft.com/office/drawing/2014/main" id="{BE534BB9-F4D2-EB6D-901F-73346426751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783.7025" end="35906.201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223414" y="3096951"/>
            <a:ext cx="427512" cy="427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014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658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850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5" grpId="0" animBg="1"/>
      <p:bldP spid="13" grpId="0" animBg="1"/>
      <p:bldP spid="6" grpId="0" animBg="1"/>
      <p:bldP spid="14" grpId="0"/>
      <p:bldP spid="15" grpId="0" animBg="1"/>
      <p:bldP spid="16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remium Vector | Cartoon teacher explaining task to children sitting at  table">
            <a:extLst>
              <a:ext uri="{FF2B5EF4-FFF2-40B4-BE49-F238E27FC236}">
                <a16:creationId xmlns:a16="http://schemas.microsoft.com/office/drawing/2014/main" id="{DEAE51DE-E122-B553-2D08-B006BF4C02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088" y="1187537"/>
            <a:ext cx="6400800" cy="36550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0" name="Picture 4">
            <a:extLst>
              <a:ext uri="{FF2B5EF4-FFF2-40B4-BE49-F238E27FC236}">
                <a16:creationId xmlns:a16="http://schemas.microsoft.com/office/drawing/2014/main" id="{632793B2-C1D4-6299-B006-1D2EA0C66C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634111" y="64999"/>
            <a:ext cx="3808754" cy="18873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4A75E5CB-4BA1-F705-0612-51C60D2C44B7}"/>
              </a:ext>
            </a:extLst>
          </p:cNvPr>
          <p:cNvSpPr txBox="1"/>
          <p:nvPr/>
        </p:nvSpPr>
        <p:spPr>
          <a:xfrm>
            <a:off x="3673769" y="479651"/>
            <a:ext cx="38087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VN" sz="2000" b="1" dirty="0">
                <a:latin typeface="Segoe Print" panose="02000800000000000000" pitchFamily="2" charset="0"/>
              </a:rPr>
              <a:t>Let’s play a game to discover about new school!</a:t>
            </a:r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6FC7253-08B1-5427-71D2-76F037D2B049}"/>
              </a:ext>
            </a:extLst>
          </p:cNvPr>
          <p:cNvSpPr/>
          <p:nvPr/>
        </p:nvSpPr>
        <p:spPr>
          <a:xfrm>
            <a:off x="385011" y="245932"/>
            <a:ext cx="2696901" cy="762738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Segoe Print" panose="02000800000000000000" pitchFamily="2" charset="0"/>
              </a:rPr>
              <a:t>Pelmanism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theme/theme1.xml><?xml version="1.0" encoding="utf-8"?>
<a:theme xmlns:a="http://schemas.openxmlformats.org/drawingml/2006/main" name="Mexican Literature Bachelor's Thesis by Slidesgo">
  <a:themeElements>
    <a:clrScheme name="Simple Light">
      <a:dk1>
        <a:srgbClr val="000000"/>
      </a:dk1>
      <a:lt1>
        <a:srgbClr val="FFFFFF"/>
      </a:lt1>
      <a:dk2>
        <a:srgbClr val="B3A9FF"/>
      </a:dk2>
      <a:lt2>
        <a:srgbClr val="87CFB7"/>
      </a:lt2>
      <a:accent1>
        <a:srgbClr val="ACAD00"/>
      </a:accent1>
      <a:accent2>
        <a:srgbClr val="FFCC00"/>
      </a:accent2>
      <a:accent3>
        <a:srgbClr val="FFA101"/>
      </a:accent3>
      <a:accent4>
        <a:srgbClr val="FF4400"/>
      </a:accent4>
      <a:accent5>
        <a:srgbClr val="FFC3A5"/>
      </a:accent5>
      <a:accent6>
        <a:srgbClr val="FFF9F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587</TotalTime>
  <Words>1123</Words>
  <Application>Microsoft Macintosh PowerPoint</Application>
  <PresentationFormat>On-screen Show (16:9)</PresentationFormat>
  <Paragraphs>134</Paragraphs>
  <Slides>15</Slides>
  <Notes>6</Notes>
  <HiddenSlides>0</HiddenSlides>
  <MMClips>7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Century Gothic</vt:lpstr>
      <vt:lpstr>Pangolin</vt:lpstr>
      <vt:lpstr>Franklin Gothic Medium</vt:lpstr>
      <vt:lpstr>Roboto Slab</vt:lpstr>
      <vt:lpstr>Calibri</vt:lpstr>
      <vt:lpstr>Arial</vt:lpstr>
      <vt:lpstr>Segoe Print</vt:lpstr>
      <vt:lpstr>Merriweather Black</vt:lpstr>
      <vt:lpstr>DM Sans</vt:lpstr>
      <vt:lpstr>Mexican Literature Bachelor's Thesis by Slidesgo</vt:lpstr>
      <vt:lpstr>Memory game</vt:lpstr>
      <vt:lpstr>Answer the questions</vt:lpstr>
      <vt:lpstr>Unit 6  A visit to a school</vt:lpstr>
      <vt:lpstr>NEW WORDS</vt:lpstr>
      <vt:lpstr>NEW WORDS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</vt:lpstr>
      <vt:lpstr>Great work!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6  A visit to a school</dc:title>
  <cp:lastModifiedBy>Hanh Nguyen</cp:lastModifiedBy>
  <cp:revision>16</cp:revision>
  <dcterms:modified xsi:type="dcterms:W3CDTF">2022-08-15T14:51:15Z</dcterms:modified>
</cp:coreProperties>
</file>